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67" r:id="rId6"/>
    <p:sldId id="269" r:id="rId7"/>
    <p:sldId id="279" r:id="rId8"/>
    <p:sldId id="271" r:id="rId9"/>
    <p:sldId id="259" r:id="rId10"/>
    <p:sldId id="276" r:id="rId11"/>
    <p:sldId id="277" r:id="rId12"/>
    <p:sldId id="280" r:id="rId13"/>
    <p:sldId id="278" r:id="rId14"/>
    <p:sldId id="273" r:id="rId15"/>
    <p:sldId id="275" r:id="rId16"/>
    <p:sldId id="281" r:id="rId17"/>
    <p:sldId id="282" r:id="rId18"/>
    <p:sldId id="274" r:id="rId19"/>
    <p:sldId id="283" r:id="rId20"/>
    <p:sldId id="264" r:id="rId21"/>
    <p:sldId id="268" r:id="rId22"/>
    <p:sldId id="284" r:id="rId23"/>
    <p:sldId id="265" r:id="rId24"/>
    <p:sldId id="261" r:id="rId25"/>
    <p:sldId id="266" r:id="rId26"/>
    <p:sldId id="262" r:id="rId2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7BA"/>
    <a:srgbClr val="000B78"/>
    <a:srgbClr val="0043DE"/>
    <a:srgbClr val="91D8DA"/>
    <a:srgbClr val="C0C0C0"/>
    <a:srgbClr val="4F63A8"/>
    <a:srgbClr val="CBCCCD"/>
    <a:srgbClr val="0818FF"/>
    <a:srgbClr val="5863A8"/>
    <a:srgbClr val="4C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نمط فاتح 1 - تميي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نمط داكن 2 - تمييز 5/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5"/>
    <p:restoredTop sz="78841"/>
  </p:normalViewPr>
  <p:slideViewPr>
    <p:cSldViewPr snapToGrid="0" snapToObjects="1">
      <p:cViewPr>
        <p:scale>
          <a:sx n="88" d="100"/>
          <a:sy n="88" d="100"/>
        </p:scale>
        <p:origin x="88" y="4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4DE77C0-D8EA-4C48-94D6-1AA52B268215}" type="datetimeFigureOut">
              <a:rPr lang="ar-SA" smtClean="0"/>
              <a:t>11 ربيع الأول، 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79B11DB-EACD-0844-8278-1C00FB379D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5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498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402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681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Collection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Preparation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Train Model on Data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Analysis and Evaluation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</a:p>
          <a:p>
            <a:pPr algn="l" rtl="0"/>
            <a:endParaRPr lang="en-US" sz="1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433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263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588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Collection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Preparation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Train Model on Data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Analysis and Evaluation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</a:p>
          <a:p>
            <a:pPr algn="l" rtl="0"/>
            <a:endParaRPr lang="en-US" sz="1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2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552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911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341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115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26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20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F42E41-8872-1042-A7F0-51C675C5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3D98D82-1186-3642-81CE-0F47C09A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63D4DAD-976E-5B46-B197-601E83E0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D3CD-1CE2-7843-A48E-27DF06CE93C1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F7EF8F5-DBA9-6E40-A393-1DE4A38E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A1E97EF-417C-C84C-AC0A-018175E6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52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284445-3412-F048-B1CC-38DA3BA7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B0695CE-9DEE-DB47-B090-68C8CD23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C150FA0-BCCB-CE41-8040-E552CCE6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B63-4996-BA47-A784-56DA217DDC17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AAE948B-156D-E542-9B81-59313F5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E128E05-7E61-3D4F-B071-29747649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06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F5D0B74-86F0-C543-9B62-C728F445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D438110-099E-E44C-A624-4B4131E6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2B44EB7-27FB-7049-9225-0EEAD155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AB09-04B6-2244-8414-102F4D3905FB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7CFADE-F23D-2742-ADAD-0525A3F3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9CFF7E-7B05-B34F-B60F-794F83E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01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1D900C-44F0-6A46-8D49-A7D73B6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6FDC11-3F09-7144-87C5-5C7D7175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509361B-CDFB-C949-B3A3-1F941F2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7609-C3BE-8841-B369-02516EB363F5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1C09F8B-1B68-9E49-802F-BC01A19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84035AF-7696-6F40-9A76-FD8497F4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39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03F8FB-5C95-3E42-9F1E-CCCEC011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BAB4892-3843-DB4B-AEB8-44A6AF28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5C5BEBA-E33C-8C40-BEC3-605D0A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95A-D5E0-8E4E-A4A8-134FDF1D9A01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C7F0569-5D20-2141-A7A2-0274881E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B6436E4-CB92-F743-92F8-6184913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550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9C3BFE-41BF-0740-92A2-11523762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975C2C-4E88-7448-A82E-A630C61A6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E8D8453-83D4-8843-BAF0-59144AC8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759CA8E-EA78-D742-8E0C-EF9AD382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563C-D7AA-C849-8942-D5EE73469B9E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4BB2523-0BC6-E844-82DD-67185628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BB4C52D-A909-2342-9C0B-69A4F48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84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0BF9D2-6884-DF46-90C2-6F67870B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B7ACF67-4BD4-164C-80C5-7F95515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50AD1D0-EC1D-644A-BFA0-D00C607D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7C7E817-6F87-E942-805D-FF18283E3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EC95D87-D650-6F45-85A3-E5DE1512A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6B9F9A8-0F97-A042-99CA-7A3DE2F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E0B6-AFFA-9E4D-B259-AFE822BB7FC2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658AA41-FBD2-6648-BC0B-3F9F0D3C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3A4BE58-16B1-E14B-B2A4-51764AD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16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8E7E1A-BDCA-8D4A-B9BE-B97A068E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430CE3D-4DD8-A548-9750-0F0B7F3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04A5-8D86-4F4E-8F43-89BAA3E49CDA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00F3A27-D3F6-8A48-9BFE-6A77FAA4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9726F32-64CE-914C-984C-FA7336C3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43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E4F0050-C142-5D40-A9F5-4D6182E2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89D-247D-1541-BC6F-139468D287A9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EB263FC-D167-5A41-B575-14EEC73E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CFC4F67-B5FE-5647-BBB3-E9587FB7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6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3EDA4C-9224-7446-A447-08F9FDC0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073CCA-2B8C-2D4E-ABA1-B4D8058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0210B10-6375-8548-8DA6-B169A68B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B758318-F750-F949-9F34-20C000FC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58D-0A08-4A46-A248-054CCF4ADEDA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1FA4CCA-8713-534D-8639-FAA9510C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8D2AB8C-E253-7649-86DA-9B774AC8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36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9EC9F90-65B1-754C-985C-A8A2230F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D4B13EB-AE6F-BD48-93D0-777D6407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BC2ADF9-5705-1A4C-BACE-EFDB28B0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8EFE191-4C84-4342-B48A-4BC8C15C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D6C7-86B1-304F-990E-142595F700C3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020C994-2EBE-404E-9591-332DF47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0A04143-1FF7-514E-8BEC-1B1A8A8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47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1AA4865-0173-FF4B-B5DE-E6CC3EB3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5A377C3-74BA-AF4B-A29A-3D21511D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D868C06-8F1F-0743-A16E-B957A5645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9B81-1C8B-ED41-BB6E-9ECB7AB07568}" type="datetime1">
              <a:rPr lang="ar-SA" smtClean="0"/>
              <a:t>11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E01E30E-7A78-A643-B4C1-63E12174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E428B8-6549-D744-AA78-B644C4B5E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142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رسم 4">
            <a:extLst>
              <a:ext uri="{FF2B5EF4-FFF2-40B4-BE49-F238E27FC236}">
                <a16:creationId xmlns:a16="http://schemas.microsoft.com/office/drawing/2014/main" id="{17BABC93-DC83-914D-BDD4-8AE652AD0D1E}"/>
              </a:ext>
            </a:extLst>
          </p:cNvPr>
          <p:cNvGrpSpPr/>
          <p:nvPr/>
        </p:nvGrpSpPr>
        <p:grpSpPr>
          <a:xfrm>
            <a:off x="-1832232" y="1336832"/>
            <a:ext cx="6361367" cy="4644853"/>
            <a:chOff x="5762013" y="1208325"/>
            <a:chExt cx="4852820" cy="3543363"/>
          </a:xfrm>
        </p:grpSpPr>
        <p:sp>
          <p:nvSpPr>
            <p:cNvPr id="11" name="شكل حر 10">
              <a:extLst>
                <a:ext uri="{FF2B5EF4-FFF2-40B4-BE49-F238E27FC236}">
                  <a16:creationId xmlns:a16="http://schemas.microsoft.com/office/drawing/2014/main" id="{EDCA8722-15D2-E94C-A5A7-8ABE334D8239}"/>
                </a:ext>
              </a:extLst>
            </p:cNvPr>
            <p:cNvSpPr/>
            <p:nvPr/>
          </p:nvSpPr>
          <p:spPr>
            <a:xfrm>
              <a:off x="5762013" y="1301624"/>
              <a:ext cx="227266" cy="154501"/>
            </a:xfrm>
            <a:custGeom>
              <a:avLst/>
              <a:gdLst>
                <a:gd name="connsiteX0" fmla="*/ 126437 w 227266"/>
                <a:gd name="connsiteY0" fmla="*/ 12958 h 154501"/>
                <a:gd name="connsiteX1" fmla="*/ 82824 w 227266"/>
                <a:gd name="connsiteY1" fmla="*/ 0 h 154501"/>
                <a:gd name="connsiteX2" fmla="*/ 55016 w 227266"/>
                <a:gd name="connsiteY2" fmla="*/ 17145 h 154501"/>
                <a:gd name="connsiteX3" fmla="*/ 8202 w 227266"/>
                <a:gd name="connsiteY3" fmla="*/ 22926 h 154501"/>
                <a:gd name="connsiteX4" fmla="*/ 0 w 227266"/>
                <a:gd name="connsiteY4" fmla="*/ 42463 h 154501"/>
                <a:gd name="connsiteX5" fmla="*/ 30209 w 227266"/>
                <a:gd name="connsiteY5" fmla="*/ 58810 h 154501"/>
                <a:gd name="connsiteX6" fmla="*/ 63018 w 227266"/>
                <a:gd name="connsiteY6" fmla="*/ 53826 h 154501"/>
                <a:gd name="connsiteX7" fmla="*/ 80424 w 227266"/>
                <a:gd name="connsiteY7" fmla="*/ 78546 h 154501"/>
                <a:gd name="connsiteX8" fmla="*/ 63018 w 227266"/>
                <a:gd name="connsiteY8" fmla="*/ 82534 h 154501"/>
                <a:gd name="connsiteX9" fmla="*/ 63018 w 227266"/>
                <a:gd name="connsiteY9" fmla="*/ 95492 h 154501"/>
                <a:gd name="connsiteX10" fmla="*/ 93427 w 227266"/>
                <a:gd name="connsiteY10" fmla="*/ 112038 h 154501"/>
                <a:gd name="connsiteX11" fmla="*/ 108232 w 227266"/>
                <a:gd name="connsiteY11" fmla="*/ 104662 h 154501"/>
                <a:gd name="connsiteX12" fmla="*/ 115634 w 227266"/>
                <a:gd name="connsiteY12" fmla="*/ 125196 h 154501"/>
                <a:gd name="connsiteX13" fmla="*/ 96828 w 227266"/>
                <a:gd name="connsiteY13" fmla="*/ 125196 h 154501"/>
                <a:gd name="connsiteX14" fmla="*/ 96028 w 227266"/>
                <a:gd name="connsiteY14" fmla="*/ 137357 h 154501"/>
                <a:gd name="connsiteX15" fmla="*/ 113233 w 227266"/>
                <a:gd name="connsiteY15" fmla="*/ 148919 h 154501"/>
                <a:gd name="connsiteX16" fmla="*/ 140241 w 227266"/>
                <a:gd name="connsiteY16" fmla="*/ 154501 h 154501"/>
                <a:gd name="connsiteX17" fmla="*/ 168249 w 227266"/>
                <a:gd name="connsiteY17" fmla="*/ 140746 h 154501"/>
                <a:gd name="connsiteX18" fmla="*/ 203460 w 227266"/>
                <a:gd name="connsiteY18" fmla="*/ 154501 h 154501"/>
                <a:gd name="connsiteX19" fmla="*/ 227266 w 227266"/>
                <a:gd name="connsiteY19" fmla="*/ 131775 h 154501"/>
                <a:gd name="connsiteX20" fmla="*/ 222465 w 227266"/>
                <a:gd name="connsiteY20" fmla="*/ 108849 h 154501"/>
                <a:gd name="connsiteX21" fmla="*/ 199658 w 227266"/>
                <a:gd name="connsiteY21" fmla="*/ 98881 h 154501"/>
                <a:gd name="connsiteX22" fmla="*/ 206060 w 227266"/>
                <a:gd name="connsiteY22" fmla="*/ 72765 h 154501"/>
                <a:gd name="connsiteX23" fmla="*/ 179653 w 227266"/>
                <a:gd name="connsiteY23" fmla="*/ 77350 h 154501"/>
                <a:gd name="connsiteX24" fmla="*/ 180453 w 227266"/>
                <a:gd name="connsiteY24" fmla="*/ 95492 h 154501"/>
                <a:gd name="connsiteX25" fmla="*/ 178852 w 227266"/>
                <a:gd name="connsiteY25" fmla="*/ 117022 h 154501"/>
                <a:gd name="connsiteX26" fmla="*/ 146843 w 227266"/>
                <a:gd name="connsiteY26" fmla="*/ 115228 h 154501"/>
                <a:gd name="connsiteX27" fmla="*/ 137840 w 227266"/>
                <a:gd name="connsiteY27" fmla="*/ 77350 h 154501"/>
                <a:gd name="connsiteX28" fmla="*/ 113633 w 227266"/>
                <a:gd name="connsiteY28" fmla="*/ 57215 h 154501"/>
                <a:gd name="connsiteX29" fmla="*/ 93427 w 227266"/>
                <a:gd name="connsiteY29" fmla="*/ 66186 h 154501"/>
                <a:gd name="connsiteX30" fmla="*/ 67220 w 227266"/>
                <a:gd name="connsiteY30" fmla="*/ 40071 h 154501"/>
                <a:gd name="connsiteX31" fmla="*/ 86225 w 227266"/>
                <a:gd name="connsiteY31" fmla="*/ 25318 h 154501"/>
                <a:gd name="connsiteX32" fmla="*/ 101630 w 227266"/>
                <a:gd name="connsiteY32" fmla="*/ 44058 h 154501"/>
                <a:gd name="connsiteX33" fmla="*/ 119035 w 227266"/>
                <a:gd name="connsiteY33" fmla="*/ 35485 h 154501"/>
                <a:gd name="connsiteX34" fmla="*/ 126437 w 227266"/>
                <a:gd name="connsiteY34" fmla="*/ 12958 h 15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7266" h="154501">
                  <a:moveTo>
                    <a:pt x="126437" y="12958"/>
                  </a:moveTo>
                  <a:lnTo>
                    <a:pt x="82824" y="0"/>
                  </a:lnTo>
                  <a:lnTo>
                    <a:pt x="55016" y="17145"/>
                  </a:lnTo>
                  <a:lnTo>
                    <a:pt x="8202" y="22926"/>
                  </a:lnTo>
                  <a:lnTo>
                    <a:pt x="0" y="42463"/>
                  </a:lnTo>
                  <a:lnTo>
                    <a:pt x="30209" y="58810"/>
                  </a:lnTo>
                  <a:lnTo>
                    <a:pt x="63018" y="53826"/>
                  </a:lnTo>
                  <a:lnTo>
                    <a:pt x="80424" y="78546"/>
                  </a:lnTo>
                  <a:lnTo>
                    <a:pt x="63018" y="82534"/>
                  </a:lnTo>
                  <a:lnTo>
                    <a:pt x="63018" y="95492"/>
                  </a:lnTo>
                  <a:lnTo>
                    <a:pt x="93427" y="112038"/>
                  </a:lnTo>
                  <a:lnTo>
                    <a:pt x="108232" y="104662"/>
                  </a:lnTo>
                  <a:lnTo>
                    <a:pt x="115634" y="125196"/>
                  </a:lnTo>
                  <a:lnTo>
                    <a:pt x="96828" y="125196"/>
                  </a:lnTo>
                  <a:lnTo>
                    <a:pt x="96028" y="137357"/>
                  </a:lnTo>
                  <a:lnTo>
                    <a:pt x="113233" y="148919"/>
                  </a:lnTo>
                  <a:lnTo>
                    <a:pt x="140241" y="154501"/>
                  </a:lnTo>
                  <a:lnTo>
                    <a:pt x="168249" y="140746"/>
                  </a:lnTo>
                  <a:lnTo>
                    <a:pt x="203460" y="154501"/>
                  </a:lnTo>
                  <a:lnTo>
                    <a:pt x="227266" y="131775"/>
                  </a:lnTo>
                  <a:lnTo>
                    <a:pt x="222465" y="108849"/>
                  </a:lnTo>
                  <a:lnTo>
                    <a:pt x="199658" y="98881"/>
                  </a:lnTo>
                  <a:lnTo>
                    <a:pt x="206060" y="72765"/>
                  </a:lnTo>
                  <a:lnTo>
                    <a:pt x="179653" y="77350"/>
                  </a:lnTo>
                  <a:lnTo>
                    <a:pt x="180453" y="95492"/>
                  </a:lnTo>
                  <a:lnTo>
                    <a:pt x="178852" y="117022"/>
                  </a:lnTo>
                  <a:lnTo>
                    <a:pt x="146843" y="115228"/>
                  </a:lnTo>
                  <a:lnTo>
                    <a:pt x="137840" y="77350"/>
                  </a:lnTo>
                  <a:lnTo>
                    <a:pt x="113633" y="57215"/>
                  </a:lnTo>
                  <a:lnTo>
                    <a:pt x="93427" y="66186"/>
                  </a:lnTo>
                  <a:lnTo>
                    <a:pt x="67220" y="40071"/>
                  </a:lnTo>
                  <a:lnTo>
                    <a:pt x="86225" y="25318"/>
                  </a:lnTo>
                  <a:lnTo>
                    <a:pt x="101630" y="44058"/>
                  </a:lnTo>
                  <a:lnTo>
                    <a:pt x="119035" y="35485"/>
                  </a:lnTo>
                  <a:lnTo>
                    <a:pt x="126437" y="1295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 dirty="0"/>
            </a:p>
          </p:txBody>
        </p:sp>
        <p:sp>
          <p:nvSpPr>
            <p:cNvPr id="13" name="شكل حر 12">
              <a:extLst>
                <a:ext uri="{FF2B5EF4-FFF2-40B4-BE49-F238E27FC236}">
                  <a16:creationId xmlns:a16="http://schemas.microsoft.com/office/drawing/2014/main" id="{74337C7A-19C3-3047-AFB3-CB372C5F9F71}"/>
                </a:ext>
              </a:extLst>
            </p:cNvPr>
            <p:cNvSpPr/>
            <p:nvPr/>
          </p:nvSpPr>
          <p:spPr>
            <a:xfrm>
              <a:off x="5984278" y="1516730"/>
              <a:ext cx="88625" cy="96078"/>
            </a:xfrm>
            <a:custGeom>
              <a:avLst/>
              <a:gdLst>
                <a:gd name="connsiteX0" fmla="*/ 38011 w 88625"/>
                <a:gd name="connsiteY0" fmla="*/ 0 h 96078"/>
                <a:gd name="connsiteX1" fmla="*/ 25608 w 88625"/>
                <a:gd name="connsiteY1" fmla="*/ 27113 h 96078"/>
                <a:gd name="connsiteX2" fmla="*/ 5602 w 88625"/>
                <a:gd name="connsiteY2" fmla="*/ 27113 h 96078"/>
                <a:gd name="connsiteX3" fmla="*/ 0 w 88625"/>
                <a:gd name="connsiteY3" fmla="*/ 51633 h 96078"/>
                <a:gd name="connsiteX4" fmla="*/ 20006 w 88625"/>
                <a:gd name="connsiteY4" fmla="*/ 68778 h 96078"/>
                <a:gd name="connsiteX5" fmla="*/ 27008 w 88625"/>
                <a:gd name="connsiteY5" fmla="*/ 95691 h 96078"/>
                <a:gd name="connsiteX6" fmla="*/ 54016 w 88625"/>
                <a:gd name="connsiteY6" fmla="*/ 80939 h 96078"/>
                <a:gd name="connsiteX7" fmla="*/ 72221 w 88625"/>
                <a:gd name="connsiteY7" fmla="*/ 67981 h 96078"/>
                <a:gd name="connsiteX8" fmla="*/ 64819 w 88625"/>
                <a:gd name="connsiteY8" fmla="*/ 31897 h 96078"/>
                <a:gd name="connsiteX9" fmla="*/ 88626 w 88625"/>
                <a:gd name="connsiteY9" fmla="*/ 24521 h 96078"/>
                <a:gd name="connsiteX10" fmla="*/ 82424 w 88625"/>
                <a:gd name="connsiteY10" fmla="*/ 0 h 9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25" h="96078">
                  <a:moveTo>
                    <a:pt x="38011" y="0"/>
                  </a:moveTo>
                  <a:lnTo>
                    <a:pt x="25608" y="27113"/>
                  </a:lnTo>
                  <a:lnTo>
                    <a:pt x="5602" y="27113"/>
                  </a:lnTo>
                  <a:lnTo>
                    <a:pt x="0" y="51633"/>
                  </a:lnTo>
                  <a:lnTo>
                    <a:pt x="20006" y="68778"/>
                  </a:lnTo>
                  <a:cubicBezTo>
                    <a:pt x="20006" y="68778"/>
                    <a:pt x="26208" y="99878"/>
                    <a:pt x="27008" y="95691"/>
                  </a:cubicBezTo>
                  <a:cubicBezTo>
                    <a:pt x="27808" y="91505"/>
                    <a:pt x="54016" y="80939"/>
                    <a:pt x="54016" y="80939"/>
                  </a:cubicBezTo>
                  <a:cubicBezTo>
                    <a:pt x="54016" y="80939"/>
                    <a:pt x="72221" y="70373"/>
                    <a:pt x="72221" y="67981"/>
                  </a:cubicBezTo>
                  <a:cubicBezTo>
                    <a:pt x="72221" y="65588"/>
                    <a:pt x="64819" y="31897"/>
                    <a:pt x="64819" y="31897"/>
                  </a:cubicBezTo>
                  <a:lnTo>
                    <a:pt x="88626" y="24521"/>
                  </a:lnTo>
                  <a:lnTo>
                    <a:pt x="8242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5" name="شكل حر 14">
              <a:extLst>
                <a:ext uri="{FF2B5EF4-FFF2-40B4-BE49-F238E27FC236}">
                  <a16:creationId xmlns:a16="http://schemas.microsoft.com/office/drawing/2014/main" id="{AC89C866-9EA5-734A-9C30-7803E2C65C8C}"/>
                </a:ext>
              </a:extLst>
            </p:cNvPr>
            <p:cNvSpPr/>
            <p:nvPr/>
          </p:nvSpPr>
          <p:spPr>
            <a:xfrm>
              <a:off x="5967674" y="1663855"/>
              <a:ext cx="49814" cy="47845"/>
            </a:xfrm>
            <a:custGeom>
              <a:avLst/>
              <a:gdLst>
                <a:gd name="connsiteX0" fmla="*/ 33410 w 49814"/>
                <a:gd name="connsiteY0" fmla="*/ 0 h 47845"/>
                <a:gd name="connsiteX1" fmla="*/ 0 w 49814"/>
                <a:gd name="connsiteY1" fmla="*/ 24521 h 47845"/>
                <a:gd name="connsiteX2" fmla="*/ 49815 w 49814"/>
                <a:gd name="connsiteY2" fmla="*/ 47846 h 47845"/>
                <a:gd name="connsiteX3" fmla="*/ 49815 w 49814"/>
                <a:gd name="connsiteY3" fmla="*/ 23923 h 47845"/>
                <a:gd name="connsiteX4" fmla="*/ 33410 w 49814"/>
                <a:gd name="connsiteY4" fmla="*/ 0 h 4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4" h="47845">
                  <a:moveTo>
                    <a:pt x="33410" y="0"/>
                  </a:moveTo>
                  <a:lnTo>
                    <a:pt x="0" y="24521"/>
                  </a:lnTo>
                  <a:lnTo>
                    <a:pt x="49815" y="47846"/>
                  </a:lnTo>
                  <a:lnTo>
                    <a:pt x="49815" y="23923"/>
                  </a:lnTo>
                  <a:lnTo>
                    <a:pt x="334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6" name="شكل حر 15">
              <a:extLst>
                <a:ext uri="{FF2B5EF4-FFF2-40B4-BE49-F238E27FC236}">
                  <a16:creationId xmlns:a16="http://schemas.microsoft.com/office/drawing/2014/main" id="{CFE9C46E-7DB7-6C4F-9082-CE27D6047BB4}"/>
                </a:ext>
              </a:extLst>
            </p:cNvPr>
            <p:cNvSpPr/>
            <p:nvPr/>
          </p:nvSpPr>
          <p:spPr>
            <a:xfrm>
              <a:off x="6050898" y="1422633"/>
              <a:ext cx="51415" cy="67581"/>
            </a:xfrm>
            <a:custGeom>
              <a:avLst/>
              <a:gdLst>
                <a:gd name="connsiteX0" fmla="*/ 10403 w 51415"/>
                <a:gd name="connsiteY0" fmla="*/ 9370 h 67581"/>
                <a:gd name="connsiteX1" fmla="*/ 10403 w 51415"/>
                <a:gd name="connsiteY1" fmla="*/ 36084 h 67581"/>
                <a:gd name="connsiteX2" fmla="*/ 0 w 51415"/>
                <a:gd name="connsiteY2" fmla="*/ 58411 h 67581"/>
                <a:gd name="connsiteX3" fmla="*/ 26408 w 51415"/>
                <a:gd name="connsiteY3" fmla="*/ 67582 h 67581"/>
                <a:gd name="connsiteX4" fmla="*/ 45413 w 51415"/>
                <a:gd name="connsiteY4" fmla="*/ 55620 h 67581"/>
                <a:gd name="connsiteX5" fmla="*/ 51415 w 51415"/>
                <a:gd name="connsiteY5" fmla="*/ 28309 h 67581"/>
                <a:gd name="connsiteX6" fmla="*/ 48214 w 51415"/>
                <a:gd name="connsiteY6" fmla="*/ 9370 h 67581"/>
                <a:gd name="connsiteX7" fmla="*/ 31209 w 51415"/>
                <a:gd name="connsiteY7" fmla="*/ 0 h 67581"/>
                <a:gd name="connsiteX8" fmla="*/ 10403 w 51415"/>
                <a:gd name="connsiteY8" fmla="*/ 9370 h 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" h="67581">
                  <a:moveTo>
                    <a:pt x="10403" y="9370"/>
                  </a:moveTo>
                  <a:lnTo>
                    <a:pt x="10403" y="36084"/>
                  </a:lnTo>
                  <a:lnTo>
                    <a:pt x="0" y="58411"/>
                  </a:lnTo>
                  <a:lnTo>
                    <a:pt x="26408" y="67582"/>
                  </a:lnTo>
                  <a:lnTo>
                    <a:pt x="45413" y="55620"/>
                  </a:lnTo>
                  <a:lnTo>
                    <a:pt x="51415" y="28309"/>
                  </a:lnTo>
                  <a:lnTo>
                    <a:pt x="48214" y="9370"/>
                  </a:lnTo>
                  <a:lnTo>
                    <a:pt x="31209" y="0"/>
                  </a:lnTo>
                  <a:lnTo>
                    <a:pt x="10403" y="937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7" name="شكل حر 16">
              <a:extLst>
                <a:ext uri="{FF2B5EF4-FFF2-40B4-BE49-F238E27FC236}">
                  <a16:creationId xmlns:a16="http://schemas.microsoft.com/office/drawing/2014/main" id="{023B5103-D9DE-B940-9845-FB8B05E3E2CE}"/>
                </a:ext>
              </a:extLst>
            </p:cNvPr>
            <p:cNvSpPr/>
            <p:nvPr/>
          </p:nvSpPr>
          <p:spPr>
            <a:xfrm>
              <a:off x="6050898" y="1301624"/>
              <a:ext cx="74021" cy="71369"/>
            </a:xfrm>
            <a:custGeom>
              <a:avLst/>
              <a:gdLst>
                <a:gd name="connsiteX0" fmla="*/ 0 w 74021"/>
                <a:gd name="connsiteY0" fmla="*/ 11961 h 71369"/>
                <a:gd name="connsiteX1" fmla="*/ 13204 w 74021"/>
                <a:gd name="connsiteY1" fmla="*/ 22328 h 71369"/>
                <a:gd name="connsiteX2" fmla="*/ 17005 w 74021"/>
                <a:gd name="connsiteY2" fmla="*/ 32694 h 71369"/>
                <a:gd name="connsiteX3" fmla="*/ 0 w 74021"/>
                <a:gd name="connsiteY3" fmla="*/ 30502 h 71369"/>
                <a:gd name="connsiteX4" fmla="*/ 0 w 74021"/>
                <a:gd name="connsiteY4" fmla="*/ 39672 h 71369"/>
                <a:gd name="connsiteX5" fmla="*/ 42813 w 74021"/>
                <a:gd name="connsiteY5" fmla="*/ 45254 h 71369"/>
                <a:gd name="connsiteX6" fmla="*/ 55216 w 74021"/>
                <a:gd name="connsiteY6" fmla="*/ 68778 h 71369"/>
                <a:gd name="connsiteX7" fmla="*/ 68220 w 74021"/>
                <a:gd name="connsiteY7" fmla="*/ 71370 h 71369"/>
                <a:gd name="connsiteX8" fmla="*/ 74022 w 74021"/>
                <a:gd name="connsiteY8" fmla="*/ 41666 h 71369"/>
                <a:gd name="connsiteX9" fmla="*/ 30609 w 74021"/>
                <a:gd name="connsiteY9" fmla="*/ 5383 h 71369"/>
                <a:gd name="connsiteX10" fmla="*/ 3401 w 74021"/>
                <a:gd name="connsiteY10" fmla="*/ 0 h 71369"/>
                <a:gd name="connsiteX11" fmla="*/ 0 w 74021"/>
                <a:gd name="connsiteY11" fmla="*/ 11961 h 7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021" h="71369">
                  <a:moveTo>
                    <a:pt x="0" y="11961"/>
                  </a:moveTo>
                  <a:lnTo>
                    <a:pt x="13204" y="22328"/>
                  </a:lnTo>
                  <a:lnTo>
                    <a:pt x="17005" y="32694"/>
                  </a:lnTo>
                  <a:lnTo>
                    <a:pt x="0" y="30502"/>
                  </a:lnTo>
                  <a:lnTo>
                    <a:pt x="0" y="39672"/>
                  </a:lnTo>
                  <a:lnTo>
                    <a:pt x="42813" y="45254"/>
                  </a:lnTo>
                  <a:lnTo>
                    <a:pt x="55216" y="68778"/>
                  </a:lnTo>
                  <a:lnTo>
                    <a:pt x="68220" y="71370"/>
                  </a:lnTo>
                  <a:lnTo>
                    <a:pt x="74022" y="41666"/>
                  </a:lnTo>
                  <a:lnTo>
                    <a:pt x="30609" y="5383"/>
                  </a:lnTo>
                  <a:lnTo>
                    <a:pt x="3401" y="0"/>
                  </a:lnTo>
                  <a:lnTo>
                    <a:pt x="0" y="1196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8" name="شكل حر 17">
              <a:extLst>
                <a:ext uri="{FF2B5EF4-FFF2-40B4-BE49-F238E27FC236}">
                  <a16:creationId xmlns:a16="http://schemas.microsoft.com/office/drawing/2014/main" id="{F62A7C29-F52B-2441-A078-9D4624A59387}"/>
                </a:ext>
              </a:extLst>
            </p:cNvPr>
            <p:cNvSpPr/>
            <p:nvPr/>
          </p:nvSpPr>
          <p:spPr>
            <a:xfrm>
              <a:off x="6132522" y="1340100"/>
              <a:ext cx="53015" cy="49241"/>
            </a:xfrm>
            <a:custGeom>
              <a:avLst/>
              <a:gdLst>
                <a:gd name="connsiteX0" fmla="*/ 4801 w 53015"/>
                <a:gd name="connsiteY0" fmla="*/ 12161 h 49241"/>
                <a:gd name="connsiteX1" fmla="*/ 14204 w 53015"/>
                <a:gd name="connsiteY1" fmla="*/ 25717 h 49241"/>
                <a:gd name="connsiteX2" fmla="*/ 0 w 53015"/>
                <a:gd name="connsiteY2" fmla="*/ 33293 h 49241"/>
                <a:gd name="connsiteX3" fmla="*/ 14204 w 53015"/>
                <a:gd name="connsiteY3" fmla="*/ 49241 h 49241"/>
                <a:gd name="connsiteX4" fmla="*/ 53016 w 53015"/>
                <a:gd name="connsiteY4" fmla="*/ 39273 h 49241"/>
                <a:gd name="connsiteX5" fmla="*/ 39412 w 53015"/>
                <a:gd name="connsiteY5" fmla="*/ 15749 h 49241"/>
                <a:gd name="connsiteX6" fmla="*/ 18005 w 53015"/>
                <a:gd name="connsiteY6" fmla="*/ 0 h 4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15" h="49241">
                  <a:moveTo>
                    <a:pt x="4801" y="12161"/>
                  </a:moveTo>
                  <a:lnTo>
                    <a:pt x="14204" y="25717"/>
                  </a:lnTo>
                  <a:lnTo>
                    <a:pt x="0" y="33293"/>
                  </a:lnTo>
                  <a:lnTo>
                    <a:pt x="14204" y="49241"/>
                  </a:lnTo>
                  <a:cubicBezTo>
                    <a:pt x="27346" y="46769"/>
                    <a:pt x="40312" y="43440"/>
                    <a:pt x="53016" y="39273"/>
                  </a:cubicBezTo>
                  <a:cubicBezTo>
                    <a:pt x="51415" y="37678"/>
                    <a:pt x="39412" y="15749"/>
                    <a:pt x="39412" y="15749"/>
                  </a:cubicBezTo>
                  <a:lnTo>
                    <a:pt x="18005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0" name="شكل حر 19">
              <a:extLst>
                <a:ext uri="{FF2B5EF4-FFF2-40B4-BE49-F238E27FC236}">
                  <a16:creationId xmlns:a16="http://schemas.microsoft.com/office/drawing/2014/main" id="{3E751B5E-596C-A343-9DA4-7A6A9B4510A5}"/>
                </a:ext>
              </a:extLst>
            </p:cNvPr>
            <p:cNvSpPr/>
            <p:nvPr/>
          </p:nvSpPr>
          <p:spPr>
            <a:xfrm>
              <a:off x="6099112" y="1479051"/>
              <a:ext cx="38611" cy="38500"/>
            </a:xfrm>
            <a:custGeom>
              <a:avLst/>
              <a:gdLst>
                <a:gd name="connsiteX0" fmla="*/ 20006 w 38611"/>
                <a:gd name="connsiteY0" fmla="*/ 0 h 38500"/>
                <a:gd name="connsiteX1" fmla="*/ 0 w 38611"/>
                <a:gd name="connsiteY1" fmla="*/ 11164 h 38500"/>
                <a:gd name="connsiteX2" fmla="*/ 10403 w 38611"/>
                <a:gd name="connsiteY2" fmla="*/ 28707 h 38500"/>
                <a:gd name="connsiteX3" fmla="*/ 34610 w 38611"/>
                <a:gd name="connsiteY3" fmla="*/ 37678 h 38500"/>
                <a:gd name="connsiteX4" fmla="*/ 38611 w 38611"/>
                <a:gd name="connsiteY4" fmla="*/ 11164 h 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" h="38500">
                  <a:moveTo>
                    <a:pt x="20006" y="0"/>
                  </a:moveTo>
                  <a:lnTo>
                    <a:pt x="0" y="11164"/>
                  </a:lnTo>
                  <a:lnTo>
                    <a:pt x="10403" y="28707"/>
                  </a:lnTo>
                  <a:cubicBezTo>
                    <a:pt x="10403" y="28707"/>
                    <a:pt x="33810" y="41865"/>
                    <a:pt x="34610" y="37678"/>
                  </a:cubicBezTo>
                  <a:cubicBezTo>
                    <a:pt x="35410" y="33492"/>
                    <a:pt x="38611" y="11164"/>
                    <a:pt x="38611" y="1116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1" name="شكل حر 20">
              <a:extLst>
                <a:ext uri="{FF2B5EF4-FFF2-40B4-BE49-F238E27FC236}">
                  <a16:creationId xmlns:a16="http://schemas.microsoft.com/office/drawing/2014/main" id="{3E89B35B-81E2-FA42-91CF-C1D5425728A2}"/>
                </a:ext>
              </a:extLst>
            </p:cNvPr>
            <p:cNvSpPr/>
            <p:nvPr/>
          </p:nvSpPr>
          <p:spPr>
            <a:xfrm>
              <a:off x="5936064" y="1490215"/>
              <a:ext cx="40211" cy="33093"/>
            </a:xfrm>
            <a:custGeom>
              <a:avLst/>
              <a:gdLst>
                <a:gd name="connsiteX0" fmla="*/ 15605 w 40211"/>
                <a:gd name="connsiteY0" fmla="*/ 33093 h 33093"/>
                <a:gd name="connsiteX1" fmla="*/ 0 w 40211"/>
                <a:gd name="connsiteY1" fmla="*/ 8174 h 33093"/>
                <a:gd name="connsiteX2" fmla="*/ 20406 w 40211"/>
                <a:gd name="connsiteY2" fmla="*/ 0 h 33093"/>
                <a:gd name="connsiteX3" fmla="*/ 40212 w 40211"/>
                <a:gd name="connsiteY3" fmla="*/ 12559 h 33093"/>
                <a:gd name="connsiteX4" fmla="*/ 15605 w 40211"/>
                <a:gd name="connsiteY4" fmla="*/ 33093 h 3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11" h="33093">
                  <a:moveTo>
                    <a:pt x="15605" y="33093"/>
                  </a:moveTo>
                  <a:lnTo>
                    <a:pt x="0" y="8174"/>
                  </a:lnTo>
                  <a:lnTo>
                    <a:pt x="20406" y="0"/>
                  </a:lnTo>
                  <a:lnTo>
                    <a:pt x="40212" y="12559"/>
                  </a:lnTo>
                  <a:lnTo>
                    <a:pt x="15605" y="3309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2" name="شكل حر 21">
              <a:extLst>
                <a:ext uri="{FF2B5EF4-FFF2-40B4-BE49-F238E27FC236}">
                  <a16:creationId xmlns:a16="http://schemas.microsoft.com/office/drawing/2014/main" id="{5A1BF041-E0A1-7042-9B05-FEBA3F95320F}"/>
                </a:ext>
              </a:extLst>
            </p:cNvPr>
            <p:cNvSpPr/>
            <p:nvPr/>
          </p:nvSpPr>
          <p:spPr>
            <a:xfrm>
              <a:off x="5926661" y="1286074"/>
              <a:ext cx="62418" cy="53626"/>
            </a:xfrm>
            <a:custGeom>
              <a:avLst/>
              <a:gdLst>
                <a:gd name="connsiteX0" fmla="*/ 0 w 62418"/>
                <a:gd name="connsiteY0" fmla="*/ 35087 h 53626"/>
                <a:gd name="connsiteX1" fmla="*/ 9203 w 62418"/>
                <a:gd name="connsiteY1" fmla="*/ 53627 h 53626"/>
                <a:gd name="connsiteX2" fmla="*/ 40812 w 62418"/>
                <a:gd name="connsiteY2" fmla="*/ 51235 h 53626"/>
                <a:gd name="connsiteX3" fmla="*/ 62418 w 62418"/>
                <a:gd name="connsiteY3" fmla="*/ 11363 h 53626"/>
                <a:gd name="connsiteX4" fmla="*/ 41012 w 62418"/>
                <a:gd name="connsiteY4" fmla="*/ 0 h 53626"/>
                <a:gd name="connsiteX5" fmla="*/ 9403 w 62418"/>
                <a:gd name="connsiteY5" fmla="*/ 10566 h 5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18" h="53626">
                  <a:moveTo>
                    <a:pt x="0" y="35087"/>
                  </a:moveTo>
                  <a:lnTo>
                    <a:pt x="9203" y="53627"/>
                  </a:lnTo>
                  <a:cubicBezTo>
                    <a:pt x="19780" y="53517"/>
                    <a:pt x="30339" y="52718"/>
                    <a:pt x="40812" y="51235"/>
                  </a:cubicBezTo>
                  <a:cubicBezTo>
                    <a:pt x="40812" y="49839"/>
                    <a:pt x="62418" y="11363"/>
                    <a:pt x="62418" y="11363"/>
                  </a:cubicBezTo>
                  <a:lnTo>
                    <a:pt x="41012" y="0"/>
                  </a:lnTo>
                  <a:lnTo>
                    <a:pt x="9403" y="10566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4" name="شكل حر 23">
              <a:extLst>
                <a:ext uri="{FF2B5EF4-FFF2-40B4-BE49-F238E27FC236}">
                  <a16:creationId xmlns:a16="http://schemas.microsoft.com/office/drawing/2014/main" id="{5B757F3E-656C-4D4E-854E-DA553908ABFA}"/>
                </a:ext>
              </a:extLst>
            </p:cNvPr>
            <p:cNvSpPr/>
            <p:nvPr/>
          </p:nvSpPr>
          <p:spPr>
            <a:xfrm>
              <a:off x="6275364" y="1784266"/>
              <a:ext cx="39411" cy="36083"/>
            </a:xfrm>
            <a:custGeom>
              <a:avLst/>
              <a:gdLst>
                <a:gd name="connsiteX0" fmla="*/ 0 w 39411"/>
                <a:gd name="connsiteY0" fmla="*/ 30103 h 36083"/>
                <a:gd name="connsiteX1" fmla="*/ 3201 w 39411"/>
                <a:gd name="connsiteY1" fmla="*/ 5981 h 36083"/>
                <a:gd name="connsiteX2" fmla="*/ 27408 w 39411"/>
                <a:gd name="connsiteY2" fmla="*/ 0 h 36083"/>
                <a:gd name="connsiteX3" fmla="*/ 39412 w 39411"/>
                <a:gd name="connsiteY3" fmla="*/ 11563 h 36083"/>
                <a:gd name="connsiteX4" fmla="*/ 29008 w 39411"/>
                <a:gd name="connsiteY4" fmla="*/ 26315 h 36083"/>
                <a:gd name="connsiteX5" fmla="*/ 11403 w 39411"/>
                <a:gd name="connsiteY5" fmla="*/ 36083 h 36083"/>
                <a:gd name="connsiteX6" fmla="*/ 0 w 39411"/>
                <a:gd name="connsiteY6" fmla="*/ 30103 h 3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11" h="36083">
                  <a:moveTo>
                    <a:pt x="0" y="30103"/>
                  </a:moveTo>
                  <a:lnTo>
                    <a:pt x="3201" y="5981"/>
                  </a:lnTo>
                  <a:lnTo>
                    <a:pt x="27408" y="0"/>
                  </a:lnTo>
                  <a:lnTo>
                    <a:pt x="39412" y="11563"/>
                  </a:lnTo>
                  <a:lnTo>
                    <a:pt x="29008" y="26315"/>
                  </a:lnTo>
                  <a:lnTo>
                    <a:pt x="11403" y="36083"/>
                  </a:lnTo>
                  <a:lnTo>
                    <a:pt x="0" y="3010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6" name="شكل حر 25">
              <a:extLst>
                <a:ext uri="{FF2B5EF4-FFF2-40B4-BE49-F238E27FC236}">
                  <a16:creationId xmlns:a16="http://schemas.microsoft.com/office/drawing/2014/main" id="{745106EC-635F-0D45-8C69-BD950D94CEEE}"/>
                </a:ext>
              </a:extLst>
            </p:cNvPr>
            <p:cNvSpPr/>
            <p:nvPr/>
          </p:nvSpPr>
          <p:spPr>
            <a:xfrm>
              <a:off x="7221040" y="2249764"/>
              <a:ext cx="84424" cy="95093"/>
            </a:xfrm>
            <a:custGeom>
              <a:avLst/>
              <a:gdLst>
                <a:gd name="connsiteX0" fmla="*/ 36811 w 84424"/>
                <a:gd name="connsiteY0" fmla="*/ 9968 h 95093"/>
                <a:gd name="connsiteX1" fmla="*/ 74622 w 84424"/>
                <a:gd name="connsiteY1" fmla="*/ 0 h 95093"/>
                <a:gd name="connsiteX2" fmla="*/ 84425 w 84424"/>
                <a:gd name="connsiteY2" fmla="*/ 19736 h 95093"/>
                <a:gd name="connsiteX3" fmla="*/ 76222 w 84424"/>
                <a:gd name="connsiteY3" fmla="*/ 66386 h 95093"/>
                <a:gd name="connsiteX4" fmla="*/ 55016 w 84424"/>
                <a:gd name="connsiteY4" fmla="*/ 90907 h 95093"/>
                <a:gd name="connsiteX5" fmla="*/ 19606 w 84424"/>
                <a:gd name="connsiteY5" fmla="*/ 95093 h 95093"/>
                <a:gd name="connsiteX6" fmla="*/ 0 w 84424"/>
                <a:gd name="connsiteY6" fmla="*/ 86122 h 95093"/>
                <a:gd name="connsiteX7" fmla="*/ 24607 w 84424"/>
                <a:gd name="connsiteY7" fmla="*/ 47646 h 95093"/>
                <a:gd name="connsiteX8" fmla="*/ 6602 w 84424"/>
                <a:gd name="connsiteY8" fmla="*/ 31299 h 95093"/>
                <a:gd name="connsiteX9" fmla="*/ 20406 w 84424"/>
                <a:gd name="connsiteY9" fmla="*/ 19736 h 95093"/>
                <a:gd name="connsiteX10" fmla="*/ 36811 w 84424"/>
                <a:gd name="connsiteY10" fmla="*/ 30302 h 95093"/>
                <a:gd name="connsiteX11" fmla="*/ 36811 w 84424"/>
                <a:gd name="connsiteY11" fmla="*/ 9968 h 9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424" h="95093">
                  <a:moveTo>
                    <a:pt x="36811" y="9968"/>
                  </a:moveTo>
                  <a:lnTo>
                    <a:pt x="74622" y="0"/>
                  </a:lnTo>
                  <a:lnTo>
                    <a:pt x="84425" y="19736"/>
                  </a:lnTo>
                  <a:lnTo>
                    <a:pt x="76222" y="66386"/>
                  </a:lnTo>
                  <a:lnTo>
                    <a:pt x="55016" y="90907"/>
                  </a:lnTo>
                  <a:lnTo>
                    <a:pt x="19606" y="95093"/>
                  </a:lnTo>
                  <a:lnTo>
                    <a:pt x="0" y="86122"/>
                  </a:lnTo>
                  <a:lnTo>
                    <a:pt x="24607" y="47646"/>
                  </a:lnTo>
                  <a:lnTo>
                    <a:pt x="6602" y="31299"/>
                  </a:lnTo>
                  <a:lnTo>
                    <a:pt x="20406" y="19736"/>
                  </a:lnTo>
                  <a:lnTo>
                    <a:pt x="36811" y="30302"/>
                  </a:lnTo>
                  <a:lnTo>
                    <a:pt x="36811" y="996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7" name="شكل حر 26">
              <a:extLst>
                <a:ext uri="{FF2B5EF4-FFF2-40B4-BE49-F238E27FC236}">
                  <a16:creationId xmlns:a16="http://schemas.microsoft.com/office/drawing/2014/main" id="{8C4A496E-EB83-134B-866E-2E99B9F4C5D5}"/>
                </a:ext>
              </a:extLst>
            </p:cNvPr>
            <p:cNvSpPr/>
            <p:nvPr/>
          </p:nvSpPr>
          <p:spPr>
            <a:xfrm>
              <a:off x="8713477" y="1295045"/>
              <a:ext cx="63418" cy="57215"/>
            </a:xfrm>
            <a:custGeom>
              <a:avLst/>
              <a:gdLst>
                <a:gd name="connsiteX0" fmla="*/ 0 w 63418"/>
                <a:gd name="connsiteY0" fmla="*/ 5981 h 57215"/>
                <a:gd name="connsiteX1" fmla="*/ 13004 w 63418"/>
                <a:gd name="connsiteY1" fmla="*/ 19537 h 57215"/>
                <a:gd name="connsiteX2" fmla="*/ 17005 w 63418"/>
                <a:gd name="connsiteY2" fmla="*/ 52829 h 57215"/>
                <a:gd name="connsiteX3" fmla="*/ 25607 w 63418"/>
                <a:gd name="connsiteY3" fmla="*/ 57215 h 57215"/>
                <a:gd name="connsiteX4" fmla="*/ 34410 w 63418"/>
                <a:gd name="connsiteY4" fmla="*/ 43061 h 57215"/>
                <a:gd name="connsiteX5" fmla="*/ 63419 w 63418"/>
                <a:gd name="connsiteY5" fmla="*/ 31698 h 57215"/>
                <a:gd name="connsiteX6" fmla="*/ 63419 w 63418"/>
                <a:gd name="connsiteY6" fmla="*/ 12559 h 57215"/>
                <a:gd name="connsiteX7" fmla="*/ 36011 w 63418"/>
                <a:gd name="connsiteY7" fmla="*/ 0 h 57215"/>
                <a:gd name="connsiteX8" fmla="*/ 2201 w 63418"/>
                <a:gd name="connsiteY8" fmla="*/ 0 h 57215"/>
                <a:gd name="connsiteX9" fmla="*/ 0 w 63418"/>
                <a:gd name="connsiteY9" fmla="*/ 5981 h 5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8" h="57215">
                  <a:moveTo>
                    <a:pt x="0" y="5981"/>
                  </a:moveTo>
                  <a:lnTo>
                    <a:pt x="13004" y="19537"/>
                  </a:lnTo>
                  <a:lnTo>
                    <a:pt x="17005" y="52829"/>
                  </a:lnTo>
                  <a:lnTo>
                    <a:pt x="25607" y="57215"/>
                  </a:lnTo>
                  <a:lnTo>
                    <a:pt x="34410" y="43061"/>
                  </a:lnTo>
                  <a:lnTo>
                    <a:pt x="63419" y="31698"/>
                  </a:lnTo>
                  <a:lnTo>
                    <a:pt x="63419" y="12559"/>
                  </a:lnTo>
                  <a:lnTo>
                    <a:pt x="36011" y="0"/>
                  </a:lnTo>
                  <a:lnTo>
                    <a:pt x="2201" y="0"/>
                  </a:lnTo>
                  <a:lnTo>
                    <a:pt x="0" y="598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8" name="شكل حر 27">
              <a:extLst>
                <a:ext uri="{FF2B5EF4-FFF2-40B4-BE49-F238E27FC236}">
                  <a16:creationId xmlns:a16="http://schemas.microsoft.com/office/drawing/2014/main" id="{75FF08C7-979C-364B-B78D-A2E672590104}"/>
                </a:ext>
              </a:extLst>
            </p:cNvPr>
            <p:cNvSpPr/>
            <p:nvPr/>
          </p:nvSpPr>
          <p:spPr>
            <a:xfrm>
              <a:off x="8573836" y="1280293"/>
              <a:ext cx="130838" cy="57215"/>
            </a:xfrm>
            <a:custGeom>
              <a:avLst/>
              <a:gdLst>
                <a:gd name="connsiteX0" fmla="*/ 44413 w 130838"/>
                <a:gd name="connsiteY0" fmla="*/ 2791 h 57215"/>
                <a:gd name="connsiteX1" fmla="*/ 9203 w 130838"/>
                <a:gd name="connsiteY1" fmla="*/ 22926 h 57215"/>
                <a:gd name="connsiteX2" fmla="*/ 0 w 130838"/>
                <a:gd name="connsiteY2" fmla="*/ 49640 h 57215"/>
                <a:gd name="connsiteX3" fmla="*/ 11603 w 130838"/>
                <a:gd name="connsiteY3" fmla="*/ 57215 h 57215"/>
                <a:gd name="connsiteX4" fmla="*/ 94628 w 130838"/>
                <a:gd name="connsiteY4" fmla="*/ 54624 h 57215"/>
                <a:gd name="connsiteX5" fmla="*/ 130838 w 130838"/>
                <a:gd name="connsiteY5" fmla="*/ 47447 h 57215"/>
                <a:gd name="connsiteX6" fmla="*/ 122036 w 130838"/>
                <a:gd name="connsiteY6" fmla="*/ 7576 h 57215"/>
                <a:gd name="connsiteX7" fmla="*/ 102630 w 130838"/>
                <a:gd name="connsiteY7" fmla="*/ 2791 h 57215"/>
                <a:gd name="connsiteX8" fmla="*/ 79423 w 130838"/>
                <a:gd name="connsiteY8" fmla="*/ 19138 h 57215"/>
                <a:gd name="connsiteX9" fmla="*/ 73821 w 130838"/>
                <a:gd name="connsiteY9" fmla="*/ 0 h 57215"/>
                <a:gd name="connsiteX10" fmla="*/ 44413 w 130838"/>
                <a:gd name="connsiteY10" fmla="*/ 2791 h 5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838" h="57215">
                  <a:moveTo>
                    <a:pt x="44413" y="2791"/>
                  </a:moveTo>
                  <a:lnTo>
                    <a:pt x="9203" y="22926"/>
                  </a:lnTo>
                  <a:lnTo>
                    <a:pt x="0" y="49640"/>
                  </a:lnTo>
                  <a:lnTo>
                    <a:pt x="11603" y="57215"/>
                  </a:lnTo>
                  <a:lnTo>
                    <a:pt x="94628" y="54624"/>
                  </a:lnTo>
                  <a:lnTo>
                    <a:pt x="130838" y="47447"/>
                  </a:lnTo>
                  <a:lnTo>
                    <a:pt x="122036" y="7576"/>
                  </a:lnTo>
                  <a:lnTo>
                    <a:pt x="102630" y="2791"/>
                  </a:lnTo>
                  <a:lnTo>
                    <a:pt x="79423" y="19138"/>
                  </a:lnTo>
                  <a:lnTo>
                    <a:pt x="73821" y="0"/>
                  </a:lnTo>
                  <a:lnTo>
                    <a:pt x="44413" y="279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9" name="شكل حر 28">
              <a:extLst>
                <a:ext uri="{FF2B5EF4-FFF2-40B4-BE49-F238E27FC236}">
                  <a16:creationId xmlns:a16="http://schemas.microsoft.com/office/drawing/2014/main" id="{C67EBBDA-128E-5042-8F1C-3ABE242B0D9B}"/>
                </a:ext>
              </a:extLst>
            </p:cNvPr>
            <p:cNvSpPr/>
            <p:nvPr/>
          </p:nvSpPr>
          <p:spPr>
            <a:xfrm>
              <a:off x="9267839" y="1208325"/>
              <a:ext cx="224265" cy="100675"/>
            </a:xfrm>
            <a:custGeom>
              <a:avLst/>
              <a:gdLst>
                <a:gd name="connsiteX0" fmla="*/ 37811 w 224265"/>
                <a:gd name="connsiteY0" fmla="*/ 21331 h 100675"/>
                <a:gd name="connsiteX1" fmla="*/ 53416 w 224265"/>
                <a:gd name="connsiteY1" fmla="*/ 41666 h 100675"/>
                <a:gd name="connsiteX2" fmla="*/ 16605 w 224265"/>
                <a:gd name="connsiteY2" fmla="*/ 36881 h 100675"/>
                <a:gd name="connsiteX3" fmla="*/ 0 w 224265"/>
                <a:gd name="connsiteY3" fmla="*/ 51434 h 100675"/>
                <a:gd name="connsiteX4" fmla="*/ 0 w 224265"/>
                <a:gd name="connsiteY4" fmla="*/ 80141 h 100675"/>
                <a:gd name="connsiteX5" fmla="*/ 47814 w 224265"/>
                <a:gd name="connsiteY5" fmla="*/ 100675 h 100675"/>
                <a:gd name="connsiteX6" fmla="*/ 63419 w 224265"/>
                <a:gd name="connsiteY6" fmla="*/ 76952 h 100675"/>
                <a:gd name="connsiteX7" fmla="*/ 83825 w 224265"/>
                <a:gd name="connsiteY7" fmla="*/ 61003 h 100675"/>
                <a:gd name="connsiteX8" fmla="*/ 83825 w 224265"/>
                <a:gd name="connsiteY8" fmla="*/ 30302 h 100675"/>
                <a:gd name="connsiteX9" fmla="*/ 108432 w 224265"/>
                <a:gd name="connsiteY9" fmla="*/ 51434 h 100675"/>
                <a:gd name="connsiteX10" fmla="*/ 142242 w 224265"/>
                <a:gd name="connsiteY10" fmla="*/ 37678 h 100675"/>
                <a:gd name="connsiteX11" fmla="*/ 197258 w 224265"/>
                <a:gd name="connsiteY11" fmla="*/ 35884 h 100675"/>
                <a:gd name="connsiteX12" fmla="*/ 224266 w 224265"/>
                <a:gd name="connsiteY12" fmla="*/ 7376 h 100675"/>
                <a:gd name="connsiteX13" fmla="*/ 199659 w 224265"/>
                <a:gd name="connsiteY13" fmla="*/ 0 h 100675"/>
                <a:gd name="connsiteX14" fmla="*/ 173251 w 224265"/>
                <a:gd name="connsiteY14" fmla="*/ 11363 h 100675"/>
                <a:gd name="connsiteX15" fmla="*/ 129038 w 224265"/>
                <a:gd name="connsiteY15" fmla="*/ 8971 h 100675"/>
                <a:gd name="connsiteX16" fmla="*/ 96228 w 224265"/>
                <a:gd name="connsiteY16" fmla="*/ 9768 h 100675"/>
                <a:gd name="connsiteX17" fmla="*/ 71621 w 224265"/>
                <a:gd name="connsiteY17" fmla="*/ 20534 h 100675"/>
                <a:gd name="connsiteX18" fmla="*/ 50215 w 224265"/>
                <a:gd name="connsiteY18" fmla="*/ 16347 h 100675"/>
                <a:gd name="connsiteX19" fmla="*/ 37811 w 224265"/>
                <a:gd name="connsiteY19" fmla="*/ 21331 h 10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265" h="100675">
                  <a:moveTo>
                    <a:pt x="37811" y="21331"/>
                  </a:moveTo>
                  <a:lnTo>
                    <a:pt x="53416" y="41666"/>
                  </a:lnTo>
                  <a:lnTo>
                    <a:pt x="16605" y="36881"/>
                  </a:lnTo>
                  <a:lnTo>
                    <a:pt x="0" y="51434"/>
                  </a:lnTo>
                  <a:lnTo>
                    <a:pt x="0" y="80141"/>
                  </a:lnTo>
                  <a:lnTo>
                    <a:pt x="47814" y="100675"/>
                  </a:lnTo>
                  <a:lnTo>
                    <a:pt x="63419" y="76952"/>
                  </a:lnTo>
                  <a:lnTo>
                    <a:pt x="83825" y="61003"/>
                  </a:lnTo>
                  <a:lnTo>
                    <a:pt x="83825" y="30302"/>
                  </a:lnTo>
                  <a:lnTo>
                    <a:pt x="108432" y="51434"/>
                  </a:lnTo>
                  <a:lnTo>
                    <a:pt x="142242" y="37678"/>
                  </a:lnTo>
                  <a:lnTo>
                    <a:pt x="197258" y="35884"/>
                  </a:lnTo>
                  <a:lnTo>
                    <a:pt x="224266" y="7376"/>
                  </a:lnTo>
                  <a:lnTo>
                    <a:pt x="199659" y="0"/>
                  </a:lnTo>
                  <a:lnTo>
                    <a:pt x="173251" y="11363"/>
                  </a:lnTo>
                  <a:lnTo>
                    <a:pt x="129038" y="8971"/>
                  </a:lnTo>
                  <a:lnTo>
                    <a:pt x="96228" y="9768"/>
                  </a:lnTo>
                  <a:lnTo>
                    <a:pt x="71621" y="20534"/>
                  </a:lnTo>
                  <a:lnTo>
                    <a:pt x="50215" y="16347"/>
                  </a:lnTo>
                  <a:lnTo>
                    <a:pt x="37811" y="2133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0" name="شكل حر 29">
              <a:extLst>
                <a:ext uri="{FF2B5EF4-FFF2-40B4-BE49-F238E27FC236}">
                  <a16:creationId xmlns:a16="http://schemas.microsoft.com/office/drawing/2014/main" id="{D68FC9E8-7F04-9145-93B2-8AB7D2628262}"/>
                </a:ext>
              </a:extLst>
            </p:cNvPr>
            <p:cNvSpPr/>
            <p:nvPr/>
          </p:nvSpPr>
          <p:spPr>
            <a:xfrm>
              <a:off x="9363267" y="1309000"/>
              <a:ext cx="52415" cy="28507"/>
            </a:xfrm>
            <a:custGeom>
              <a:avLst/>
              <a:gdLst>
                <a:gd name="connsiteX0" fmla="*/ 0 w 52415"/>
                <a:gd name="connsiteY0" fmla="*/ 28508 h 28507"/>
                <a:gd name="connsiteX1" fmla="*/ 16805 w 52415"/>
                <a:gd name="connsiteY1" fmla="*/ 0 h 28507"/>
                <a:gd name="connsiteX2" fmla="*/ 52415 w 52415"/>
                <a:gd name="connsiteY2" fmla="*/ 10566 h 28507"/>
                <a:gd name="connsiteX3" fmla="*/ 52415 w 52415"/>
                <a:gd name="connsiteY3" fmla="*/ 22926 h 28507"/>
                <a:gd name="connsiteX4" fmla="*/ 0 w 52415"/>
                <a:gd name="connsiteY4" fmla="*/ 28508 h 2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5" h="28507">
                  <a:moveTo>
                    <a:pt x="0" y="28508"/>
                  </a:moveTo>
                  <a:lnTo>
                    <a:pt x="16805" y="0"/>
                  </a:lnTo>
                  <a:lnTo>
                    <a:pt x="52415" y="10566"/>
                  </a:lnTo>
                  <a:lnTo>
                    <a:pt x="52415" y="22926"/>
                  </a:lnTo>
                  <a:lnTo>
                    <a:pt x="0" y="2850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1" name="شكل حر 30">
              <a:extLst>
                <a:ext uri="{FF2B5EF4-FFF2-40B4-BE49-F238E27FC236}">
                  <a16:creationId xmlns:a16="http://schemas.microsoft.com/office/drawing/2014/main" id="{E186D2A9-E96B-E44D-A424-1CAD24CEC28D}"/>
                </a:ext>
              </a:extLst>
            </p:cNvPr>
            <p:cNvSpPr/>
            <p:nvPr/>
          </p:nvSpPr>
          <p:spPr>
            <a:xfrm>
              <a:off x="7073797" y="1253778"/>
              <a:ext cx="3206538" cy="2906220"/>
            </a:xfrm>
            <a:custGeom>
              <a:avLst/>
              <a:gdLst>
                <a:gd name="connsiteX0" fmla="*/ 3184332 w 3206538"/>
                <a:gd name="connsiteY0" fmla="*/ 121408 h 2906220"/>
                <a:gd name="connsiteX1" fmla="*/ 3168527 w 3206538"/>
                <a:gd name="connsiteY1" fmla="*/ 111042 h 2906220"/>
                <a:gd name="connsiteX2" fmla="*/ 3195935 w 3206538"/>
                <a:gd name="connsiteY2" fmla="*/ 105659 h 2906220"/>
                <a:gd name="connsiteX3" fmla="*/ 3199737 w 3206538"/>
                <a:gd name="connsiteY3" fmla="*/ 65788 h 2906220"/>
                <a:gd name="connsiteX4" fmla="*/ 3174129 w 3206538"/>
                <a:gd name="connsiteY4" fmla="*/ 52231 h 2906220"/>
                <a:gd name="connsiteX5" fmla="*/ 3124315 w 3206538"/>
                <a:gd name="connsiteY5" fmla="*/ 52231 h 2906220"/>
                <a:gd name="connsiteX6" fmla="*/ 3104309 w 3206538"/>
                <a:gd name="connsiteY6" fmla="*/ 55620 h 2906220"/>
                <a:gd name="connsiteX7" fmla="*/ 3086904 w 3206538"/>
                <a:gd name="connsiteY7" fmla="*/ 41865 h 2906220"/>
                <a:gd name="connsiteX8" fmla="*/ 3044091 w 3206538"/>
                <a:gd name="connsiteY8" fmla="*/ 38077 h 2906220"/>
                <a:gd name="connsiteX9" fmla="*/ 2977872 w 3206538"/>
                <a:gd name="connsiteY9" fmla="*/ 19936 h 2906220"/>
                <a:gd name="connsiteX10" fmla="*/ 2962067 w 3206538"/>
                <a:gd name="connsiteY10" fmla="*/ 0 h 2906220"/>
                <a:gd name="connsiteX11" fmla="*/ 2923256 w 3206538"/>
                <a:gd name="connsiteY11" fmla="*/ 6977 h 2906220"/>
                <a:gd name="connsiteX12" fmla="*/ 2852035 w 3206538"/>
                <a:gd name="connsiteY12" fmla="*/ 25119 h 2906220"/>
                <a:gd name="connsiteX13" fmla="*/ 2829628 w 3206538"/>
                <a:gd name="connsiteY13" fmla="*/ 19936 h 2906220"/>
                <a:gd name="connsiteX14" fmla="*/ 2806022 w 3206538"/>
                <a:gd name="connsiteY14" fmla="*/ 35485 h 2906220"/>
                <a:gd name="connsiteX15" fmla="*/ 2814024 w 3206538"/>
                <a:gd name="connsiteY15" fmla="*/ 52231 h 2906220"/>
                <a:gd name="connsiteX16" fmla="*/ 2831029 w 3206538"/>
                <a:gd name="connsiteY16" fmla="*/ 60804 h 2906220"/>
                <a:gd name="connsiteX17" fmla="*/ 2836430 w 3206538"/>
                <a:gd name="connsiteY17" fmla="*/ 83730 h 2906220"/>
                <a:gd name="connsiteX18" fmla="*/ 2828228 w 3206538"/>
                <a:gd name="connsiteY18" fmla="*/ 87518 h 2906220"/>
                <a:gd name="connsiteX19" fmla="*/ 2791017 w 3206538"/>
                <a:gd name="connsiteY19" fmla="*/ 80540 h 2906220"/>
                <a:gd name="connsiteX20" fmla="*/ 2771011 w 3206538"/>
                <a:gd name="connsiteY20" fmla="*/ 65788 h 2906220"/>
                <a:gd name="connsiteX21" fmla="*/ 2767610 w 3206538"/>
                <a:gd name="connsiteY21" fmla="*/ 77350 h 2906220"/>
                <a:gd name="connsiteX22" fmla="*/ 2717395 w 3206538"/>
                <a:gd name="connsiteY22" fmla="*/ 93100 h 2906220"/>
                <a:gd name="connsiteX23" fmla="*/ 2692788 w 3206538"/>
                <a:gd name="connsiteY23" fmla="*/ 105659 h 2906220"/>
                <a:gd name="connsiteX24" fmla="*/ 2687187 w 3206538"/>
                <a:gd name="connsiteY24" fmla="*/ 122006 h 2906220"/>
                <a:gd name="connsiteX25" fmla="*/ 2647175 w 3206538"/>
                <a:gd name="connsiteY25" fmla="*/ 102071 h 2906220"/>
                <a:gd name="connsiteX26" fmla="*/ 2648375 w 3206538"/>
                <a:gd name="connsiteY26" fmla="*/ 75955 h 2906220"/>
                <a:gd name="connsiteX27" fmla="*/ 2610564 w 3206538"/>
                <a:gd name="connsiteY27" fmla="*/ 69974 h 2906220"/>
                <a:gd name="connsiteX28" fmla="*/ 2580956 w 3206538"/>
                <a:gd name="connsiteY28" fmla="*/ 76553 h 2906220"/>
                <a:gd name="connsiteX29" fmla="*/ 2545945 w 3206538"/>
                <a:gd name="connsiteY29" fmla="*/ 102071 h 2906220"/>
                <a:gd name="connsiteX30" fmla="*/ 2538743 w 3206538"/>
                <a:gd name="connsiteY30" fmla="*/ 117022 h 2906220"/>
                <a:gd name="connsiteX31" fmla="*/ 2493930 w 3206538"/>
                <a:gd name="connsiteY31" fmla="*/ 105061 h 2906220"/>
                <a:gd name="connsiteX32" fmla="*/ 2458320 w 3206538"/>
                <a:gd name="connsiteY32" fmla="*/ 105061 h 2906220"/>
                <a:gd name="connsiteX33" fmla="*/ 2465322 w 3206538"/>
                <a:gd name="connsiteY33" fmla="*/ 90907 h 2906220"/>
                <a:gd name="connsiteX34" fmla="*/ 2444115 w 3206538"/>
                <a:gd name="connsiteY34" fmla="*/ 81537 h 2906220"/>
                <a:gd name="connsiteX35" fmla="*/ 2421509 w 3206538"/>
                <a:gd name="connsiteY35" fmla="*/ 88116 h 2906220"/>
                <a:gd name="connsiteX36" fmla="*/ 2423710 w 3206538"/>
                <a:gd name="connsiteY36" fmla="*/ 112636 h 2906220"/>
                <a:gd name="connsiteX37" fmla="*/ 2417708 w 3206538"/>
                <a:gd name="connsiteY37" fmla="*/ 130180 h 2906220"/>
                <a:gd name="connsiteX38" fmla="*/ 2402503 w 3206538"/>
                <a:gd name="connsiteY38" fmla="*/ 121408 h 2906220"/>
                <a:gd name="connsiteX39" fmla="*/ 2396502 w 3206538"/>
                <a:gd name="connsiteY39" fmla="*/ 94096 h 2906220"/>
                <a:gd name="connsiteX40" fmla="*/ 2341085 w 3206538"/>
                <a:gd name="connsiteY40" fmla="*/ 97286 h 2906220"/>
                <a:gd name="connsiteX41" fmla="*/ 2305075 w 3206538"/>
                <a:gd name="connsiteY41" fmla="*/ 109845 h 2906220"/>
                <a:gd name="connsiteX42" fmla="*/ 2297272 w 3206538"/>
                <a:gd name="connsiteY42" fmla="*/ 134566 h 2906220"/>
                <a:gd name="connsiteX43" fmla="*/ 2313277 w 3206538"/>
                <a:gd name="connsiteY43" fmla="*/ 134566 h 2906220"/>
                <a:gd name="connsiteX44" fmla="*/ 2315478 w 3206538"/>
                <a:gd name="connsiteY44" fmla="*/ 154501 h 2906220"/>
                <a:gd name="connsiteX45" fmla="*/ 2314278 w 3206538"/>
                <a:gd name="connsiteY45" fmla="*/ 174437 h 2906220"/>
                <a:gd name="connsiteX46" fmla="*/ 2284269 w 3206538"/>
                <a:gd name="connsiteY46" fmla="*/ 174437 h 2906220"/>
                <a:gd name="connsiteX47" fmla="*/ 2258461 w 3206538"/>
                <a:gd name="connsiteY47" fmla="*/ 171646 h 2906220"/>
                <a:gd name="connsiteX48" fmla="*/ 2258461 w 3206538"/>
                <a:gd name="connsiteY48" fmla="*/ 184206 h 2906220"/>
                <a:gd name="connsiteX49" fmla="*/ 2267264 w 3206538"/>
                <a:gd name="connsiteY49" fmla="*/ 193575 h 2906220"/>
                <a:gd name="connsiteX50" fmla="*/ 2250859 w 3206538"/>
                <a:gd name="connsiteY50" fmla="*/ 190784 h 2906220"/>
                <a:gd name="connsiteX51" fmla="*/ 2232854 w 3206538"/>
                <a:gd name="connsiteY51" fmla="*/ 193974 h 2906220"/>
                <a:gd name="connsiteX52" fmla="*/ 2212848 w 3206538"/>
                <a:gd name="connsiteY52" fmla="*/ 174038 h 2906220"/>
                <a:gd name="connsiteX53" fmla="*/ 2207446 w 3206538"/>
                <a:gd name="connsiteY53" fmla="*/ 192180 h 2906220"/>
                <a:gd name="connsiteX54" fmla="*/ 2221650 w 3206538"/>
                <a:gd name="connsiteY54" fmla="*/ 212115 h 2906220"/>
                <a:gd name="connsiteX55" fmla="*/ 2216849 w 3206538"/>
                <a:gd name="connsiteY55" fmla="*/ 223080 h 2906220"/>
                <a:gd name="connsiteX56" fmla="*/ 2188241 w 3206538"/>
                <a:gd name="connsiteY56" fmla="*/ 215903 h 2906220"/>
                <a:gd name="connsiteX57" fmla="*/ 2124822 w 3206538"/>
                <a:gd name="connsiteY57" fmla="*/ 193177 h 2906220"/>
                <a:gd name="connsiteX58" fmla="*/ 2104816 w 3206538"/>
                <a:gd name="connsiteY58" fmla="*/ 191980 h 2906220"/>
                <a:gd name="connsiteX59" fmla="*/ 2110818 w 3206538"/>
                <a:gd name="connsiteY59" fmla="*/ 183807 h 2906220"/>
                <a:gd name="connsiteX60" fmla="*/ 2125022 w 3206538"/>
                <a:gd name="connsiteY60" fmla="*/ 172842 h 2906220"/>
                <a:gd name="connsiteX61" fmla="*/ 2136625 w 3206538"/>
                <a:gd name="connsiteY61" fmla="*/ 154302 h 2906220"/>
                <a:gd name="connsiteX62" fmla="*/ 2113819 w 3206538"/>
                <a:gd name="connsiteY62" fmla="*/ 146527 h 2906220"/>
                <a:gd name="connsiteX63" fmla="*/ 2081609 w 3206538"/>
                <a:gd name="connsiteY63" fmla="*/ 154103 h 2906220"/>
                <a:gd name="connsiteX64" fmla="*/ 2047599 w 3206538"/>
                <a:gd name="connsiteY64" fmla="*/ 147125 h 2906220"/>
                <a:gd name="connsiteX65" fmla="*/ 2042198 w 3206538"/>
                <a:gd name="connsiteY65" fmla="*/ 161878 h 2906220"/>
                <a:gd name="connsiteX66" fmla="*/ 2035596 w 3206538"/>
                <a:gd name="connsiteY66" fmla="*/ 176431 h 2906220"/>
                <a:gd name="connsiteX67" fmla="*/ 2056802 w 3206538"/>
                <a:gd name="connsiteY67" fmla="*/ 184804 h 2906220"/>
                <a:gd name="connsiteX68" fmla="*/ 2052001 w 3206538"/>
                <a:gd name="connsiteY68" fmla="*/ 187993 h 2906220"/>
                <a:gd name="connsiteX69" fmla="*/ 2028394 w 3206538"/>
                <a:gd name="connsiteY69" fmla="*/ 194572 h 2906220"/>
                <a:gd name="connsiteX70" fmla="*/ 1988382 w 3206538"/>
                <a:gd name="connsiteY70" fmla="*/ 208128 h 2906220"/>
                <a:gd name="connsiteX71" fmla="*/ 1982981 w 3206538"/>
                <a:gd name="connsiteY71" fmla="*/ 193974 h 2906220"/>
                <a:gd name="connsiteX72" fmla="*/ 1959974 w 3206538"/>
                <a:gd name="connsiteY72" fmla="*/ 196765 h 2906220"/>
                <a:gd name="connsiteX73" fmla="*/ 1919962 w 3206538"/>
                <a:gd name="connsiteY73" fmla="*/ 209723 h 2906220"/>
                <a:gd name="connsiteX74" fmla="*/ 1899956 w 3206538"/>
                <a:gd name="connsiteY74" fmla="*/ 201550 h 2906220"/>
                <a:gd name="connsiteX75" fmla="*/ 1883551 w 3206538"/>
                <a:gd name="connsiteY75" fmla="*/ 207530 h 2906220"/>
                <a:gd name="connsiteX76" fmla="*/ 1856143 w 3206538"/>
                <a:gd name="connsiteY76" fmla="*/ 209723 h 2906220"/>
                <a:gd name="connsiteX77" fmla="*/ 1851742 w 3206538"/>
                <a:gd name="connsiteY77" fmla="*/ 225074 h 2906220"/>
                <a:gd name="connsiteX78" fmla="*/ 1854543 w 3206538"/>
                <a:gd name="connsiteY78" fmla="*/ 233845 h 2906220"/>
                <a:gd name="connsiteX79" fmla="*/ 1837538 w 3206538"/>
                <a:gd name="connsiteY79" fmla="*/ 240823 h 2906220"/>
                <a:gd name="connsiteX80" fmla="*/ 1815732 w 3206538"/>
                <a:gd name="connsiteY80" fmla="*/ 256173 h 2906220"/>
                <a:gd name="connsiteX81" fmla="*/ 1805329 w 3206538"/>
                <a:gd name="connsiteY81" fmla="*/ 269729 h 2906220"/>
                <a:gd name="connsiteX82" fmla="*/ 1790524 w 3206538"/>
                <a:gd name="connsiteY82" fmla="*/ 275311 h 2906220"/>
                <a:gd name="connsiteX83" fmla="*/ 1808530 w 3206538"/>
                <a:gd name="connsiteY83" fmla="*/ 239826 h 2906220"/>
                <a:gd name="connsiteX84" fmla="*/ 1850142 w 3206538"/>
                <a:gd name="connsiteY84" fmla="*/ 196765 h 2906220"/>
                <a:gd name="connsiteX85" fmla="*/ 1877550 w 3206538"/>
                <a:gd name="connsiteY85" fmla="*/ 176829 h 2906220"/>
                <a:gd name="connsiteX86" fmla="*/ 1873748 w 3206538"/>
                <a:gd name="connsiteY86" fmla="*/ 145530 h 2906220"/>
                <a:gd name="connsiteX87" fmla="*/ 1853743 w 3206538"/>
                <a:gd name="connsiteY87" fmla="*/ 134566 h 2906220"/>
                <a:gd name="connsiteX88" fmla="*/ 1877349 w 3206538"/>
                <a:gd name="connsiteY88" fmla="*/ 129582 h 2906220"/>
                <a:gd name="connsiteX89" fmla="*/ 1870748 w 3206538"/>
                <a:gd name="connsiteY89" fmla="*/ 109646 h 2906220"/>
                <a:gd name="connsiteX90" fmla="*/ 1830736 w 3206538"/>
                <a:gd name="connsiteY90" fmla="*/ 96688 h 2906220"/>
                <a:gd name="connsiteX91" fmla="*/ 1802728 w 3206538"/>
                <a:gd name="connsiteY91" fmla="*/ 108051 h 2906220"/>
                <a:gd name="connsiteX92" fmla="*/ 1760115 w 3206538"/>
                <a:gd name="connsiteY92" fmla="*/ 120013 h 2906220"/>
                <a:gd name="connsiteX93" fmla="*/ 1741910 w 3206538"/>
                <a:gd name="connsiteY93" fmla="*/ 123402 h 2906220"/>
                <a:gd name="connsiteX94" fmla="*/ 1723905 w 3206538"/>
                <a:gd name="connsiteY94" fmla="*/ 119614 h 2906220"/>
                <a:gd name="connsiteX95" fmla="*/ 1716903 w 3206538"/>
                <a:gd name="connsiteY95" fmla="*/ 89511 h 2906220"/>
                <a:gd name="connsiteX96" fmla="*/ 1702098 w 3206538"/>
                <a:gd name="connsiteY96" fmla="*/ 85723 h 2906220"/>
                <a:gd name="connsiteX97" fmla="*/ 1693296 w 3206538"/>
                <a:gd name="connsiteY97" fmla="*/ 109646 h 2906220"/>
                <a:gd name="connsiteX98" fmla="*/ 1686093 w 3206538"/>
                <a:gd name="connsiteY98" fmla="*/ 133170 h 2906220"/>
                <a:gd name="connsiteX99" fmla="*/ 1701498 w 3206538"/>
                <a:gd name="connsiteY99" fmla="*/ 147325 h 2906220"/>
                <a:gd name="connsiteX100" fmla="*/ 1716303 w 3206538"/>
                <a:gd name="connsiteY100" fmla="*/ 141942 h 2906220"/>
                <a:gd name="connsiteX101" fmla="*/ 1711901 w 3206538"/>
                <a:gd name="connsiteY101" fmla="*/ 153903 h 2906220"/>
                <a:gd name="connsiteX102" fmla="*/ 1685093 w 3206538"/>
                <a:gd name="connsiteY102" fmla="*/ 153903 h 2906220"/>
                <a:gd name="connsiteX103" fmla="*/ 1662087 w 3206538"/>
                <a:gd name="connsiteY103" fmla="*/ 162077 h 2906220"/>
                <a:gd name="connsiteX104" fmla="*/ 1684493 w 3206538"/>
                <a:gd name="connsiteY104" fmla="*/ 182013 h 2906220"/>
                <a:gd name="connsiteX105" fmla="*/ 1646682 w 3206538"/>
                <a:gd name="connsiteY105" fmla="*/ 188392 h 2906220"/>
                <a:gd name="connsiteX106" fmla="*/ 1633078 w 3206538"/>
                <a:gd name="connsiteY106" fmla="*/ 178624 h 2906220"/>
                <a:gd name="connsiteX107" fmla="*/ 1575661 w 3206538"/>
                <a:gd name="connsiteY107" fmla="*/ 220688 h 2906220"/>
                <a:gd name="connsiteX108" fmla="*/ 1549254 w 3206538"/>
                <a:gd name="connsiteY108" fmla="*/ 228263 h 2906220"/>
                <a:gd name="connsiteX109" fmla="*/ 1540051 w 3206538"/>
                <a:gd name="connsiteY109" fmla="*/ 248199 h 2906220"/>
                <a:gd name="connsiteX110" fmla="*/ 1524646 w 3206538"/>
                <a:gd name="connsiteY110" fmla="*/ 260160 h 2906220"/>
                <a:gd name="connsiteX111" fmla="*/ 1531248 w 3206538"/>
                <a:gd name="connsiteY111" fmla="*/ 282488 h 2906220"/>
                <a:gd name="connsiteX112" fmla="*/ 1551254 w 3206538"/>
                <a:gd name="connsiteY112" fmla="*/ 297839 h 2906220"/>
                <a:gd name="connsiteX113" fmla="*/ 1536450 w 3206538"/>
                <a:gd name="connsiteY113" fmla="*/ 324951 h 2906220"/>
                <a:gd name="connsiteX114" fmla="*/ 1529848 w 3206538"/>
                <a:gd name="connsiteY114" fmla="*/ 300430 h 2906220"/>
                <a:gd name="connsiteX115" fmla="*/ 1513443 w 3206538"/>
                <a:gd name="connsiteY115" fmla="*/ 311993 h 2906220"/>
                <a:gd name="connsiteX116" fmla="*/ 1476232 w 3206538"/>
                <a:gd name="connsiteY116" fmla="*/ 323356 h 2906220"/>
                <a:gd name="connsiteX117" fmla="*/ 1461428 w 3206538"/>
                <a:gd name="connsiteY117" fmla="*/ 335318 h 2906220"/>
                <a:gd name="connsiteX118" fmla="*/ 1469030 w 3206538"/>
                <a:gd name="connsiteY118" fmla="*/ 355253 h 2906220"/>
                <a:gd name="connsiteX119" fmla="*/ 1481434 w 3206538"/>
                <a:gd name="connsiteY119" fmla="*/ 371800 h 2906220"/>
                <a:gd name="connsiteX120" fmla="*/ 1523246 w 3206538"/>
                <a:gd name="connsiteY120" fmla="*/ 380771 h 2906220"/>
                <a:gd name="connsiteX121" fmla="*/ 1538050 w 3206538"/>
                <a:gd name="connsiteY121" fmla="*/ 412668 h 2906220"/>
                <a:gd name="connsiteX122" fmla="*/ 1538050 w 3206538"/>
                <a:gd name="connsiteY122" fmla="*/ 430810 h 2906220"/>
                <a:gd name="connsiteX123" fmla="*/ 1556055 w 3206538"/>
                <a:gd name="connsiteY123" fmla="*/ 454533 h 2906220"/>
                <a:gd name="connsiteX124" fmla="*/ 1544652 w 3206538"/>
                <a:gd name="connsiteY124" fmla="*/ 462707 h 2906220"/>
                <a:gd name="connsiteX125" fmla="*/ 1521645 w 3206538"/>
                <a:gd name="connsiteY125" fmla="*/ 437189 h 2906220"/>
                <a:gd name="connsiteX126" fmla="*/ 1516644 w 3206538"/>
                <a:gd name="connsiteY126" fmla="*/ 398913 h 2906220"/>
                <a:gd name="connsiteX127" fmla="*/ 1478833 w 3206538"/>
                <a:gd name="connsiteY127" fmla="*/ 384958 h 2906220"/>
                <a:gd name="connsiteX128" fmla="*/ 1445223 w 3206538"/>
                <a:gd name="connsiteY128" fmla="*/ 367813 h 2906220"/>
                <a:gd name="connsiteX129" fmla="*/ 1430419 w 3206538"/>
                <a:gd name="connsiteY129" fmla="*/ 374192 h 2906220"/>
                <a:gd name="connsiteX130" fmla="*/ 1440422 w 3206538"/>
                <a:gd name="connsiteY130" fmla="*/ 397916 h 2906220"/>
                <a:gd name="connsiteX131" fmla="*/ 1413614 w 3206538"/>
                <a:gd name="connsiteY131" fmla="*/ 392334 h 2906220"/>
                <a:gd name="connsiteX132" fmla="*/ 1392007 w 3206538"/>
                <a:gd name="connsiteY132" fmla="*/ 371202 h 2906220"/>
                <a:gd name="connsiteX133" fmla="*/ 1384605 w 3206538"/>
                <a:gd name="connsiteY133" fmla="*/ 377781 h 2906220"/>
                <a:gd name="connsiteX134" fmla="*/ 1391207 w 3206538"/>
                <a:gd name="connsiteY134" fmla="*/ 387549 h 2906220"/>
                <a:gd name="connsiteX135" fmla="*/ 1378804 w 3206538"/>
                <a:gd name="connsiteY135" fmla="*/ 407485 h 2906220"/>
                <a:gd name="connsiteX136" fmla="*/ 1376403 w 3206538"/>
                <a:gd name="connsiteY136" fmla="*/ 431009 h 2906220"/>
                <a:gd name="connsiteX137" fmla="*/ 1397609 w 3206538"/>
                <a:gd name="connsiteY137" fmla="*/ 452938 h 2906220"/>
                <a:gd name="connsiteX138" fmla="*/ 1396009 w 3206538"/>
                <a:gd name="connsiteY138" fmla="*/ 471877 h 2906220"/>
                <a:gd name="connsiteX139" fmla="*/ 1404211 w 3206538"/>
                <a:gd name="connsiteY139" fmla="*/ 482443 h 2906220"/>
                <a:gd name="connsiteX140" fmla="*/ 1404211 w 3206538"/>
                <a:gd name="connsiteY140" fmla="*/ 497993 h 2906220"/>
                <a:gd name="connsiteX141" fmla="*/ 1415014 w 3206538"/>
                <a:gd name="connsiteY141" fmla="*/ 507761 h 2906220"/>
                <a:gd name="connsiteX142" fmla="*/ 1444423 w 3206538"/>
                <a:gd name="connsiteY142" fmla="*/ 494803 h 2906220"/>
                <a:gd name="connsiteX143" fmla="*/ 1474032 w 3206538"/>
                <a:gd name="connsiteY143" fmla="*/ 512745 h 2906220"/>
                <a:gd name="connsiteX144" fmla="*/ 1483034 w 3206538"/>
                <a:gd name="connsiteY144" fmla="*/ 535671 h 2906220"/>
                <a:gd name="connsiteX145" fmla="*/ 1519245 w 3206538"/>
                <a:gd name="connsiteY145" fmla="*/ 551221 h 2906220"/>
                <a:gd name="connsiteX146" fmla="*/ 1505241 w 3206538"/>
                <a:gd name="connsiteY146" fmla="*/ 556006 h 2906220"/>
                <a:gd name="connsiteX147" fmla="*/ 1476432 w 3206538"/>
                <a:gd name="connsiteY147" fmla="*/ 545440 h 2906220"/>
                <a:gd name="connsiteX148" fmla="*/ 1461028 w 3206538"/>
                <a:gd name="connsiteY148" fmla="*/ 515935 h 2906220"/>
                <a:gd name="connsiteX149" fmla="*/ 1442823 w 3206538"/>
                <a:gd name="connsiteY149" fmla="*/ 506166 h 2906220"/>
                <a:gd name="connsiteX150" fmla="*/ 1427218 w 3206538"/>
                <a:gd name="connsiteY150" fmla="*/ 524108 h 2906220"/>
                <a:gd name="connsiteX151" fmla="*/ 1436221 w 3206538"/>
                <a:gd name="connsiteY151" fmla="*/ 551221 h 2906220"/>
                <a:gd name="connsiteX152" fmla="*/ 1427218 w 3206538"/>
                <a:gd name="connsiteY152" fmla="*/ 572951 h 2906220"/>
                <a:gd name="connsiteX153" fmla="*/ 1415014 w 3206538"/>
                <a:gd name="connsiteY153" fmla="*/ 596276 h 2906220"/>
                <a:gd name="connsiteX154" fmla="*/ 1363199 w 3206538"/>
                <a:gd name="connsiteY154" fmla="*/ 598668 h 2906220"/>
                <a:gd name="connsiteX155" fmla="*/ 1377203 w 3206538"/>
                <a:gd name="connsiteY155" fmla="*/ 584713 h 2906220"/>
                <a:gd name="connsiteX156" fmla="*/ 1388607 w 3206538"/>
                <a:gd name="connsiteY156" fmla="*/ 587105 h 2906220"/>
                <a:gd name="connsiteX157" fmla="*/ 1404211 w 3206538"/>
                <a:gd name="connsiteY157" fmla="*/ 572951 h 2906220"/>
                <a:gd name="connsiteX158" fmla="*/ 1411613 w 3206538"/>
                <a:gd name="connsiteY158" fmla="*/ 538063 h 2906220"/>
                <a:gd name="connsiteX159" fmla="*/ 1411613 w 3206538"/>
                <a:gd name="connsiteY159" fmla="*/ 518128 h 2906220"/>
                <a:gd name="connsiteX160" fmla="*/ 1385406 w 3206538"/>
                <a:gd name="connsiteY160" fmla="*/ 489420 h 2906220"/>
                <a:gd name="connsiteX161" fmla="*/ 1373602 w 3206538"/>
                <a:gd name="connsiteY161" fmla="*/ 442173 h 2906220"/>
                <a:gd name="connsiteX162" fmla="*/ 1353596 w 3206538"/>
                <a:gd name="connsiteY162" fmla="*/ 431009 h 2906220"/>
                <a:gd name="connsiteX163" fmla="*/ 1359198 w 3206538"/>
                <a:gd name="connsiteY163" fmla="*/ 393331 h 2906220"/>
                <a:gd name="connsiteX164" fmla="*/ 1333590 w 3206538"/>
                <a:gd name="connsiteY164" fmla="*/ 383163 h 2906220"/>
                <a:gd name="connsiteX165" fmla="*/ 1304782 w 3206538"/>
                <a:gd name="connsiteY165" fmla="*/ 380771 h 2906220"/>
                <a:gd name="connsiteX166" fmla="*/ 1300781 w 3206538"/>
                <a:gd name="connsiteY166" fmla="*/ 412668 h 2906220"/>
                <a:gd name="connsiteX167" fmla="*/ 1307383 w 3206538"/>
                <a:gd name="connsiteY167" fmla="*/ 437189 h 2906220"/>
                <a:gd name="connsiteX168" fmla="*/ 1284376 w 3206538"/>
                <a:gd name="connsiteY168" fmla="*/ 445363 h 2906220"/>
                <a:gd name="connsiteX169" fmla="*/ 1280175 w 3206538"/>
                <a:gd name="connsiteY169" fmla="*/ 458520 h 2906220"/>
                <a:gd name="connsiteX170" fmla="*/ 1295779 w 3206538"/>
                <a:gd name="connsiteY170" fmla="*/ 470083 h 2906220"/>
                <a:gd name="connsiteX171" fmla="*/ 1290978 w 3206538"/>
                <a:gd name="connsiteY171" fmla="*/ 485433 h 2906220"/>
                <a:gd name="connsiteX172" fmla="*/ 1294179 w 3206538"/>
                <a:gd name="connsiteY172" fmla="*/ 505369 h 2906220"/>
                <a:gd name="connsiteX173" fmla="*/ 1312184 w 3206538"/>
                <a:gd name="connsiteY173" fmla="*/ 505369 h 2906220"/>
                <a:gd name="connsiteX174" fmla="*/ 1332190 w 3206538"/>
                <a:gd name="connsiteY174" fmla="*/ 525305 h 2906220"/>
                <a:gd name="connsiteX175" fmla="*/ 1339592 w 3206538"/>
                <a:gd name="connsiteY175" fmla="*/ 552417 h 2906220"/>
                <a:gd name="connsiteX176" fmla="*/ 1304182 w 3206538"/>
                <a:gd name="connsiteY176" fmla="*/ 527896 h 2906220"/>
                <a:gd name="connsiteX177" fmla="*/ 1278774 w 3206538"/>
                <a:gd name="connsiteY177" fmla="*/ 527896 h 2906220"/>
                <a:gd name="connsiteX178" fmla="*/ 1250766 w 3206538"/>
                <a:gd name="connsiteY178" fmla="*/ 510752 h 2906220"/>
                <a:gd name="connsiteX179" fmla="*/ 1237562 w 3206538"/>
                <a:gd name="connsiteY179" fmla="*/ 515536 h 2906220"/>
                <a:gd name="connsiteX180" fmla="*/ 1207153 w 3206538"/>
                <a:gd name="connsiteY180" fmla="*/ 517330 h 2906220"/>
                <a:gd name="connsiteX181" fmla="*/ 1151337 w 3206538"/>
                <a:gd name="connsiteY181" fmla="*/ 497395 h 2906220"/>
                <a:gd name="connsiteX182" fmla="*/ 1109525 w 3206538"/>
                <a:gd name="connsiteY182" fmla="*/ 468687 h 2906220"/>
                <a:gd name="connsiteX183" fmla="*/ 1114326 w 3206538"/>
                <a:gd name="connsiteY183" fmla="*/ 425427 h 2906220"/>
                <a:gd name="connsiteX184" fmla="*/ 1137333 w 3206538"/>
                <a:gd name="connsiteY184" fmla="*/ 371202 h 2906220"/>
                <a:gd name="connsiteX185" fmla="*/ 1185747 w 3206538"/>
                <a:gd name="connsiteY185" fmla="*/ 327742 h 2906220"/>
                <a:gd name="connsiteX186" fmla="*/ 1226959 w 3206538"/>
                <a:gd name="connsiteY186" fmla="*/ 300032 h 2906220"/>
                <a:gd name="connsiteX187" fmla="*/ 1246965 w 3206538"/>
                <a:gd name="connsiteY187" fmla="*/ 291061 h 2906220"/>
                <a:gd name="connsiteX188" fmla="*/ 1249566 w 3206538"/>
                <a:gd name="connsiteY188" fmla="*/ 257369 h 2906220"/>
                <a:gd name="connsiteX189" fmla="*/ 1223958 w 3206538"/>
                <a:gd name="connsiteY189" fmla="*/ 261556 h 2906220"/>
                <a:gd name="connsiteX190" fmla="*/ 1218357 w 3206538"/>
                <a:gd name="connsiteY190" fmla="*/ 278701 h 2906220"/>
                <a:gd name="connsiteX191" fmla="*/ 1160740 w 3206538"/>
                <a:gd name="connsiteY191" fmla="*/ 301627 h 2906220"/>
                <a:gd name="connsiteX192" fmla="*/ 1120728 w 3206538"/>
                <a:gd name="connsiteY192" fmla="*/ 328540 h 2906220"/>
                <a:gd name="connsiteX193" fmla="*/ 1109325 w 3206538"/>
                <a:gd name="connsiteY193" fmla="*/ 348475 h 2906220"/>
                <a:gd name="connsiteX194" fmla="*/ 1095321 w 3206538"/>
                <a:gd name="connsiteY194" fmla="*/ 350070 h 2906220"/>
                <a:gd name="connsiteX195" fmla="*/ 1096921 w 3206538"/>
                <a:gd name="connsiteY195" fmla="*/ 359839 h 2906220"/>
                <a:gd name="connsiteX196" fmla="*/ 1103523 w 3206538"/>
                <a:gd name="connsiteY196" fmla="*/ 367215 h 2906220"/>
                <a:gd name="connsiteX197" fmla="*/ 1091319 w 3206538"/>
                <a:gd name="connsiteY197" fmla="*/ 392733 h 2906220"/>
                <a:gd name="connsiteX198" fmla="*/ 1077315 w 3206538"/>
                <a:gd name="connsiteY198" fmla="*/ 425427 h 2906220"/>
                <a:gd name="connsiteX199" fmla="*/ 1080516 w 3206538"/>
                <a:gd name="connsiteY199" fmla="*/ 453935 h 2906220"/>
                <a:gd name="connsiteX200" fmla="*/ 1055909 w 3206538"/>
                <a:gd name="connsiteY200" fmla="*/ 463105 h 2906220"/>
                <a:gd name="connsiteX201" fmla="*/ 1064912 w 3206538"/>
                <a:gd name="connsiteY201" fmla="*/ 488424 h 2906220"/>
                <a:gd name="connsiteX202" fmla="*/ 1091319 w 3206538"/>
                <a:gd name="connsiteY202" fmla="*/ 490018 h 2906220"/>
                <a:gd name="connsiteX203" fmla="*/ 1100322 w 3206538"/>
                <a:gd name="connsiteY203" fmla="*/ 501382 h 2906220"/>
                <a:gd name="connsiteX204" fmla="*/ 1133932 w 3206538"/>
                <a:gd name="connsiteY204" fmla="*/ 502379 h 2906220"/>
                <a:gd name="connsiteX205" fmla="*/ 1203752 w 3206538"/>
                <a:gd name="connsiteY205" fmla="*/ 526899 h 2906220"/>
                <a:gd name="connsiteX206" fmla="*/ 1211955 w 3206538"/>
                <a:gd name="connsiteY206" fmla="*/ 553813 h 2906220"/>
                <a:gd name="connsiteX207" fmla="*/ 1193950 w 3206538"/>
                <a:gd name="connsiteY207" fmla="*/ 552218 h 2906220"/>
                <a:gd name="connsiteX208" fmla="*/ 1163541 w 3206538"/>
                <a:gd name="connsiteY208" fmla="*/ 557202 h 2906220"/>
                <a:gd name="connsiteX209" fmla="*/ 1129731 w 3206538"/>
                <a:gd name="connsiteY209" fmla="*/ 579131 h 2906220"/>
                <a:gd name="connsiteX210" fmla="*/ 1112526 w 3206538"/>
                <a:gd name="connsiteY210" fmla="*/ 585710 h 2906220"/>
                <a:gd name="connsiteX211" fmla="*/ 1126530 w 3206538"/>
                <a:gd name="connsiteY211" fmla="*/ 545838 h 2906220"/>
                <a:gd name="connsiteX212" fmla="*/ 1110925 w 3206538"/>
                <a:gd name="connsiteY212" fmla="*/ 553215 h 2906220"/>
                <a:gd name="connsiteX213" fmla="*/ 1099522 w 3206538"/>
                <a:gd name="connsiteY213" fmla="*/ 573150 h 2906220"/>
                <a:gd name="connsiteX214" fmla="*/ 1055909 w 3206538"/>
                <a:gd name="connsiteY214" fmla="*/ 589896 h 2906220"/>
                <a:gd name="connsiteX215" fmla="*/ 1040304 w 3206538"/>
                <a:gd name="connsiteY215" fmla="*/ 617607 h 2906220"/>
                <a:gd name="connsiteX216" fmla="*/ 1040304 w 3206538"/>
                <a:gd name="connsiteY216" fmla="*/ 634751 h 2906220"/>
                <a:gd name="connsiteX217" fmla="*/ 1013497 w 3206538"/>
                <a:gd name="connsiteY217" fmla="*/ 630366 h 2906220"/>
                <a:gd name="connsiteX218" fmla="*/ 997092 w 3206538"/>
                <a:gd name="connsiteY218" fmla="*/ 617208 h 2906220"/>
                <a:gd name="connsiteX219" fmla="*/ 1009295 w 3206538"/>
                <a:gd name="connsiteY219" fmla="*/ 601658 h 2906220"/>
                <a:gd name="connsiteX220" fmla="*/ 1020899 w 3206538"/>
                <a:gd name="connsiteY220" fmla="*/ 609034 h 2906220"/>
                <a:gd name="connsiteX221" fmla="*/ 1013497 w 3206538"/>
                <a:gd name="connsiteY221" fmla="*/ 585311 h 2906220"/>
                <a:gd name="connsiteX222" fmla="*/ 986289 w 3206538"/>
                <a:gd name="connsiteY222" fmla="*/ 583716 h 2906220"/>
                <a:gd name="connsiteX223" fmla="*/ 969084 w 3206538"/>
                <a:gd name="connsiteY223" fmla="*/ 582121 h 2906220"/>
                <a:gd name="connsiteX224" fmla="*/ 973285 w 3206538"/>
                <a:gd name="connsiteY224" fmla="*/ 603452 h 2906220"/>
                <a:gd name="connsiteX225" fmla="*/ 989690 w 3206538"/>
                <a:gd name="connsiteY225" fmla="*/ 630366 h 2906220"/>
                <a:gd name="connsiteX226" fmla="*/ 993691 w 3206538"/>
                <a:gd name="connsiteY226" fmla="*/ 648308 h 2906220"/>
                <a:gd name="connsiteX227" fmla="*/ 997892 w 3206538"/>
                <a:gd name="connsiteY227" fmla="*/ 664655 h 2906220"/>
                <a:gd name="connsiteX228" fmla="*/ 967483 w 3206538"/>
                <a:gd name="connsiteY228" fmla="*/ 648308 h 2906220"/>
                <a:gd name="connsiteX229" fmla="*/ 959281 w 3206538"/>
                <a:gd name="connsiteY229" fmla="*/ 648308 h 2906220"/>
                <a:gd name="connsiteX230" fmla="*/ 951879 w 3206538"/>
                <a:gd name="connsiteY230" fmla="*/ 663060 h 2906220"/>
                <a:gd name="connsiteX231" fmla="*/ 933873 w 3206538"/>
                <a:gd name="connsiteY231" fmla="*/ 677812 h 2906220"/>
                <a:gd name="connsiteX232" fmla="*/ 949278 w 3206538"/>
                <a:gd name="connsiteY232" fmla="*/ 697748 h 2906220"/>
                <a:gd name="connsiteX233" fmla="*/ 924671 w 3206538"/>
                <a:gd name="connsiteY233" fmla="*/ 709111 h 2906220"/>
                <a:gd name="connsiteX234" fmla="*/ 900864 w 3206538"/>
                <a:gd name="connsiteY234" fmla="*/ 695156 h 2906220"/>
                <a:gd name="connsiteX235" fmla="*/ 884459 w 3206538"/>
                <a:gd name="connsiteY235" fmla="*/ 697748 h 2906220"/>
                <a:gd name="connsiteX236" fmla="*/ 909066 w 3206538"/>
                <a:gd name="connsiteY236" fmla="*/ 717684 h 2906220"/>
                <a:gd name="connsiteX237" fmla="*/ 918269 w 3206538"/>
                <a:gd name="connsiteY237" fmla="*/ 730044 h 2906220"/>
                <a:gd name="connsiteX238" fmla="*/ 892661 w 3206538"/>
                <a:gd name="connsiteY238" fmla="*/ 737420 h 2906220"/>
                <a:gd name="connsiteX239" fmla="*/ 859852 w 3206538"/>
                <a:gd name="connsiteY239" fmla="*/ 717484 h 2906220"/>
                <a:gd name="connsiteX240" fmla="*/ 853450 w 3206538"/>
                <a:gd name="connsiteY240" fmla="*/ 684391 h 2906220"/>
                <a:gd name="connsiteX241" fmla="*/ 828042 w 3206538"/>
                <a:gd name="connsiteY241" fmla="*/ 668044 h 2906220"/>
                <a:gd name="connsiteX242" fmla="*/ 802635 w 3206538"/>
                <a:gd name="connsiteY242" fmla="*/ 641729 h 2906220"/>
                <a:gd name="connsiteX243" fmla="*/ 825642 w 3206538"/>
                <a:gd name="connsiteY243" fmla="*/ 646713 h 2906220"/>
                <a:gd name="connsiteX244" fmla="*/ 854250 w 3206538"/>
                <a:gd name="connsiteY244" fmla="*/ 659073 h 2906220"/>
                <a:gd name="connsiteX245" fmla="*/ 908466 w 3206538"/>
                <a:gd name="connsiteY245" fmla="*/ 672031 h 2906220"/>
                <a:gd name="connsiteX246" fmla="*/ 938875 w 3206538"/>
                <a:gd name="connsiteY246" fmla="*/ 658076 h 2906220"/>
                <a:gd name="connsiteX247" fmla="*/ 943076 w 3206538"/>
                <a:gd name="connsiteY247" fmla="*/ 632758 h 2906220"/>
                <a:gd name="connsiteX248" fmla="*/ 919269 w 3206538"/>
                <a:gd name="connsiteY248" fmla="*/ 607439 h 2906220"/>
                <a:gd name="connsiteX249" fmla="*/ 855250 w 3206538"/>
                <a:gd name="connsiteY249" fmla="*/ 577935 h 2906220"/>
                <a:gd name="connsiteX250" fmla="*/ 819840 w 3206538"/>
                <a:gd name="connsiteY250" fmla="*/ 581324 h 2906220"/>
                <a:gd name="connsiteX251" fmla="*/ 799834 w 3206538"/>
                <a:gd name="connsiteY251" fmla="*/ 562385 h 2906220"/>
                <a:gd name="connsiteX252" fmla="*/ 777628 w 3206538"/>
                <a:gd name="connsiteY252" fmla="*/ 572751 h 2906220"/>
                <a:gd name="connsiteX253" fmla="*/ 725012 w 3206538"/>
                <a:gd name="connsiteY253" fmla="*/ 537067 h 2906220"/>
                <a:gd name="connsiteX254" fmla="*/ 678999 w 3206538"/>
                <a:gd name="connsiteY254" fmla="*/ 550224 h 2906220"/>
                <a:gd name="connsiteX255" fmla="*/ 669196 w 3206538"/>
                <a:gd name="connsiteY255" fmla="*/ 572751 h 2906220"/>
                <a:gd name="connsiteX256" fmla="*/ 656192 w 3206538"/>
                <a:gd name="connsiteY256" fmla="*/ 550623 h 2906220"/>
                <a:gd name="connsiteX257" fmla="*/ 639787 w 3206538"/>
                <a:gd name="connsiteY257" fmla="*/ 553813 h 2906220"/>
                <a:gd name="connsiteX258" fmla="*/ 623383 w 3206538"/>
                <a:gd name="connsiteY258" fmla="*/ 577536 h 2906220"/>
                <a:gd name="connsiteX259" fmla="*/ 591373 w 3206538"/>
                <a:gd name="connsiteY259" fmla="*/ 586507 h 2906220"/>
                <a:gd name="connsiteX260" fmla="*/ 568366 w 3206538"/>
                <a:gd name="connsiteY260" fmla="*/ 614417 h 2906220"/>
                <a:gd name="connsiteX261" fmla="*/ 546960 w 3206538"/>
                <a:gd name="connsiteY261" fmla="*/ 660269 h 2906220"/>
                <a:gd name="connsiteX262" fmla="*/ 520752 w 3206538"/>
                <a:gd name="connsiteY262" fmla="*/ 718282 h 2906220"/>
                <a:gd name="connsiteX263" fmla="*/ 422324 w 3206538"/>
                <a:gd name="connsiteY263" fmla="*/ 796828 h 2906220"/>
                <a:gd name="connsiteX264" fmla="*/ 410720 w 3206538"/>
                <a:gd name="connsiteY264" fmla="*/ 856635 h 2906220"/>
                <a:gd name="connsiteX265" fmla="*/ 423924 w 3206538"/>
                <a:gd name="connsiteY265" fmla="*/ 916442 h 2906220"/>
                <a:gd name="connsiteX266" fmla="*/ 456734 w 3206538"/>
                <a:gd name="connsiteY266" fmla="*/ 928005 h 2906220"/>
                <a:gd name="connsiteX267" fmla="*/ 510950 w 3206538"/>
                <a:gd name="connsiteY267" fmla="*/ 882153 h 2906220"/>
                <a:gd name="connsiteX268" fmla="*/ 520752 w 3206538"/>
                <a:gd name="connsiteY268" fmla="*/ 928005 h 2906220"/>
                <a:gd name="connsiteX269" fmla="*/ 546960 w 3206538"/>
                <a:gd name="connsiteY269" fmla="*/ 978641 h 2906220"/>
                <a:gd name="connsiteX270" fmla="*/ 516751 w 3206538"/>
                <a:gd name="connsiteY270" fmla="*/ 1000770 h 2906220"/>
                <a:gd name="connsiteX271" fmla="*/ 498546 w 3206538"/>
                <a:gd name="connsiteY271" fmla="*/ 926410 h 2906220"/>
                <a:gd name="connsiteX272" fmla="*/ 478540 w 3206538"/>
                <a:gd name="connsiteY272" fmla="*/ 941162 h 2906220"/>
                <a:gd name="connsiteX273" fmla="*/ 481741 w 3206538"/>
                <a:gd name="connsiteY273" fmla="*/ 963092 h 2906220"/>
                <a:gd name="connsiteX274" fmla="*/ 459535 w 3206538"/>
                <a:gd name="connsiteY274" fmla="*/ 976249 h 2906220"/>
                <a:gd name="connsiteX275" fmla="*/ 464536 w 3206538"/>
                <a:gd name="connsiteY275" fmla="*/ 1006551 h 2906220"/>
                <a:gd name="connsiteX276" fmla="*/ 478540 w 3206538"/>
                <a:gd name="connsiteY276" fmla="*/ 1029477 h 2906220"/>
                <a:gd name="connsiteX277" fmla="*/ 443130 w 3206538"/>
                <a:gd name="connsiteY277" fmla="*/ 1040841 h 2906220"/>
                <a:gd name="connsiteX278" fmla="*/ 410320 w 3206538"/>
                <a:gd name="connsiteY278" fmla="*/ 1067156 h 2906220"/>
                <a:gd name="connsiteX279" fmla="*/ 398117 w 3206538"/>
                <a:gd name="connsiteY279" fmla="*/ 1101445 h 2906220"/>
                <a:gd name="connsiteX280" fmla="*/ 333298 w 3206538"/>
                <a:gd name="connsiteY280" fmla="*/ 1152281 h 2906220"/>
                <a:gd name="connsiteX281" fmla="*/ 307090 w 3206538"/>
                <a:gd name="connsiteY281" fmla="*/ 1132345 h 2906220"/>
                <a:gd name="connsiteX282" fmla="*/ 353303 w 3206538"/>
                <a:gd name="connsiteY282" fmla="*/ 1106628 h 2906220"/>
                <a:gd name="connsiteX283" fmla="*/ 356504 w 3206538"/>
                <a:gd name="connsiteY283" fmla="*/ 1072140 h 2906220"/>
                <a:gd name="connsiteX284" fmla="*/ 329496 w 3206538"/>
                <a:gd name="connsiteY284" fmla="*/ 1043632 h 2906220"/>
                <a:gd name="connsiteX285" fmla="*/ 283483 w 3206538"/>
                <a:gd name="connsiteY285" fmla="*/ 979638 h 2906220"/>
                <a:gd name="connsiteX286" fmla="*/ 301488 w 3206538"/>
                <a:gd name="connsiteY286" fmla="*/ 947741 h 2906220"/>
                <a:gd name="connsiteX287" fmla="*/ 275281 w 3206538"/>
                <a:gd name="connsiteY287" fmla="*/ 924018 h 2906220"/>
                <a:gd name="connsiteX288" fmla="*/ 284283 w 3206538"/>
                <a:gd name="connsiteY288" fmla="*/ 902886 h 2906220"/>
                <a:gd name="connsiteX289" fmla="*/ 250673 w 3206538"/>
                <a:gd name="connsiteY289" fmla="*/ 912654 h 2906220"/>
                <a:gd name="connsiteX290" fmla="*/ 230667 w 3206538"/>
                <a:gd name="connsiteY290" fmla="*/ 935580 h 2906220"/>
                <a:gd name="connsiteX291" fmla="*/ 230667 w 3206538"/>
                <a:gd name="connsiteY291" fmla="*/ 971465 h 2906220"/>
                <a:gd name="connsiteX292" fmla="*/ 248073 w 3206538"/>
                <a:gd name="connsiteY292" fmla="*/ 1004359 h 2906220"/>
                <a:gd name="connsiteX293" fmla="*/ 273280 w 3206538"/>
                <a:gd name="connsiteY293" fmla="*/ 1009143 h 2906220"/>
                <a:gd name="connsiteX294" fmla="*/ 268279 w 3206538"/>
                <a:gd name="connsiteY294" fmla="*/ 1047619 h 2906220"/>
                <a:gd name="connsiteX295" fmla="*/ 254275 w 3206538"/>
                <a:gd name="connsiteY295" fmla="*/ 1064764 h 2906220"/>
                <a:gd name="connsiteX296" fmla="*/ 238670 w 3206538"/>
                <a:gd name="connsiteY296" fmla="*/ 1091079 h 2906220"/>
                <a:gd name="connsiteX297" fmla="*/ 274080 w 3206538"/>
                <a:gd name="connsiteY297" fmla="*/ 1099252 h 2906220"/>
                <a:gd name="connsiteX298" fmla="*/ 245272 w 3206538"/>
                <a:gd name="connsiteY298" fmla="*/ 1113008 h 2906220"/>
                <a:gd name="connsiteX299" fmla="*/ 249473 w 3206538"/>
                <a:gd name="connsiteY299" fmla="*/ 1125368 h 2906220"/>
                <a:gd name="connsiteX300" fmla="*/ 281483 w 3206538"/>
                <a:gd name="connsiteY300" fmla="*/ 1122178 h 2906220"/>
                <a:gd name="connsiteX301" fmla="*/ 295487 w 3206538"/>
                <a:gd name="connsiteY301" fmla="*/ 1140918 h 2906220"/>
                <a:gd name="connsiteX302" fmla="*/ 301088 w 3206538"/>
                <a:gd name="connsiteY302" fmla="*/ 1157265 h 2906220"/>
                <a:gd name="connsiteX303" fmla="*/ 292086 w 3206538"/>
                <a:gd name="connsiteY303" fmla="*/ 1164641 h 2906220"/>
                <a:gd name="connsiteX304" fmla="*/ 262477 w 3206538"/>
                <a:gd name="connsiteY304" fmla="*/ 1158860 h 2906220"/>
                <a:gd name="connsiteX305" fmla="*/ 255075 w 3206538"/>
                <a:gd name="connsiteY305" fmla="*/ 1175207 h 2906220"/>
                <a:gd name="connsiteX306" fmla="*/ 268279 w 3206538"/>
                <a:gd name="connsiteY306" fmla="*/ 1185175 h 2906220"/>
                <a:gd name="connsiteX307" fmla="*/ 295487 w 3206538"/>
                <a:gd name="connsiteY307" fmla="*/ 1198133 h 2906220"/>
                <a:gd name="connsiteX308" fmla="*/ 320094 w 3206538"/>
                <a:gd name="connsiteY308" fmla="*/ 1233419 h 2906220"/>
                <a:gd name="connsiteX309" fmla="*/ 320094 w 3206538"/>
                <a:gd name="connsiteY309" fmla="*/ 1252159 h 2906220"/>
                <a:gd name="connsiteX310" fmla="*/ 301888 w 3206538"/>
                <a:gd name="connsiteY310" fmla="*/ 1294821 h 2906220"/>
                <a:gd name="connsiteX311" fmla="*/ 223065 w 3206538"/>
                <a:gd name="connsiteY311" fmla="*/ 1294821 h 2906220"/>
                <a:gd name="connsiteX312" fmla="*/ 196858 w 3206538"/>
                <a:gd name="connsiteY312" fmla="*/ 1284853 h 2906220"/>
                <a:gd name="connsiteX313" fmla="*/ 169850 w 3206538"/>
                <a:gd name="connsiteY313" fmla="*/ 1298808 h 2906220"/>
                <a:gd name="connsiteX314" fmla="*/ 169850 w 3206538"/>
                <a:gd name="connsiteY314" fmla="*/ 1342268 h 2906220"/>
                <a:gd name="connsiteX315" fmla="*/ 163248 w 3206538"/>
                <a:gd name="connsiteY315" fmla="*/ 1390512 h 2906220"/>
                <a:gd name="connsiteX316" fmla="*/ 163248 w 3206538"/>
                <a:gd name="connsiteY316" fmla="*/ 1430383 h 2906220"/>
                <a:gd name="connsiteX317" fmla="*/ 172250 w 3206538"/>
                <a:gd name="connsiteY317" fmla="*/ 1443541 h 2906220"/>
                <a:gd name="connsiteX318" fmla="*/ 199258 w 3206538"/>
                <a:gd name="connsiteY318" fmla="*/ 1438557 h 2906220"/>
                <a:gd name="connsiteX319" fmla="*/ 223866 w 3206538"/>
                <a:gd name="connsiteY319" fmla="*/ 1456499 h 2906220"/>
                <a:gd name="connsiteX320" fmla="*/ 216663 w 3206538"/>
                <a:gd name="connsiteY320" fmla="*/ 1486004 h 2906220"/>
                <a:gd name="connsiteX321" fmla="*/ 194457 w 3206538"/>
                <a:gd name="connsiteY321" fmla="*/ 1508930 h 2906220"/>
                <a:gd name="connsiteX322" fmla="*/ 153245 w 3206538"/>
                <a:gd name="connsiteY322" fmla="*/ 1536840 h 2906220"/>
                <a:gd name="connsiteX323" fmla="*/ 146643 w 3206538"/>
                <a:gd name="connsiteY323" fmla="*/ 1582692 h 2906220"/>
                <a:gd name="connsiteX324" fmla="*/ 146643 w 3206538"/>
                <a:gd name="connsiteY324" fmla="*/ 1607213 h 2906220"/>
                <a:gd name="connsiteX325" fmla="*/ 113233 w 3206538"/>
                <a:gd name="connsiteY325" fmla="*/ 1627148 h 2906220"/>
                <a:gd name="connsiteX326" fmla="*/ 86225 w 3206538"/>
                <a:gd name="connsiteY326" fmla="*/ 1632930 h 2906220"/>
                <a:gd name="connsiteX327" fmla="*/ 74822 w 3206538"/>
                <a:gd name="connsiteY327" fmla="*/ 1656653 h 2906220"/>
                <a:gd name="connsiteX328" fmla="*/ 53416 w 3206538"/>
                <a:gd name="connsiteY328" fmla="*/ 1675393 h 2906220"/>
                <a:gd name="connsiteX329" fmla="*/ 53416 w 3206538"/>
                <a:gd name="connsiteY329" fmla="*/ 1696724 h 2906220"/>
                <a:gd name="connsiteX330" fmla="*/ 32009 w 3206538"/>
                <a:gd name="connsiteY330" fmla="*/ 1713869 h 2906220"/>
                <a:gd name="connsiteX331" fmla="*/ 23007 w 3206538"/>
                <a:gd name="connsiteY331" fmla="*/ 1740782 h 2906220"/>
                <a:gd name="connsiteX332" fmla="*/ 4201 w 3206538"/>
                <a:gd name="connsiteY332" fmla="*/ 1760717 h 2906220"/>
                <a:gd name="connsiteX333" fmla="*/ 9003 w 3206538"/>
                <a:gd name="connsiteY333" fmla="*/ 1780653 h 2906220"/>
                <a:gd name="connsiteX334" fmla="*/ 24607 w 3206538"/>
                <a:gd name="connsiteY334" fmla="*/ 1788827 h 2906220"/>
                <a:gd name="connsiteX335" fmla="*/ 15605 w 3206538"/>
                <a:gd name="connsiteY335" fmla="*/ 1804376 h 2906220"/>
                <a:gd name="connsiteX336" fmla="*/ 26208 w 3206538"/>
                <a:gd name="connsiteY336" fmla="*/ 1833084 h 2906220"/>
                <a:gd name="connsiteX337" fmla="*/ 19806 w 3206538"/>
                <a:gd name="connsiteY337" fmla="*/ 1854415 h 2906220"/>
                <a:gd name="connsiteX338" fmla="*/ 18005 w 3206538"/>
                <a:gd name="connsiteY338" fmla="*/ 1879733 h 2906220"/>
                <a:gd name="connsiteX339" fmla="*/ 0 w 3206538"/>
                <a:gd name="connsiteY339" fmla="*/ 1892891 h 2906220"/>
                <a:gd name="connsiteX340" fmla="*/ 9803 w 3206538"/>
                <a:gd name="connsiteY340" fmla="*/ 1912826 h 2906220"/>
                <a:gd name="connsiteX341" fmla="*/ 13204 w 3206538"/>
                <a:gd name="connsiteY341" fmla="*/ 1946119 h 2906220"/>
                <a:gd name="connsiteX342" fmla="*/ 35410 w 3206538"/>
                <a:gd name="connsiteY342" fmla="*/ 1956884 h 2906220"/>
                <a:gd name="connsiteX343" fmla="*/ 75422 w 3206538"/>
                <a:gd name="connsiteY343" fmla="*/ 2014100 h 2906220"/>
                <a:gd name="connsiteX344" fmla="*/ 90026 w 3206538"/>
                <a:gd name="connsiteY344" fmla="*/ 2050981 h 2906220"/>
                <a:gd name="connsiteX345" fmla="*/ 113233 w 3206538"/>
                <a:gd name="connsiteY345" fmla="*/ 2050981 h 2906220"/>
                <a:gd name="connsiteX346" fmla="*/ 180653 w 3206538"/>
                <a:gd name="connsiteY346" fmla="*/ 2106601 h 2906220"/>
                <a:gd name="connsiteX347" fmla="*/ 203660 w 3206538"/>
                <a:gd name="connsiteY347" fmla="*/ 2106601 h 2906220"/>
                <a:gd name="connsiteX348" fmla="*/ 243671 w 3206538"/>
                <a:gd name="connsiteY348" fmla="*/ 2084472 h 2906220"/>
                <a:gd name="connsiteX349" fmla="*/ 274881 w 3206538"/>
                <a:gd name="connsiteY349" fmla="*/ 2088659 h 2906220"/>
                <a:gd name="connsiteX350" fmla="*/ 307690 w 3206538"/>
                <a:gd name="connsiteY350" fmla="*/ 2097630 h 2906220"/>
                <a:gd name="connsiteX351" fmla="*/ 340500 w 3206538"/>
                <a:gd name="connsiteY351" fmla="*/ 2079489 h 2906220"/>
                <a:gd name="connsiteX352" fmla="*/ 411920 w 3206538"/>
                <a:gd name="connsiteY352" fmla="*/ 2061546 h 2906220"/>
                <a:gd name="connsiteX353" fmla="*/ 438128 w 3206538"/>
                <a:gd name="connsiteY353" fmla="*/ 2085270 h 2906220"/>
                <a:gd name="connsiteX354" fmla="*/ 449732 w 3206538"/>
                <a:gd name="connsiteY354" fmla="*/ 2100820 h 2906220"/>
                <a:gd name="connsiteX355" fmla="*/ 498146 w 3206538"/>
                <a:gd name="connsiteY355" fmla="*/ 2097630 h 2906220"/>
                <a:gd name="connsiteX356" fmla="*/ 521153 w 3206538"/>
                <a:gd name="connsiteY356" fmla="*/ 2112382 h 2906220"/>
                <a:gd name="connsiteX357" fmla="*/ 527755 w 3206538"/>
                <a:gd name="connsiteY357" fmla="*/ 2139296 h 2906220"/>
                <a:gd name="connsiteX358" fmla="*/ 505148 w 3206538"/>
                <a:gd name="connsiteY358" fmla="*/ 2205283 h 2906220"/>
                <a:gd name="connsiteX359" fmla="*/ 508549 w 3206538"/>
                <a:gd name="connsiteY359" fmla="*/ 2232993 h 2906220"/>
                <a:gd name="connsiteX360" fmla="*/ 546960 w 3206538"/>
                <a:gd name="connsiteY360" fmla="*/ 2263295 h 2906220"/>
                <a:gd name="connsiteX361" fmla="*/ 562565 w 3206538"/>
                <a:gd name="connsiteY361" fmla="*/ 2295192 h 2906220"/>
                <a:gd name="connsiteX362" fmla="*/ 578970 w 3206538"/>
                <a:gd name="connsiteY362" fmla="*/ 2309945 h 2906220"/>
                <a:gd name="connsiteX363" fmla="*/ 588972 w 3206538"/>
                <a:gd name="connsiteY363" fmla="*/ 2347623 h 2906220"/>
                <a:gd name="connsiteX364" fmla="*/ 581570 w 3206538"/>
                <a:gd name="connsiteY364" fmla="*/ 2369553 h 2906220"/>
                <a:gd name="connsiteX365" fmla="*/ 601576 w 3206538"/>
                <a:gd name="connsiteY365" fmla="*/ 2405636 h 2906220"/>
                <a:gd name="connsiteX366" fmla="*/ 595975 w 3206538"/>
                <a:gd name="connsiteY366" fmla="*/ 2428562 h 2906220"/>
                <a:gd name="connsiteX367" fmla="*/ 564766 w 3206538"/>
                <a:gd name="connsiteY367" fmla="*/ 2473617 h 2906220"/>
                <a:gd name="connsiteX368" fmla="*/ 556563 w 3206538"/>
                <a:gd name="connsiteY368" fmla="*/ 2523456 h 2906220"/>
                <a:gd name="connsiteX369" fmla="*/ 558964 w 3206538"/>
                <a:gd name="connsiteY369" fmla="*/ 2556948 h 2906220"/>
                <a:gd name="connsiteX370" fmla="*/ 580370 w 3206538"/>
                <a:gd name="connsiteY370" fmla="*/ 2576883 h 2906220"/>
                <a:gd name="connsiteX371" fmla="*/ 584371 w 3206538"/>
                <a:gd name="connsiteY371" fmla="*/ 2599809 h 2906220"/>
                <a:gd name="connsiteX372" fmla="*/ 595975 w 3206538"/>
                <a:gd name="connsiteY372" fmla="*/ 2616954 h 2906220"/>
                <a:gd name="connsiteX373" fmla="*/ 607378 w 3206538"/>
                <a:gd name="connsiteY373" fmla="*/ 2678356 h 2906220"/>
                <a:gd name="connsiteX374" fmla="*/ 617981 w 3206538"/>
                <a:gd name="connsiteY374" fmla="*/ 2715237 h 2906220"/>
                <a:gd name="connsiteX375" fmla="*/ 617981 w 3206538"/>
                <a:gd name="connsiteY375" fmla="*/ 2743545 h 2906220"/>
                <a:gd name="connsiteX376" fmla="*/ 636186 w 3206538"/>
                <a:gd name="connsiteY376" fmla="*/ 2762285 h 2906220"/>
                <a:gd name="connsiteX377" fmla="*/ 648390 w 3206538"/>
                <a:gd name="connsiteY377" fmla="*/ 2807339 h 2906220"/>
                <a:gd name="connsiteX378" fmla="*/ 668396 w 3206538"/>
                <a:gd name="connsiteY378" fmla="*/ 2823687 h 2906220"/>
                <a:gd name="connsiteX379" fmla="*/ 668396 w 3206538"/>
                <a:gd name="connsiteY379" fmla="*/ 2842626 h 2906220"/>
                <a:gd name="connsiteX380" fmla="*/ 660994 w 3206538"/>
                <a:gd name="connsiteY380" fmla="*/ 2853191 h 2906220"/>
                <a:gd name="connsiteX381" fmla="*/ 668396 w 3206538"/>
                <a:gd name="connsiteY381" fmla="*/ 2873127 h 2906220"/>
                <a:gd name="connsiteX382" fmla="*/ 668396 w 3206538"/>
                <a:gd name="connsiteY382" fmla="*/ 2886285 h 2906220"/>
                <a:gd name="connsiteX383" fmla="*/ 708407 w 3206538"/>
                <a:gd name="connsiteY383" fmla="*/ 2906220 h 2906220"/>
                <a:gd name="connsiteX384" fmla="*/ 728413 w 3206538"/>
                <a:gd name="connsiteY384" fmla="*/ 2893063 h 2906220"/>
                <a:gd name="connsiteX385" fmla="*/ 761223 w 3206538"/>
                <a:gd name="connsiteY385" fmla="*/ 2888079 h 2906220"/>
                <a:gd name="connsiteX386" fmla="*/ 821240 w 3206538"/>
                <a:gd name="connsiteY386" fmla="*/ 2883294 h 2906220"/>
                <a:gd name="connsiteX387" fmla="*/ 858251 w 3206538"/>
                <a:gd name="connsiteY387" fmla="*/ 2854587 h 2906220"/>
                <a:gd name="connsiteX388" fmla="*/ 900864 w 3206538"/>
                <a:gd name="connsiteY388" fmla="*/ 2816908 h 2906220"/>
                <a:gd name="connsiteX389" fmla="*/ 922270 w 3206538"/>
                <a:gd name="connsiteY389" fmla="*/ 2778433 h 2906220"/>
                <a:gd name="connsiteX390" fmla="*/ 945277 w 3206538"/>
                <a:gd name="connsiteY390" fmla="*/ 2759693 h 2906220"/>
                <a:gd name="connsiteX391" fmla="*/ 949278 w 3206538"/>
                <a:gd name="connsiteY391" fmla="*/ 2712246 h 2906220"/>
                <a:gd name="connsiteX392" fmla="*/ 993691 w 3206538"/>
                <a:gd name="connsiteY392" fmla="*/ 2689320 h 2906220"/>
                <a:gd name="connsiteX393" fmla="*/ 1007695 w 3206538"/>
                <a:gd name="connsiteY393" fmla="*/ 2645861 h 2906220"/>
                <a:gd name="connsiteX394" fmla="*/ 996892 w 3206538"/>
                <a:gd name="connsiteY394" fmla="*/ 2597616 h 2906220"/>
                <a:gd name="connsiteX395" fmla="*/ 1021499 w 3206538"/>
                <a:gd name="connsiteY395" fmla="*/ 2560935 h 2906220"/>
                <a:gd name="connsiteX396" fmla="*/ 1058510 w 3206538"/>
                <a:gd name="connsiteY396" fmla="*/ 2529038 h 2906220"/>
                <a:gd name="connsiteX397" fmla="*/ 1096321 w 3206538"/>
                <a:gd name="connsiteY397" fmla="*/ 2517475 h 2906220"/>
                <a:gd name="connsiteX398" fmla="*/ 1119328 w 3206538"/>
                <a:gd name="connsiteY398" fmla="*/ 2490562 h 2906220"/>
                <a:gd name="connsiteX399" fmla="*/ 1112726 w 3206538"/>
                <a:gd name="connsiteY399" fmla="*/ 2475810 h 2906220"/>
                <a:gd name="connsiteX400" fmla="*/ 1119328 w 3206538"/>
                <a:gd name="connsiteY400" fmla="*/ 2443912 h 2906220"/>
                <a:gd name="connsiteX401" fmla="*/ 1119328 w 3206538"/>
                <a:gd name="connsiteY401" fmla="*/ 2399655 h 2906220"/>
                <a:gd name="connsiteX402" fmla="*/ 1097121 w 3206538"/>
                <a:gd name="connsiteY402" fmla="*/ 2356395 h 2906220"/>
                <a:gd name="connsiteX403" fmla="*/ 1100322 w 3206538"/>
                <a:gd name="connsiteY403" fmla="*/ 2320311 h 2906220"/>
                <a:gd name="connsiteX404" fmla="*/ 1092120 w 3206538"/>
                <a:gd name="connsiteY404" fmla="*/ 2300376 h 2906220"/>
                <a:gd name="connsiteX405" fmla="*/ 1108525 w 3206538"/>
                <a:gd name="connsiteY405" fmla="*/ 2267482 h 2906220"/>
                <a:gd name="connsiteX406" fmla="*/ 1133332 w 3206538"/>
                <a:gd name="connsiteY406" fmla="*/ 2220832 h 2906220"/>
                <a:gd name="connsiteX407" fmla="*/ 1150537 w 3206538"/>
                <a:gd name="connsiteY407" fmla="*/ 2216845 h 2906220"/>
                <a:gd name="connsiteX408" fmla="*/ 1163541 w 3206538"/>
                <a:gd name="connsiteY408" fmla="*/ 2192324 h 2906220"/>
                <a:gd name="connsiteX409" fmla="*/ 1261369 w 3206538"/>
                <a:gd name="connsiteY409" fmla="*/ 2103013 h 2906220"/>
                <a:gd name="connsiteX410" fmla="*/ 1294979 w 3206538"/>
                <a:gd name="connsiteY410" fmla="*/ 2053971 h 2906220"/>
                <a:gd name="connsiteX411" fmla="*/ 1294979 w 3206538"/>
                <a:gd name="connsiteY411" fmla="*/ 2027855 h 2906220"/>
                <a:gd name="connsiteX412" fmla="*/ 1316385 w 3206538"/>
                <a:gd name="connsiteY412" fmla="*/ 1990177 h 2906220"/>
                <a:gd name="connsiteX413" fmla="*/ 1322187 w 3206538"/>
                <a:gd name="connsiteY413" fmla="*/ 1951701 h 2906220"/>
                <a:gd name="connsiteX414" fmla="*/ 1311384 w 3206538"/>
                <a:gd name="connsiteY414" fmla="*/ 1942730 h 2906220"/>
                <a:gd name="connsiteX415" fmla="*/ 1276174 w 3206538"/>
                <a:gd name="connsiteY415" fmla="*/ 1956685 h 2906220"/>
                <a:gd name="connsiteX416" fmla="*/ 1248165 w 3206538"/>
                <a:gd name="connsiteY416" fmla="*/ 1956685 h 2906220"/>
                <a:gd name="connsiteX417" fmla="*/ 1237562 w 3206538"/>
                <a:gd name="connsiteY417" fmla="*/ 1968048 h 2906220"/>
                <a:gd name="connsiteX418" fmla="*/ 1217556 w 3206538"/>
                <a:gd name="connsiteY418" fmla="*/ 1968048 h 2906220"/>
                <a:gd name="connsiteX419" fmla="*/ 1197551 w 3206538"/>
                <a:gd name="connsiteY419" fmla="*/ 1978813 h 2906220"/>
                <a:gd name="connsiteX420" fmla="*/ 1176144 w 3206538"/>
                <a:gd name="connsiteY420" fmla="*/ 1972235 h 2906220"/>
                <a:gd name="connsiteX421" fmla="*/ 1162140 w 3206538"/>
                <a:gd name="connsiteY421" fmla="*/ 1947714 h 2906220"/>
                <a:gd name="connsiteX422" fmla="*/ 1169542 w 3206538"/>
                <a:gd name="connsiteY422" fmla="*/ 1933759 h 2906220"/>
                <a:gd name="connsiteX423" fmla="*/ 1152337 w 3206538"/>
                <a:gd name="connsiteY423" fmla="*/ 1918209 h 2906220"/>
                <a:gd name="connsiteX424" fmla="*/ 1093320 w 3206538"/>
                <a:gd name="connsiteY424" fmla="*/ 1875746 h 2906220"/>
                <a:gd name="connsiteX425" fmla="*/ 1073314 w 3206538"/>
                <a:gd name="connsiteY425" fmla="*/ 1828299 h 2906220"/>
                <a:gd name="connsiteX426" fmla="*/ 1048707 w 3206538"/>
                <a:gd name="connsiteY426" fmla="*/ 1810955 h 2906220"/>
                <a:gd name="connsiteX427" fmla="*/ 1033503 w 3206538"/>
                <a:gd name="connsiteY427" fmla="*/ 1746762 h 2906220"/>
                <a:gd name="connsiteX428" fmla="*/ 997492 w 3206538"/>
                <a:gd name="connsiteY428" fmla="*/ 1706891 h 2906220"/>
                <a:gd name="connsiteX429" fmla="*/ 1006495 w 3206538"/>
                <a:gd name="connsiteY429" fmla="*/ 1697123 h 2906220"/>
                <a:gd name="connsiteX430" fmla="*/ 966483 w 3206538"/>
                <a:gd name="connsiteY430" fmla="*/ 1658647 h 2906220"/>
                <a:gd name="connsiteX431" fmla="*/ 958281 w 3206538"/>
                <a:gd name="connsiteY431" fmla="*/ 1638711 h 2906220"/>
                <a:gd name="connsiteX432" fmla="*/ 941876 w 3206538"/>
                <a:gd name="connsiteY432" fmla="*/ 1626550 h 2906220"/>
                <a:gd name="connsiteX433" fmla="*/ 923670 w 3206538"/>
                <a:gd name="connsiteY433" fmla="*/ 1581496 h 2906220"/>
                <a:gd name="connsiteX434" fmla="*/ 933673 w 3206538"/>
                <a:gd name="connsiteY434" fmla="*/ 1572525 h 2906220"/>
                <a:gd name="connsiteX435" fmla="*/ 947477 w 3206538"/>
                <a:gd name="connsiteY435" fmla="*/ 1598640 h 2906220"/>
                <a:gd name="connsiteX436" fmla="*/ 957480 w 3206538"/>
                <a:gd name="connsiteY436" fmla="*/ 1620769 h 2906220"/>
                <a:gd name="connsiteX437" fmla="*/ 970484 w 3206538"/>
                <a:gd name="connsiteY437" fmla="*/ 1637914 h 2906220"/>
                <a:gd name="connsiteX438" fmla="*/ 970484 w 3206538"/>
                <a:gd name="connsiteY438" fmla="*/ 1603624 h 2906220"/>
                <a:gd name="connsiteX439" fmla="*/ 976286 w 3206538"/>
                <a:gd name="connsiteY439" fmla="*/ 1592062 h 2906220"/>
                <a:gd name="connsiteX440" fmla="*/ 980487 w 3206538"/>
                <a:gd name="connsiteY440" fmla="*/ 1623161 h 2906220"/>
                <a:gd name="connsiteX441" fmla="*/ 997692 w 3206538"/>
                <a:gd name="connsiteY441" fmla="*/ 1634724 h 2906220"/>
                <a:gd name="connsiteX442" fmla="*/ 1014897 w 3206538"/>
                <a:gd name="connsiteY442" fmla="*/ 1666621 h 2906220"/>
                <a:gd name="connsiteX443" fmla="*/ 1032102 w 3206538"/>
                <a:gd name="connsiteY443" fmla="*/ 1681373 h 2906220"/>
                <a:gd name="connsiteX444" fmla="*/ 1038704 w 3206538"/>
                <a:gd name="connsiteY444" fmla="*/ 1698518 h 2906220"/>
                <a:gd name="connsiteX445" fmla="*/ 1062511 w 3206538"/>
                <a:gd name="connsiteY445" fmla="*/ 1709084 h 2906220"/>
                <a:gd name="connsiteX446" fmla="*/ 1081317 w 3206538"/>
                <a:gd name="connsiteY446" fmla="*/ 1764705 h 2906220"/>
                <a:gd name="connsiteX447" fmla="*/ 1084718 w 3206538"/>
                <a:gd name="connsiteY447" fmla="*/ 1774672 h 2906220"/>
                <a:gd name="connsiteX448" fmla="*/ 1111726 w 3206538"/>
                <a:gd name="connsiteY448" fmla="*/ 1782846 h 2906220"/>
                <a:gd name="connsiteX449" fmla="*/ 1153738 w 3206538"/>
                <a:gd name="connsiteY449" fmla="*/ 1858801 h 2906220"/>
                <a:gd name="connsiteX450" fmla="*/ 1151137 w 3206538"/>
                <a:gd name="connsiteY450" fmla="*/ 1880929 h 2906220"/>
                <a:gd name="connsiteX451" fmla="*/ 1163541 w 3206538"/>
                <a:gd name="connsiteY451" fmla="*/ 1900865 h 2906220"/>
                <a:gd name="connsiteX452" fmla="*/ 1163541 w 3206538"/>
                <a:gd name="connsiteY452" fmla="*/ 1912228 h 2906220"/>
                <a:gd name="connsiteX453" fmla="*/ 1176745 w 3206538"/>
                <a:gd name="connsiteY453" fmla="*/ 1928576 h 2906220"/>
                <a:gd name="connsiteX454" fmla="*/ 1196750 w 3206538"/>
                <a:gd name="connsiteY454" fmla="*/ 1928576 h 2906220"/>
                <a:gd name="connsiteX455" fmla="*/ 1219757 w 3206538"/>
                <a:gd name="connsiteY455" fmla="*/ 1915617 h 2906220"/>
                <a:gd name="connsiteX456" fmla="*/ 1276374 w 3206538"/>
                <a:gd name="connsiteY456" fmla="*/ 1897476 h 2906220"/>
                <a:gd name="connsiteX457" fmla="*/ 1290378 w 3206538"/>
                <a:gd name="connsiteY457" fmla="*/ 1882724 h 2906220"/>
                <a:gd name="connsiteX458" fmla="*/ 1337191 w 3206538"/>
                <a:gd name="connsiteY458" fmla="*/ 1875347 h 2906220"/>
                <a:gd name="connsiteX459" fmla="*/ 1351196 w 3206538"/>
                <a:gd name="connsiteY459" fmla="*/ 1849232 h 2906220"/>
                <a:gd name="connsiteX460" fmla="*/ 1392207 w 3206538"/>
                <a:gd name="connsiteY460" fmla="*/ 1839463 h 2906220"/>
                <a:gd name="connsiteX461" fmla="*/ 1392207 w 3206538"/>
                <a:gd name="connsiteY461" fmla="*/ 1821521 h 2906220"/>
                <a:gd name="connsiteX462" fmla="*/ 1414414 w 3206538"/>
                <a:gd name="connsiteY462" fmla="*/ 1818132 h 2906220"/>
                <a:gd name="connsiteX463" fmla="*/ 1414414 w 3206538"/>
                <a:gd name="connsiteY463" fmla="*/ 1801785 h 2906220"/>
                <a:gd name="connsiteX464" fmla="*/ 1432419 w 3206538"/>
                <a:gd name="connsiteY464" fmla="*/ 1794409 h 2906220"/>
                <a:gd name="connsiteX465" fmla="*/ 1438221 w 3206538"/>
                <a:gd name="connsiteY465" fmla="*/ 1766698 h 2906220"/>
                <a:gd name="connsiteX466" fmla="*/ 1451225 w 3206538"/>
                <a:gd name="connsiteY466" fmla="*/ 1768293 h 2906220"/>
                <a:gd name="connsiteX467" fmla="*/ 1451225 w 3206538"/>
                <a:gd name="connsiteY467" fmla="*/ 1753540 h 2906220"/>
                <a:gd name="connsiteX468" fmla="*/ 1466029 w 3206538"/>
                <a:gd name="connsiteY468" fmla="*/ 1741978 h 2906220"/>
                <a:gd name="connsiteX469" fmla="*/ 1466029 w 3206538"/>
                <a:gd name="connsiteY469" fmla="*/ 1712872 h 2906220"/>
                <a:gd name="connsiteX470" fmla="*/ 1433620 w 3206538"/>
                <a:gd name="connsiteY470" fmla="*/ 1685759 h 2906220"/>
                <a:gd name="connsiteX471" fmla="*/ 1403211 w 3206538"/>
                <a:gd name="connsiteY471" fmla="*/ 1683367 h 2906220"/>
                <a:gd name="connsiteX472" fmla="*/ 1389207 w 3206538"/>
                <a:gd name="connsiteY472" fmla="*/ 1633528 h 2906220"/>
                <a:gd name="connsiteX473" fmla="*/ 1369201 w 3206538"/>
                <a:gd name="connsiteY473" fmla="*/ 1657251 h 2906220"/>
                <a:gd name="connsiteX474" fmla="*/ 1356797 w 3206538"/>
                <a:gd name="connsiteY474" fmla="*/ 1684962 h 2906220"/>
                <a:gd name="connsiteX475" fmla="*/ 1309984 w 3206538"/>
                <a:gd name="connsiteY475" fmla="*/ 1693135 h 2906220"/>
                <a:gd name="connsiteX476" fmla="*/ 1273973 w 3206538"/>
                <a:gd name="connsiteY476" fmla="*/ 1648280 h 2906220"/>
                <a:gd name="connsiteX477" fmla="*/ 1240963 w 3206538"/>
                <a:gd name="connsiteY477" fmla="*/ 1599039 h 2906220"/>
                <a:gd name="connsiteX478" fmla="*/ 1224559 w 3206538"/>
                <a:gd name="connsiteY478" fmla="*/ 1576113 h 2906220"/>
                <a:gd name="connsiteX479" fmla="*/ 1251767 w 3206538"/>
                <a:gd name="connsiteY479" fmla="*/ 1557374 h 2906220"/>
                <a:gd name="connsiteX480" fmla="*/ 1268171 w 3206538"/>
                <a:gd name="connsiteY480" fmla="*/ 1563155 h 2906220"/>
                <a:gd name="connsiteX481" fmla="*/ 1288177 w 3206538"/>
                <a:gd name="connsiteY481" fmla="*/ 1600833 h 2906220"/>
                <a:gd name="connsiteX482" fmla="*/ 1295579 w 3206538"/>
                <a:gd name="connsiteY482" fmla="*/ 1614589 h 2906220"/>
                <a:gd name="connsiteX483" fmla="*/ 1309583 w 3206538"/>
                <a:gd name="connsiteY483" fmla="*/ 1606415 h 2906220"/>
                <a:gd name="connsiteX484" fmla="*/ 1344994 w 3206538"/>
                <a:gd name="connsiteY484" fmla="*/ 1631734 h 2906220"/>
                <a:gd name="connsiteX485" fmla="*/ 1365000 w 3206538"/>
                <a:gd name="connsiteY485" fmla="*/ 1627747 h 2906220"/>
                <a:gd name="connsiteX486" fmla="*/ 1394608 w 3206538"/>
                <a:gd name="connsiteY486" fmla="*/ 1615386 h 2906220"/>
                <a:gd name="connsiteX487" fmla="*/ 1405211 w 3206538"/>
                <a:gd name="connsiteY487" fmla="*/ 1628544 h 2906220"/>
                <a:gd name="connsiteX488" fmla="*/ 1411013 w 3206538"/>
                <a:gd name="connsiteY488" fmla="*/ 1642499 h 2906220"/>
                <a:gd name="connsiteX489" fmla="*/ 1453626 w 3206538"/>
                <a:gd name="connsiteY489" fmla="*/ 1656454 h 2906220"/>
                <a:gd name="connsiteX490" fmla="*/ 1519445 w 3206538"/>
                <a:gd name="connsiteY490" fmla="*/ 1650673 h 2906220"/>
                <a:gd name="connsiteX491" fmla="*/ 1578462 w 3206538"/>
                <a:gd name="connsiteY491" fmla="*/ 1645689 h 2906220"/>
                <a:gd name="connsiteX492" fmla="*/ 1590066 w 3206538"/>
                <a:gd name="connsiteY492" fmla="*/ 1662036 h 2906220"/>
                <a:gd name="connsiteX493" fmla="*/ 1610071 w 3206538"/>
                <a:gd name="connsiteY493" fmla="*/ 1672004 h 2906220"/>
                <a:gd name="connsiteX494" fmla="*/ 1616673 w 3206538"/>
                <a:gd name="connsiteY494" fmla="*/ 1680975 h 2906220"/>
                <a:gd name="connsiteX495" fmla="*/ 1631478 w 3206538"/>
                <a:gd name="connsiteY495" fmla="*/ 1680975 h 2906220"/>
                <a:gd name="connsiteX496" fmla="*/ 1631478 w 3206538"/>
                <a:gd name="connsiteY496" fmla="*/ 1693933 h 2906220"/>
                <a:gd name="connsiteX497" fmla="*/ 1661887 w 3206538"/>
                <a:gd name="connsiteY497" fmla="*/ 1697322 h 2906220"/>
                <a:gd name="connsiteX498" fmla="*/ 1642881 w 3206538"/>
                <a:gd name="connsiteY498" fmla="*/ 1716061 h 2906220"/>
                <a:gd name="connsiteX499" fmla="*/ 1661887 w 3206538"/>
                <a:gd name="connsiteY499" fmla="*/ 1730017 h 2906220"/>
                <a:gd name="connsiteX500" fmla="*/ 1671689 w 3206538"/>
                <a:gd name="connsiteY500" fmla="*/ 1745566 h 2906220"/>
                <a:gd name="connsiteX501" fmla="*/ 1699698 w 3206538"/>
                <a:gd name="connsiteY501" fmla="*/ 1740582 h 2906220"/>
                <a:gd name="connsiteX502" fmla="*/ 1716102 w 3206538"/>
                <a:gd name="connsiteY502" fmla="*/ 1707090 h 2906220"/>
                <a:gd name="connsiteX503" fmla="*/ 1720104 w 3206538"/>
                <a:gd name="connsiteY503" fmla="*/ 1733206 h 2906220"/>
                <a:gd name="connsiteX504" fmla="*/ 1713502 w 3206538"/>
                <a:gd name="connsiteY504" fmla="*/ 1773077 h 2906220"/>
                <a:gd name="connsiteX505" fmla="*/ 1766117 w 3206538"/>
                <a:gd name="connsiteY505" fmla="*/ 1881129 h 2906220"/>
                <a:gd name="connsiteX506" fmla="*/ 1775920 w 3206538"/>
                <a:gd name="connsiteY506" fmla="*/ 1894286 h 2906220"/>
                <a:gd name="connsiteX507" fmla="*/ 1785923 w 3206538"/>
                <a:gd name="connsiteY507" fmla="*/ 1938344 h 2906220"/>
                <a:gd name="connsiteX508" fmla="*/ 1803928 w 3206538"/>
                <a:gd name="connsiteY508" fmla="*/ 1957283 h 2906220"/>
                <a:gd name="connsiteX509" fmla="*/ 1809730 w 3206538"/>
                <a:gd name="connsiteY509" fmla="*/ 1974428 h 2906220"/>
                <a:gd name="connsiteX510" fmla="*/ 1809730 w 3206538"/>
                <a:gd name="connsiteY510" fmla="*/ 1985990 h 2906220"/>
                <a:gd name="connsiteX511" fmla="*/ 1832736 w 3206538"/>
                <a:gd name="connsiteY511" fmla="*/ 2015296 h 2906220"/>
                <a:gd name="connsiteX512" fmla="*/ 1849941 w 3206538"/>
                <a:gd name="connsiteY512" fmla="*/ 2008916 h 2906220"/>
                <a:gd name="connsiteX513" fmla="*/ 1849941 w 3206538"/>
                <a:gd name="connsiteY513" fmla="*/ 1990775 h 2906220"/>
                <a:gd name="connsiteX514" fmla="*/ 1883551 w 3206538"/>
                <a:gd name="connsiteY514" fmla="*/ 1961270 h 2906220"/>
                <a:gd name="connsiteX515" fmla="*/ 1874549 w 3206538"/>
                <a:gd name="connsiteY515" fmla="*/ 1940138 h 2906220"/>
                <a:gd name="connsiteX516" fmla="*/ 1883551 w 3206538"/>
                <a:gd name="connsiteY516" fmla="*/ 1911431 h 2906220"/>
                <a:gd name="connsiteX517" fmla="*/ 1879350 w 3206538"/>
                <a:gd name="connsiteY517" fmla="*/ 1885315 h 2906220"/>
                <a:gd name="connsiteX518" fmla="*/ 1883551 w 3206538"/>
                <a:gd name="connsiteY518" fmla="*/ 1831290 h 2906220"/>
                <a:gd name="connsiteX519" fmla="*/ 1908159 w 3206538"/>
                <a:gd name="connsiteY519" fmla="*/ 1825508 h 2906220"/>
                <a:gd name="connsiteX520" fmla="*/ 1924563 w 3206538"/>
                <a:gd name="connsiteY520" fmla="*/ 1799393 h 2906220"/>
                <a:gd name="connsiteX521" fmla="*/ 1958173 w 3206538"/>
                <a:gd name="connsiteY521" fmla="*/ 1758524 h 2906220"/>
                <a:gd name="connsiteX522" fmla="*/ 1990383 w 3206538"/>
                <a:gd name="connsiteY522" fmla="*/ 1730615 h 2906220"/>
                <a:gd name="connsiteX523" fmla="*/ 1985381 w 3206538"/>
                <a:gd name="connsiteY523" fmla="*/ 1715862 h 2906220"/>
                <a:gd name="connsiteX524" fmla="*/ 2004187 w 3206538"/>
                <a:gd name="connsiteY524" fmla="*/ 1695926 h 2906220"/>
                <a:gd name="connsiteX525" fmla="*/ 2025593 w 3206538"/>
                <a:gd name="connsiteY525" fmla="*/ 1709682 h 2906220"/>
                <a:gd name="connsiteX526" fmla="*/ 2060003 w 3206538"/>
                <a:gd name="connsiteY526" fmla="*/ 1696724 h 2906220"/>
                <a:gd name="connsiteX527" fmla="*/ 2080009 w 3206538"/>
                <a:gd name="connsiteY527" fmla="*/ 1708885 h 2906220"/>
                <a:gd name="connsiteX528" fmla="*/ 2080009 w 3206538"/>
                <a:gd name="connsiteY528" fmla="*/ 1728820 h 2906220"/>
                <a:gd name="connsiteX529" fmla="*/ 2117020 w 3206538"/>
                <a:gd name="connsiteY529" fmla="*/ 1763907 h 2906220"/>
                <a:gd name="connsiteX530" fmla="*/ 2135825 w 3206538"/>
                <a:gd name="connsiteY530" fmla="*/ 1786833 h 2906220"/>
                <a:gd name="connsiteX531" fmla="*/ 2135825 w 3206538"/>
                <a:gd name="connsiteY531" fmla="*/ 1822119 h 2906220"/>
                <a:gd name="connsiteX532" fmla="*/ 2144828 w 3206538"/>
                <a:gd name="connsiteY532" fmla="*/ 1837669 h 2906220"/>
                <a:gd name="connsiteX533" fmla="*/ 2174437 w 3206538"/>
                <a:gd name="connsiteY533" fmla="*/ 1817733 h 2906220"/>
                <a:gd name="connsiteX534" fmla="*/ 2178438 w 3206538"/>
                <a:gd name="connsiteY534" fmla="*/ 1799791 h 2906220"/>
                <a:gd name="connsiteX535" fmla="*/ 2193242 w 3206538"/>
                <a:gd name="connsiteY535" fmla="*/ 1819727 h 2906220"/>
                <a:gd name="connsiteX536" fmla="*/ 2203245 w 3206538"/>
                <a:gd name="connsiteY536" fmla="*/ 1866376 h 2906220"/>
                <a:gd name="connsiteX537" fmla="*/ 2220450 w 3206538"/>
                <a:gd name="connsiteY537" fmla="*/ 1893489 h 2906220"/>
                <a:gd name="connsiteX538" fmla="*/ 2224451 w 3206538"/>
                <a:gd name="connsiteY538" fmla="*/ 1901662 h 2906220"/>
                <a:gd name="connsiteX539" fmla="*/ 2215449 w 3206538"/>
                <a:gd name="connsiteY539" fmla="*/ 1913026 h 2906220"/>
                <a:gd name="connsiteX540" fmla="*/ 2224451 w 3206538"/>
                <a:gd name="connsiteY540" fmla="*/ 1932961 h 2906220"/>
                <a:gd name="connsiteX541" fmla="*/ 2224451 w 3206538"/>
                <a:gd name="connsiteY541" fmla="*/ 2004929 h 2906220"/>
                <a:gd name="connsiteX542" fmla="*/ 2242657 w 3206538"/>
                <a:gd name="connsiteY542" fmla="*/ 2010710 h 2906220"/>
                <a:gd name="connsiteX543" fmla="*/ 2272065 w 3206538"/>
                <a:gd name="connsiteY543" fmla="*/ 2054768 h 2906220"/>
                <a:gd name="connsiteX544" fmla="*/ 2272065 w 3206538"/>
                <a:gd name="connsiteY544" fmla="*/ 2087463 h 2906220"/>
                <a:gd name="connsiteX545" fmla="*/ 2283669 w 3206538"/>
                <a:gd name="connsiteY545" fmla="*/ 2121952 h 2906220"/>
                <a:gd name="connsiteX546" fmla="*/ 2313877 w 3206538"/>
                <a:gd name="connsiteY546" fmla="*/ 2145476 h 2906220"/>
                <a:gd name="connsiteX547" fmla="*/ 2333883 w 3206538"/>
                <a:gd name="connsiteY547" fmla="*/ 2158633 h 2906220"/>
                <a:gd name="connsiteX548" fmla="*/ 2342886 w 3206538"/>
                <a:gd name="connsiteY548" fmla="*/ 2150460 h 2906220"/>
                <a:gd name="connsiteX549" fmla="*/ 2326481 w 3206538"/>
                <a:gd name="connsiteY549" fmla="*/ 2108595 h 2906220"/>
                <a:gd name="connsiteX550" fmla="*/ 2326481 w 3206538"/>
                <a:gd name="connsiteY550" fmla="*/ 2071913 h 2906220"/>
                <a:gd name="connsiteX551" fmla="*/ 2300874 w 3206538"/>
                <a:gd name="connsiteY551" fmla="*/ 2045797 h 2906220"/>
                <a:gd name="connsiteX552" fmla="*/ 2270465 w 3206538"/>
                <a:gd name="connsiteY552" fmla="*/ 2011508 h 2906220"/>
                <a:gd name="connsiteX553" fmla="*/ 2248258 w 3206538"/>
                <a:gd name="connsiteY553" fmla="*/ 1966055 h 2906220"/>
                <a:gd name="connsiteX554" fmla="*/ 2245858 w 3206538"/>
                <a:gd name="connsiteY554" fmla="*/ 1936550 h 2906220"/>
                <a:gd name="connsiteX555" fmla="*/ 2251659 w 3206538"/>
                <a:gd name="connsiteY555" fmla="*/ 1907245 h 2906220"/>
                <a:gd name="connsiteX556" fmla="*/ 2245858 w 3206538"/>
                <a:gd name="connsiteY556" fmla="*/ 1884318 h 2906220"/>
                <a:gd name="connsiteX557" fmla="*/ 2256461 w 3206538"/>
                <a:gd name="connsiteY557" fmla="*/ 1868769 h 2906220"/>
                <a:gd name="connsiteX558" fmla="*/ 2265663 w 3206538"/>
                <a:gd name="connsiteY558" fmla="*/ 1878537 h 2906220"/>
                <a:gd name="connsiteX559" fmla="*/ 2269664 w 3206538"/>
                <a:gd name="connsiteY559" fmla="*/ 1896479 h 2906220"/>
                <a:gd name="connsiteX560" fmla="*/ 2287670 w 3206538"/>
                <a:gd name="connsiteY560" fmla="*/ 1898074 h 2906220"/>
                <a:gd name="connsiteX561" fmla="*/ 2309076 w 3206538"/>
                <a:gd name="connsiteY561" fmla="*/ 1913624 h 2906220"/>
                <a:gd name="connsiteX562" fmla="*/ 2314077 w 3206538"/>
                <a:gd name="connsiteY562" fmla="*/ 1934955 h 2906220"/>
                <a:gd name="connsiteX563" fmla="*/ 2331282 w 3206538"/>
                <a:gd name="connsiteY563" fmla="*/ 1942331 h 2906220"/>
                <a:gd name="connsiteX564" fmla="*/ 2343486 w 3206538"/>
                <a:gd name="connsiteY564" fmla="*/ 1956286 h 2906220"/>
                <a:gd name="connsiteX565" fmla="*/ 2343486 w 3206538"/>
                <a:gd name="connsiteY565" fmla="*/ 1979212 h 2906220"/>
                <a:gd name="connsiteX566" fmla="*/ 2354289 w 3206538"/>
                <a:gd name="connsiteY566" fmla="*/ 1989778 h 2906220"/>
                <a:gd name="connsiteX567" fmla="*/ 2379696 w 3206538"/>
                <a:gd name="connsiteY567" fmla="*/ 1969842 h 2906220"/>
                <a:gd name="connsiteX568" fmla="*/ 2385498 w 3206538"/>
                <a:gd name="connsiteY568" fmla="*/ 1949907 h 2906220"/>
                <a:gd name="connsiteX569" fmla="*/ 2410105 w 3206538"/>
                <a:gd name="connsiteY569" fmla="*/ 1941733 h 2906220"/>
                <a:gd name="connsiteX570" fmla="*/ 2428911 w 3206538"/>
                <a:gd name="connsiteY570" fmla="*/ 1927778 h 2906220"/>
                <a:gd name="connsiteX571" fmla="*/ 2428911 w 3206538"/>
                <a:gd name="connsiteY571" fmla="*/ 1887907 h 2906220"/>
                <a:gd name="connsiteX572" fmla="*/ 2421509 w 3206538"/>
                <a:gd name="connsiteY572" fmla="*/ 1840460 h 2906220"/>
                <a:gd name="connsiteX573" fmla="*/ 2386298 w 3206538"/>
                <a:gd name="connsiteY573" fmla="*/ 1804376 h 2906220"/>
                <a:gd name="connsiteX574" fmla="*/ 2370694 w 3206538"/>
                <a:gd name="connsiteY574" fmla="*/ 1798794 h 2906220"/>
                <a:gd name="connsiteX575" fmla="*/ 2359090 w 3206538"/>
                <a:gd name="connsiteY575" fmla="*/ 1777463 h 2906220"/>
                <a:gd name="connsiteX576" fmla="*/ 2340285 w 3206538"/>
                <a:gd name="connsiteY576" fmla="*/ 1752942 h 2906220"/>
                <a:gd name="connsiteX577" fmla="*/ 2342686 w 3206538"/>
                <a:gd name="connsiteY577" fmla="*/ 1723438 h 2906220"/>
                <a:gd name="connsiteX578" fmla="*/ 2360891 w 3206538"/>
                <a:gd name="connsiteY578" fmla="*/ 1712872 h 2906220"/>
                <a:gd name="connsiteX579" fmla="*/ 2371494 w 3206538"/>
                <a:gd name="connsiteY579" fmla="*/ 1689148 h 2906220"/>
                <a:gd name="connsiteX580" fmla="*/ 2402703 w 3206538"/>
                <a:gd name="connsiteY580" fmla="*/ 1681772 h 2906220"/>
                <a:gd name="connsiteX581" fmla="*/ 2410105 w 3206538"/>
                <a:gd name="connsiteY581" fmla="*/ 1698917 h 2906220"/>
                <a:gd name="connsiteX582" fmla="*/ 2412506 w 3206538"/>
                <a:gd name="connsiteY582" fmla="*/ 1728422 h 2906220"/>
                <a:gd name="connsiteX583" fmla="*/ 2402703 w 3206538"/>
                <a:gd name="connsiteY583" fmla="*/ 1743971 h 2906220"/>
                <a:gd name="connsiteX584" fmla="*/ 2412506 w 3206538"/>
                <a:gd name="connsiteY584" fmla="*/ 1766100 h 2906220"/>
                <a:gd name="connsiteX585" fmla="*/ 2432512 w 3206538"/>
                <a:gd name="connsiteY585" fmla="*/ 1771682 h 2906220"/>
                <a:gd name="connsiteX586" fmla="*/ 2443115 w 3206538"/>
                <a:gd name="connsiteY586" fmla="*/ 1741380 h 2906220"/>
                <a:gd name="connsiteX587" fmla="*/ 2431712 w 3206538"/>
                <a:gd name="connsiteY587" fmla="*/ 1728422 h 2906220"/>
                <a:gd name="connsiteX588" fmla="*/ 2421709 w 3206538"/>
                <a:gd name="connsiteY588" fmla="*/ 1705496 h 2906220"/>
                <a:gd name="connsiteX589" fmla="*/ 2437313 w 3206538"/>
                <a:gd name="connsiteY589" fmla="*/ 1680975 h 2906220"/>
                <a:gd name="connsiteX590" fmla="*/ 2515336 w 3206538"/>
                <a:gd name="connsiteY590" fmla="*/ 1649875 h 2906220"/>
                <a:gd name="connsiteX591" fmla="*/ 2550747 w 3206538"/>
                <a:gd name="connsiteY591" fmla="*/ 1613792 h 2906220"/>
                <a:gd name="connsiteX592" fmla="*/ 2580355 w 3206538"/>
                <a:gd name="connsiteY592" fmla="*/ 1552390 h 2906220"/>
                <a:gd name="connsiteX593" fmla="*/ 2580355 w 3206538"/>
                <a:gd name="connsiteY593" fmla="*/ 1524679 h 2906220"/>
                <a:gd name="connsiteX594" fmla="*/ 2597560 w 3206538"/>
                <a:gd name="connsiteY594" fmla="*/ 1499361 h 2906220"/>
                <a:gd name="connsiteX595" fmla="*/ 2597560 w 3206538"/>
                <a:gd name="connsiteY595" fmla="*/ 1459490 h 2906220"/>
                <a:gd name="connsiteX596" fmla="*/ 2572953 w 3206538"/>
                <a:gd name="connsiteY596" fmla="*/ 1459490 h 2906220"/>
                <a:gd name="connsiteX597" fmla="*/ 2584357 w 3206538"/>
                <a:gd name="connsiteY597" fmla="*/ 1429387 h 2906220"/>
                <a:gd name="connsiteX598" fmla="*/ 2562150 w 3206538"/>
                <a:gd name="connsiteY598" fmla="*/ 1402274 h 2906220"/>
                <a:gd name="connsiteX599" fmla="*/ 2544945 w 3206538"/>
                <a:gd name="connsiteY599" fmla="*/ 1391708 h 2906220"/>
                <a:gd name="connsiteX600" fmla="*/ 2510535 w 3206538"/>
                <a:gd name="connsiteY600" fmla="*/ 1351837 h 2906220"/>
                <a:gd name="connsiteX601" fmla="*/ 2507934 w 3206538"/>
                <a:gd name="connsiteY601" fmla="*/ 1321535 h 2906220"/>
                <a:gd name="connsiteX602" fmla="*/ 2527940 w 3206538"/>
                <a:gd name="connsiteY602" fmla="*/ 1294422 h 2906220"/>
                <a:gd name="connsiteX603" fmla="*/ 2547946 w 3206538"/>
                <a:gd name="connsiteY603" fmla="*/ 1288840 h 2906220"/>
                <a:gd name="connsiteX604" fmla="*/ 2550547 w 3206538"/>
                <a:gd name="connsiteY604" fmla="*/ 1268905 h 2906220"/>
                <a:gd name="connsiteX605" fmla="*/ 2524139 w 3206538"/>
                <a:gd name="connsiteY605" fmla="*/ 1273091 h 2906220"/>
                <a:gd name="connsiteX606" fmla="*/ 2508534 w 3206538"/>
                <a:gd name="connsiteY606" fmla="*/ 1266512 h 2906220"/>
                <a:gd name="connsiteX607" fmla="*/ 2500332 w 3206538"/>
                <a:gd name="connsiteY607" fmla="*/ 1286448 h 2906220"/>
                <a:gd name="connsiteX608" fmla="*/ 2467522 w 3206538"/>
                <a:gd name="connsiteY608" fmla="*/ 1283059 h 2906220"/>
                <a:gd name="connsiteX609" fmla="*/ 2457720 w 3206538"/>
                <a:gd name="connsiteY609" fmla="*/ 1268307 h 2906220"/>
                <a:gd name="connsiteX610" fmla="*/ 2439714 w 3206538"/>
                <a:gd name="connsiteY610" fmla="*/ 1245381 h 2906220"/>
                <a:gd name="connsiteX611" fmla="*/ 2447116 w 3206538"/>
                <a:gd name="connsiteY611" fmla="*/ 1233220 h 2906220"/>
                <a:gd name="connsiteX612" fmla="*/ 2463521 w 3206538"/>
                <a:gd name="connsiteY612" fmla="*/ 1240596 h 2906220"/>
                <a:gd name="connsiteX613" fmla="*/ 2467522 w 3206538"/>
                <a:gd name="connsiteY613" fmla="*/ 1225844 h 2906220"/>
                <a:gd name="connsiteX614" fmla="*/ 2477525 w 3206538"/>
                <a:gd name="connsiteY614" fmla="*/ 1216873 h 2906220"/>
                <a:gd name="connsiteX615" fmla="*/ 2491329 w 3206538"/>
                <a:gd name="connsiteY615" fmla="*/ 1192352 h 2906220"/>
                <a:gd name="connsiteX616" fmla="*/ 2511335 w 3206538"/>
                <a:gd name="connsiteY616" fmla="*/ 1185773 h 2906220"/>
                <a:gd name="connsiteX617" fmla="*/ 2508734 w 3206538"/>
                <a:gd name="connsiteY617" fmla="*/ 1201323 h 2906220"/>
                <a:gd name="connsiteX618" fmla="*/ 2503933 w 3206538"/>
                <a:gd name="connsiteY618" fmla="*/ 1218467 h 2906220"/>
                <a:gd name="connsiteX619" fmla="*/ 2517137 w 3206538"/>
                <a:gd name="connsiteY619" fmla="*/ 1234815 h 2906220"/>
                <a:gd name="connsiteX620" fmla="*/ 2530941 w 3206538"/>
                <a:gd name="connsiteY620" fmla="*/ 1218467 h 2906220"/>
                <a:gd name="connsiteX621" fmla="*/ 2558149 w 3206538"/>
                <a:gd name="connsiteY621" fmla="*/ 1210294 h 2906220"/>
                <a:gd name="connsiteX622" fmla="*/ 2579355 w 3206538"/>
                <a:gd name="connsiteY622" fmla="*/ 1214281 h 2906220"/>
                <a:gd name="connsiteX623" fmla="*/ 2577755 w 3206538"/>
                <a:gd name="connsiteY623" fmla="*/ 1230628 h 2906220"/>
                <a:gd name="connsiteX624" fmla="*/ 2580355 w 3206538"/>
                <a:gd name="connsiteY624" fmla="*/ 1253554 h 2906220"/>
                <a:gd name="connsiteX625" fmla="*/ 2603162 w 3206538"/>
                <a:gd name="connsiteY625" fmla="*/ 1263522 h 2906220"/>
                <a:gd name="connsiteX626" fmla="*/ 2620567 w 3206538"/>
                <a:gd name="connsiteY626" fmla="*/ 1270898 h 2906220"/>
                <a:gd name="connsiteX627" fmla="*/ 2620567 w 3206538"/>
                <a:gd name="connsiteY627" fmla="*/ 1286448 h 2906220"/>
                <a:gd name="connsiteX628" fmla="*/ 2624568 w 3206538"/>
                <a:gd name="connsiteY628" fmla="*/ 1309175 h 2906220"/>
                <a:gd name="connsiteX629" fmla="*/ 2629570 w 3206538"/>
                <a:gd name="connsiteY629" fmla="*/ 1333895 h 2906220"/>
                <a:gd name="connsiteX630" fmla="*/ 2641773 w 3206538"/>
                <a:gd name="connsiteY630" fmla="*/ 1345258 h 2906220"/>
                <a:gd name="connsiteX631" fmla="*/ 2670582 w 3206538"/>
                <a:gd name="connsiteY631" fmla="*/ 1332898 h 2906220"/>
                <a:gd name="connsiteX632" fmla="*/ 2684586 w 3206538"/>
                <a:gd name="connsiteY632" fmla="*/ 1305985 h 2906220"/>
                <a:gd name="connsiteX633" fmla="*/ 2684586 w 3206538"/>
                <a:gd name="connsiteY633" fmla="*/ 1273490 h 2906220"/>
                <a:gd name="connsiteX634" fmla="*/ 2644574 w 3206538"/>
                <a:gd name="connsiteY634" fmla="*/ 1235812 h 2906220"/>
                <a:gd name="connsiteX635" fmla="*/ 2621967 w 3206538"/>
                <a:gd name="connsiteY635" fmla="*/ 1214480 h 2906220"/>
                <a:gd name="connsiteX636" fmla="*/ 2619367 w 3206538"/>
                <a:gd name="connsiteY636" fmla="*/ 1195741 h 2906220"/>
                <a:gd name="connsiteX637" fmla="*/ 2637572 w 3206538"/>
                <a:gd name="connsiteY637" fmla="*/ 1175805 h 2906220"/>
                <a:gd name="connsiteX638" fmla="*/ 2635972 w 3206538"/>
                <a:gd name="connsiteY638" fmla="*/ 1155870 h 2906220"/>
                <a:gd name="connsiteX639" fmla="*/ 2639973 w 3206538"/>
                <a:gd name="connsiteY639" fmla="*/ 1130551 h 2906220"/>
                <a:gd name="connsiteX640" fmla="*/ 2649776 w 3206538"/>
                <a:gd name="connsiteY640" fmla="*/ 1121381 h 2906220"/>
                <a:gd name="connsiteX641" fmla="*/ 2643174 w 3206538"/>
                <a:gd name="connsiteY641" fmla="*/ 1113207 h 2906220"/>
                <a:gd name="connsiteX642" fmla="*/ 2650576 w 3206538"/>
                <a:gd name="connsiteY642" fmla="*/ 1098654 h 2906220"/>
                <a:gd name="connsiteX643" fmla="*/ 2665380 w 3206538"/>
                <a:gd name="connsiteY643" fmla="*/ 1113207 h 2906220"/>
                <a:gd name="connsiteX644" fmla="*/ 2697390 w 3206538"/>
                <a:gd name="connsiteY644" fmla="*/ 1105034 h 2906220"/>
                <a:gd name="connsiteX645" fmla="*/ 2715595 w 3206538"/>
                <a:gd name="connsiteY645" fmla="*/ 1055992 h 2906220"/>
                <a:gd name="connsiteX646" fmla="*/ 2721197 w 3206538"/>
                <a:gd name="connsiteY646" fmla="*/ 1001169 h 2906220"/>
                <a:gd name="connsiteX647" fmla="*/ 2721197 w 3206538"/>
                <a:gd name="connsiteY647" fmla="*/ 978841 h 2906220"/>
                <a:gd name="connsiteX648" fmla="*/ 2736001 w 3206538"/>
                <a:gd name="connsiteY648" fmla="*/ 931394 h 2906220"/>
                <a:gd name="connsiteX649" fmla="*/ 2703992 w 3206538"/>
                <a:gd name="connsiteY649" fmla="*/ 843079 h 2906220"/>
                <a:gd name="connsiteX650" fmla="*/ 2703992 w 3206538"/>
                <a:gd name="connsiteY650" fmla="*/ 809587 h 2906220"/>
                <a:gd name="connsiteX651" fmla="*/ 2685186 w 3206538"/>
                <a:gd name="connsiteY651" fmla="*/ 796430 h 2906220"/>
                <a:gd name="connsiteX652" fmla="*/ 2676983 w 3206538"/>
                <a:gd name="connsiteY652" fmla="*/ 772706 h 2906220"/>
                <a:gd name="connsiteX653" fmla="*/ 2641573 w 3206538"/>
                <a:gd name="connsiteY653" fmla="*/ 747388 h 2906220"/>
                <a:gd name="connsiteX654" fmla="*/ 2618566 w 3206538"/>
                <a:gd name="connsiteY654" fmla="*/ 747388 h 2906220"/>
                <a:gd name="connsiteX655" fmla="*/ 2623568 w 3206538"/>
                <a:gd name="connsiteY655" fmla="*/ 765330 h 2906220"/>
                <a:gd name="connsiteX656" fmla="*/ 2607963 w 3206538"/>
                <a:gd name="connsiteY656" fmla="*/ 769516 h 2906220"/>
                <a:gd name="connsiteX657" fmla="*/ 2577554 w 3206538"/>
                <a:gd name="connsiteY657" fmla="*/ 749581 h 2906220"/>
                <a:gd name="connsiteX658" fmla="*/ 2550547 w 3206538"/>
                <a:gd name="connsiteY658" fmla="*/ 752970 h 2906220"/>
                <a:gd name="connsiteX659" fmla="*/ 2568552 w 3206538"/>
                <a:gd name="connsiteY659" fmla="*/ 725857 h 2906220"/>
                <a:gd name="connsiteX660" fmla="*/ 2580155 w 3206538"/>
                <a:gd name="connsiteY660" fmla="*/ 695555 h 2906220"/>
                <a:gd name="connsiteX661" fmla="*/ 2592359 w 3206538"/>
                <a:gd name="connsiteY661" fmla="*/ 653890 h 2906220"/>
                <a:gd name="connsiteX662" fmla="*/ 2602962 w 3206538"/>
                <a:gd name="connsiteY662" fmla="*/ 572552 h 2906220"/>
                <a:gd name="connsiteX663" fmla="*/ 2636772 w 3206538"/>
                <a:gd name="connsiteY663" fmla="*/ 556604 h 2906220"/>
                <a:gd name="connsiteX664" fmla="*/ 2680185 w 3206538"/>
                <a:gd name="connsiteY664" fmla="*/ 556604 h 2906220"/>
                <a:gd name="connsiteX665" fmla="*/ 2703992 w 3206538"/>
                <a:gd name="connsiteY665" fmla="*/ 547433 h 2906220"/>
                <a:gd name="connsiteX666" fmla="*/ 2710593 w 3206538"/>
                <a:gd name="connsiteY666" fmla="*/ 524507 h 2906220"/>
                <a:gd name="connsiteX667" fmla="*/ 2741002 w 3206538"/>
                <a:gd name="connsiteY667" fmla="*/ 524507 h 2906220"/>
                <a:gd name="connsiteX668" fmla="*/ 2762409 w 3206538"/>
                <a:gd name="connsiteY668" fmla="*/ 541851 h 2906220"/>
                <a:gd name="connsiteX669" fmla="*/ 2798419 w 3206538"/>
                <a:gd name="connsiteY669" fmla="*/ 524507 h 2906220"/>
                <a:gd name="connsiteX670" fmla="*/ 2819826 w 3206538"/>
                <a:gd name="connsiteY670" fmla="*/ 507363 h 2906220"/>
                <a:gd name="connsiteX671" fmla="*/ 2793618 w 3206538"/>
                <a:gd name="connsiteY671" fmla="*/ 503375 h 2906220"/>
                <a:gd name="connsiteX672" fmla="*/ 2793618 w 3206538"/>
                <a:gd name="connsiteY672" fmla="*/ 470880 h 2906220"/>
                <a:gd name="connsiteX673" fmla="*/ 2796019 w 3206538"/>
                <a:gd name="connsiteY673" fmla="*/ 429813 h 2906220"/>
                <a:gd name="connsiteX674" fmla="*/ 2836030 w 3206538"/>
                <a:gd name="connsiteY674" fmla="*/ 386552 h 2906220"/>
                <a:gd name="connsiteX675" fmla="*/ 2845833 w 3206538"/>
                <a:gd name="connsiteY675" fmla="*/ 423433 h 2906220"/>
                <a:gd name="connsiteX676" fmla="*/ 2870440 w 3206538"/>
                <a:gd name="connsiteY676" fmla="*/ 440578 h 2906220"/>
                <a:gd name="connsiteX677" fmla="*/ 2880443 w 3206538"/>
                <a:gd name="connsiteY677" fmla="*/ 425826 h 2906220"/>
                <a:gd name="connsiteX678" fmla="*/ 2880443 w 3206538"/>
                <a:gd name="connsiteY678" fmla="*/ 400507 h 2906220"/>
                <a:gd name="connsiteX679" fmla="*/ 2894647 w 3206538"/>
                <a:gd name="connsiteY679" fmla="*/ 400507 h 2906220"/>
                <a:gd name="connsiteX680" fmla="*/ 2894647 w 3206538"/>
                <a:gd name="connsiteY680" fmla="*/ 383562 h 2906220"/>
                <a:gd name="connsiteX681" fmla="*/ 2880843 w 3206538"/>
                <a:gd name="connsiteY681" fmla="*/ 371999 h 2906220"/>
                <a:gd name="connsiteX682" fmla="*/ 2888646 w 3206538"/>
                <a:gd name="connsiteY682" fmla="*/ 352064 h 2906220"/>
                <a:gd name="connsiteX683" fmla="*/ 2917054 w 3206538"/>
                <a:gd name="connsiteY683" fmla="*/ 348675 h 2906220"/>
                <a:gd name="connsiteX684" fmla="*/ 2903250 w 3206538"/>
                <a:gd name="connsiteY684" fmla="*/ 366218 h 2906220"/>
                <a:gd name="connsiteX685" fmla="*/ 2913253 w 3206538"/>
                <a:gd name="connsiteY685" fmla="*/ 394527 h 2906220"/>
                <a:gd name="connsiteX686" fmla="*/ 2917054 w 3206538"/>
                <a:gd name="connsiteY686" fmla="*/ 419646 h 2906220"/>
                <a:gd name="connsiteX687" fmla="*/ 2897048 w 3206538"/>
                <a:gd name="connsiteY687" fmla="*/ 433800 h 2906220"/>
                <a:gd name="connsiteX688" fmla="*/ 2894047 w 3206538"/>
                <a:gd name="connsiteY688" fmla="*/ 502179 h 2906220"/>
                <a:gd name="connsiteX689" fmla="*/ 2871641 w 3206538"/>
                <a:gd name="connsiteY689" fmla="*/ 554610 h 2906220"/>
                <a:gd name="connsiteX690" fmla="*/ 2859637 w 3206538"/>
                <a:gd name="connsiteY690" fmla="*/ 559395 h 2906220"/>
                <a:gd name="connsiteX691" fmla="*/ 2876642 w 3206538"/>
                <a:gd name="connsiteY691" fmla="*/ 582321 h 2906220"/>
                <a:gd name="connsiteX692" fmla="*/ 2868840 w 3206538"/>
                <a:gd name="connsiteY692" fmla="*/ 600861 h 2906220"/>
                <a:gd name="connsiteX693" fmla="*/ 2875442 w 3206538"/>
                <a:gd name="connsiteY693" fmla="*/ 630964 h 2906220"/>
                <a:gd name="connsiteX694" fmla="*/ 2926457 w 3206538"/>
                <a:gd name="connsiteY694" fmla="*/ 699144 h 2906220"/>
                <a:gd name="connsiteX695" fmla="*/ 2968069 w 3206538"/>
                <a:gd name="connsiteY695" fmla="*/ 765529 h 2906220"/>
                <a:gd name="connsiteX696" fmla="*/ 2981073 w 3206538"/>
                <a:gd name="connsiteY696" fmla="*/ 779883 h 2906220"/>
                <a:gd name="connsiteX697" fmla="*/ 2983273 w 3206538"/>
                <a:gd name="connsiteY697" fmla="*/ 750976 h 2906220"/>
                <a:gd name="connsiteX698" fmla="*/ 2988875 w 3206538"/>
                <a:gd name="connsiteY698" fmla="*/ 729645 h 2906220"/>
                <a:gd name="connsiteX699" fmla="*/ 2974071 w 3206538"/>
                <a:gd name="connsiteY699" fmla="*/ 700140 h 2906220"/>
                <a:gd name="connsiteX700" fmla="*/ 2980672 w 3206538"/>
                <a:gd name="connsiteY700" fmla="*/ 684989 h 2906220"/>
                <a:gd name="connsiteX701" fmla="*/ 2977872 w 3206538"/>
                <a:gd name="connsiteY701" fmla="*/ 657079 h 2906220"/>
                <a:gd name="connsiteX702" fmla="*/ 2994277 w 3206538"/>
                <a:gd name="connsiteY702" fmla="*/ 654089 h 2906220"/>
                <a:gd name="connsiteX703" fmla="*/ 3002079 w 3206538"/>
                <a:gd name="connsiteY703" fmla="*/ 641729 h 2906220"/>
                <a:gd name="connsiteX704" fmla="*/ 2985074 w 3206538"/>
                <a:gd name="connsiteY704" fmla="*/ 595478 h 2906220"/>
                <a:gd name="connsiteX705" fmla="*/ 2985074 w 3206538"/>
                <a:gd name="connsiteY705" fmla="*/ 576938 h 2906220"/>
                <a:gd name="connsiteX706" fmla="*/ 2999878 w 3206538"/>
                <a:gd name="connsiteY706" fmla="*/ 593285 h 2906220"/>
                <a:gd name="connsiteX707" fmla="*/ 3006880 w 3206538"/>
                <a:gd name="connsiteY707" fmla="*/ 585710 h 2906220"/>
                <a:gd name="connsiteX708" fmla="*/ 2994277 w 3206538"/>
                <a:gd name="connsiteY708" fmla="*/ 565774 h 2906220"/>
                <a:gd name="connsiteX709" fmla="*/ 2984473 w 3206538"/>
                <a:gd name="connsiteY709" fmla="*/ 560192 h 2906220"/>
                <a:gd name="connsiteX710" fmla="*/ 2970269 w 3206538"/>
                <a:gd name="connsiteY710" fmla="*/ 540256 h 2906220"/>
                <a:gd name="connsiteX711" fmla="*/ 2962667 w 3206538"/>
                <a:gd name="connsiteY711" fmla="*/ 523311 h 2906220"/>
                <a:gd name="connsiteX712" fmla="*/ 2948863 w 3206538"/>
                <a:gd name="connsiteY712" fmla="*/ 533079 h 2906220"/>
                <a:gd name="connsiteX713" fmla="*/ 2942261 w 3206538"/>
                <a:gd name="connsiteY713" fmla="*/ 519523 h 2906220"/>
                <a:gd name="connsiteX714" fmla="*/ 2943462 w 3206538"/>
                <a:gd name="connsiteY714" fmla="*/ 494404 h 2906220"/>
                <a:gd name="connsiteX715" fmla="*/ 2928057 w 3206538"/>
                <a:gd name="connsiteY715" fmla="*/ 445363 h 2906220"/>
                <a:gd name="connsiteX716" fmla="*/ 2943862 w 3206538"/>
                <a:gd name="connsiteY716" fmla="*/ 436591 h 2906220"/>
                <a:gd name="connsiteX717" fmla="*/ 2959867 w 3206538"/>
                <a:gd name="connsiteY717" fmla="*/ 449150 h 2906220"/>
                <a:gd name="connsiteX718" fmla="*/ 2966468 w 3206538"/>
                <a:gd name="connsiteY718" fmla="*/ 410475 h 2906220"/>
                <a:gd name="connsiteX719" fmla="*/ 2975671 w 3206538"/>
                <a:gd name="connsiteY719" fmla="*/ 403896 h 2906220"/>
                <a:gd name="connsiteX720" fmla="*/ 2981272 w 3206538"/>
                <a:gd name="connsiteY720" fmla="*/ 438784 h 2906220"/>
                <a:gd name="connsiteX721" fmla="*/ 2992076 w 3206538"/>
                <a:gd name="connsiteY721" fmla="*/ 423035 h 2906220"/>
                <a:gd name="connsiteX722" fmla="*/ 2995477 w 3206538"/>
                <a:gd name="connsiteY722" fmla="*/ 404893 h 2906220"/>
                <a:gd name="connsiteX723" fmla="*/ 3019484 w 3206538"/>
                <a:gd name="connsiteY723" fmla="*/ 400109 h 2906220"/>
                <a:gd name="connsiteX724" fmla="*/ 3044091 w 3206538"/>
                <a:gd name="connsiteY724" fmla="*/ 414263 h 2906220"/>
                <a:gd name="connsiteX725" fmla="*/ 3044091 w 3206538"/>
                <a:gd name="connsiteY725" fmla="*/ 394327 h 2906220"/>
                <a:gd name="connsiteX726" fmla="*/ 3080902 w 3206538"/>
                <a:gd name="connsiteY726" fmla="*/ 296045 h 2906220"/>
                <a:gd name="connsiteX727" fmla="*/ 3106509 w 3206538"/>
                <a:gd name="connsiteY727" fmla="*/ 269929 h 2906220"/>
                <a:gd name="connsiteX728" fmla="*/ 3129516 w 3206538"/>
                <a:gd name="connsiteY728" fmla="*/ 275311 h 2906220"/>
                <a:gd name="connsiteX729" fmla="*/ 3129516 w 3206538"/>
                <a:gd name="connsiteY729" fmla="*/ 253980 h 2906220"/>
                <a:gd name="connsiteX730" fmla="*/ 3099908 w 3206538"/>
                <a:gd name="connsiteY730" fmla="*/ 245209 h 2906220"/>
                <a:gd name="connsiteX731" fmla="*/ 3086303 w 3206538"/>
                <a:gd name="connsiteY731" fmla="*/ 239228 h 2906220"/>
                <a:gd name="connsiteX732" fmla="*/ 3066297 w 3206538"/>
                <a:gd name="connsiteY732" fmla="*/ 207132 h 2906220"/>
                <a:gd name="connsiteX733" fmla="*/ 3032087 w 3206538"/>
                <a:gd name="connsiteY733" fmla="*/ 207132 h 2906220"/>
                <a:gd name="connsiteX734" fmla="*/ 3068898 w 3206538"/>
                <a:gd name="connsiteY734" fmla="*/ 184206 h 2906220"/>
                <a:gd name="connsiteX735" fmla="*/ 3071099 w 3206538"/>
                <a:gd name="connsiteY735" fmla="*/ 149318 h 2906220"/>
                <a:gd name="connsiteX736" fmla="*/ 3054094 w 3206538"/>
                <a:gd name="connsiteY736" fmla="*/ 125196 h 2906220"/>
                <a:gd name="connsiteX737" fmla="*/ 3062897 w 3206538"/>
                <a:gd name="connsiteY737" fmla="*/ 105260 h 2906220"/>
                <a:gd name="connsiteX738" fmla="*/ 3071099 w 3206538"/>
                <a:gd name="connsiteY738" fmla="*/ 128585 h 2906220"/>
                <a:gd name="connsiteX739" fmla="*/ 3091105 w 3206538"/>
                <a:gd name="connsiteY739" fmla="*/ 142341 h 2906220"/>
                <a:gd name="connsiteX740" fmla="*/ 3113511 w 3206538"/>
                <a:gd name="connsiteY740" fmla="*/ 128186 h 2906220"/>
                <a:gd name="connsiteX741" fmla="*/ 3133517 w 3206538"/>
                <a:gd name="connsiteY741" fmla="*/ 145530 h 2906220"/>
                <a:gd name="connsiteX742" fmla="*/ 3153523 w 3206538"/>
                <a:gd name="connsiteY742" fmla="*/ 157492 h 2906220"/>
                <a:gd name="connsiteX743" fmla="*/ 3158924 w 3206538"/>
                <a:gd name="connsiteY743" fmla="*/ 139550 h 2906220"/>
                <a:gd name="connsiteX744" fmla="*/ 3172529 w 3206538"/>
                <a:gd name="connsiteY744" fmla="*/ 156495 h 2906220"/>
                <a:gd name="connsiteX745" fmla="*/ 3202137 w 3206538"/>
                <a:gd name="connsiteY745" fmla="*/ 158090 h 2906220"/>
                <a:gd name="connsiteX746" fmla="*/ 3206538 w 3206538"/>
                <a:gd name="connsiteY746" fmla="*/ 152109 h 2906220"/>
                <a:gd name="connsiteX747" fmla="*/ 762223 w 3206538"/>
                <a:gd name="connsiteY747" fmla="*/ 874976 h 2906220"/>
                <a:gd name="connsiteX748" fmla="*/ 720211 w 3206538"/>
                <a:gd name="connsiteY748" fmla="*/ 877368 h 2906220"/>
                <a:gd name="connsiteX749" fmla="*/ 700205 w 3206538"/>
                <a:gd name="connsiteY749" fmla="*/ 890526 h 2906220"/>
                <a:gd name="connsiteX750" fmla="*/ 704206 w 3206538"/>
                <a:gd name="connsiteY750" fmla="*/ 905278 h 2906220"/>
                <a:gd name="connsiteX751" fmla="*/ 719811 w 3206538"/>
                <a:gd name="connsiteY751" fmla="*/ 907671 h 2906220"/>
                <a:gd name="connsiteX752" fmla="*/ 719811 w 3206538"/>
                <a:gd name="connsiteY752" fmla="*/ 949336 h 2906220"/>
                <a:gd name="connsiteX753" fmla="*/ 704206 w 3206538"/>
                <a:gd name="connsiteY753" fmla="*/ 950931 h 2906220"/>
                <a:gd name="connsiteX754" fmla="*/ 693603 w 3206538"/>
                <a:gd name="connsiteY754" fmla="*/ 923021 h 2906220"/>
                <a:gd name="connsiteX755" fmla="*/ 668996 w 3206538"/>
                <a:gd name="connsiteY755" fmla="*/ 953323 h 2906220"/>
                <a:gd name="connsiteX756" fmla="*/ 678799 w 3206538"/>
                <a:gd name="connsiteY756" fmla="*/ 990204 h 2906220"/>
                <a:gd name="connsiteX757" fmla="*/ 666595 w 3206538"/>
                <a:gd name="connsiteY757" fmla="*/ 1004957 h 2906220"/>
                <a:gd name="connsiteX758" fmla="*/ 645189 w 3206538"/>
                <a:gd name="connsiteY758" fmla="*/ 1016320 h 2906220"/>
                <a:gd name="connsiteX759" fmla="*/ 635386 w 3206538"/>
                <a:gd name="connsiteY759" fmla="*/ 996384 h 2906220"/>
                <a:gd name="connsiteX760" fmla="*/ 608178 w 3206538"/>
                <a:gd name="connsiteY760" fmla="*/ 1009342 h 2906220"/>
                <a:gd name="connsiteX761" fmla="*/ 570367 w 3206538"/>
                <a:gd name="connsiteY761" fmla="*/ 1033066 h 2906220"/>
                <a:gd name="connsiteX762" fmla="*/ 554763 w 3206538"/>
                <a:gd name="connsiteY762" fmla="*/ 1027285 h 2906220"/>
                <a:gd name="connsiteX763" fmla="*/ 528555 w 3206538"/>
                <a:gd name="connsiteY763" fmla="*/ 1021702 h 2906220"/>
                <a:gd name="connsiteX764" fmla="*/ 540959 w 3206538"/>
                <a:gd name="connsiteY764" fmla="*/ 1001767 h 2906220"/>
                <a:gd name="connsiteX765" fmla="*/ 564766 w 3206538"/>
                <a:gd name="connsiteY765" fmla="*/ 987812 h 2906220"/>
                <a:gd name="connsiteX766" fmla="*/ 590973 w 3206538"/>
                <a:gd name="connsiteY766" fmla="*/ 970667 h 2906220"/>
                <a:gd name="connsiteX767" fmla="*/ 608178 w 3206538"/>
                <a:gd name="connsiteY767" fmla="*/ 950732 h 2906220"/>
                <a:gd name="connsiteX768" fmla="*/ 601576 w 3206538"/>
                <a:gd name="connsiteY768" fmla="*/ 904082 h 2906220"/>
                <a:gd name="connsiteX769" fmla="*/ 628784 w 3206538"/>
                <a:gd name="connsiteY769" fmla="*/ 879561 h 2906220"/>
                <a:gd name="connsiteX770" fmla="*/ 626383 w 3206538"/>
                <a:gd name="connsiteY770" fmla="*/ 855838 h 2906220"/>
                <a:gd name="connsiteX771" fmla="*/ 595174 w 3206538"/>
                <a:gd name="connsiteY771" fmla="*/ 837696 h 2906220"/>
                <a:gd name="connsiteX772" fmla="*/ 595174 w 3206538"/>
                <a:gd name="connsiteY772" fmla="*/ 794835 h 2906220"/>
                <a:gd name="connsiteX773" fmla="*/ 629584 w 3206538"/>
                <a:gd name="connsiteY773" fmla="*/ 768719 h 2906220"/>
                <a:gd name="connsiteX774" fmla="*/ 651791 w 3206538"/>
                <a:gd name="connsiteY774" fmla="*/ 748783 h 2906220"/>
                <a:gd name="connsiteX775" fmla="*/ 655792 w 3206538"/>
                <a:gd name="connsiteY775" fmla="*/ 710307 h 2906220"/>
                <a:gd name="connsiteX776" fmla="*/ 678799 w 3206538"/>
                <a:gd name="connsiteY776" fmla="*/ 691568 h 2906220"/>
                <a:gd name="connsiteX777" fmla="*/ 701805 w 3206538"/>
                <a:gd name="connsiteY777" fmla="*/ 691568 h 2906220"/>
                <a:gd name="connsiteX778" fmla="*/ 706007 w 3206538"/>
                <a:gd name="connsiteY778" fmla="*/ 697947 h 2906220"/>
                <a:gd name="connsiteX779" fmla="*/ 706007 w 3206538"/>
                <a:gd name="connsiteY779" fmla="*/ 721870 h 2906220"/>
                <a:gd name="connsiteX780" fmla="*/ 667395 w 3206538"/>
                <a:gd name="connsiteY780" fmla="*/ 765131 h 2906220"/>
                <a:gd name="connsiteX781" fmla="*/ 660793 w 3206538"/>
                <a:gd name="connsiteY781" fmla="*/ 782275 h 2906220"/>
                <a:gd name="connsiteX782" fmla="*/ 667395 w 3206538"/>
                <a:gd name="connsiteY782" fmla="*/ 818359 h 2906220"/>
                <a:gd name="connsiteX783" fmla="*/ 673197 w 3206538"/>
                <a:gd name="connsiteY783" fmla="*/ 851053 h 2906220"/>
                <a:gd name="connsiteX784" fmla="*/ 703406 w 3206538"/>
                <a:gd name="connsiteY784" fmla="*/ 862417 h 2906220"/>
                <a:gd name="connsiteX785" fmla="*/ 740417 w 3206538"/>
                <a:gd name="connsiteY785" fmla="*/ 843677 h 2906220"/>
                <a:gd name="connsiteX786" fmla="*/ 767625 w 3206538"/>
                <a:gd name="connsiteY786" fmla="*/ 837896 h 2906220"/>
                <a:gd name="connsiteX787" fmla="*/ 807637 w 3206538"/>
                <a:gd name="connsiteY787" fmla="*/ 856835 h 290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</a:cxnLst>
              <a:rect l="l" t="t" r="r" b="b"/>
              <a:pathLst>
                <a:path w="3206538" h="2906220">
                  <a:moveTo>
                    <a:pt x="3184332" y="121408"/>
                  </a:moveTo>
                  <a:lnTo>
                    <a:pt x="3168527" y="111042"/>
                  </a:lnTo>
                  <a:lnTo>
                    <a:pt x="3195935" y="105659"/>
                  </a:lnTo>
                  <a:lnTo>
                    <a:pt x="3199737" y="65788"/>
                  </a:lnTo>
                  <a:lnTo>
                    <a:pt x="3174129" y="52231"/>
                  </a:lnTo>
                  <a:lnTo>
                    <a:pt x="3124315" y="52231"/>
                  </a:lnTo>
                  <a:lnTo>
                    <a:pt x="3104309" y="55620"/>
                  </a:lnTo>
                  <a:lnTo>
                    <a:pt x="3086904" y="41865"/>
                  </a:lnTo>
                  <a:lnTo>
                    <a:pt x="3044091" y="38077"/>
                  </a:lnTo>
                  <a:lnTo>
                    <a:pt x="2977872" y="19936"/>
                  </a:lnTo>
                  <a:lnTo>
                    <a:pt x="2962067" y="0"/>
                  </a:lnTo>
                  <a:lnTo>
                    <a:pt x="2923256" y="6977"/>
                  </a:lnTo>
                  <a:lnTo>
                    <a:pt x="2852035" y="25119"/>
                  </a:lnTo>
                  <a:lnTo>
                    <a:pt x="2829628" y="19936"/>
                  </a:lnTo>
                  <a:lnTo>
                    <a:pt x="2806022" y="35485"/>
                  </a:lnTo>
                  <a:lnTo>
                    <a:pt x="2814024" y="52231"/>
                  </a:lnTo>
                  <a:lnTo>
                    <a:pt x="2831029" y="60804"/>
                  </a:lnTo>
                  <a:lnTo>
                    <a:pt x="2836430" y="83730"/>
                  </a:lnTo>
                  <a:lnTo>
                    <a:pt x="2828228" y="87518"/>
                  </a:lnTo>
                  <a:lnTo>
                    <a:pt x="2791017" y="80540"/>
                  </a:lnTo>
                  <a:lnTo>
                    <a:pt x="2771011" y="65788"/>
                  </a:lnTo>
                  <a:lnTo>
                    <a:pt x="2767610" y="77350"/>
                  </a:lnTo>
                  <a:lnTo>
                    <a:pt x="2717395" y="93100"/>
                  </a:lnTo>
                  <a:lnTo>
                    <a:pt x="2692788" y="105659"/>
                  </a:lnTo>
                  <a:lnTo>
                    <a:pt x="2687187" y="122006"/>
                  </a:lnTo>
                  <a:lnTo>
                    <a:pt x="2647175" y="102071"/>
                  </a:lnTo>
                  <a:lnTo>
                    <a:pt x="2648375" y="75955"/>
                  </a:lnTo>
                  <a:lnTo>
                    <a:pt x="2610564" y="69974"/>
                  </a:lnTo>
                  <a:lnTo>
                    <a:pt x="2580956" y="76553"/>
                  </a:lnTo>
                  <a:lnTo>
                    <a:pt x="2545945" y="102071"/>
                  </a:lnTo>
                  <a:lnTo>
                    <a:pt x="2538743" y="117022"/>
                  </a:lnTo>
                  <a:lnTo>
                    <a:pt x="2493930" y="105061"/>
                  </a:lnTo>
                  <a:lnTo>
                    <a:pt x="2458320" y="105061"/>
                  </a:lnTo>
                  <a:lnTo>
                    <a:pt x="2465322" y="90907"/>
                  </a:lnTo>
                  <a:lnTo>
                    <a:pt x="2444115" y="81537"/>
                  </a:lnTo>
                  <a:lnTo>
                    <a:pt x="2421509" y="88116"/>
                  </a:lnTo>
                  <a:lnTo>
                    <a:pt x="2423710" y="112636"/>
                  </a:lnTo>
                  <a:lnTo>
                    <a:pt x="2417708" y="130180"/>
                  </a:lnTo>
                  <a:lnTo>
                    <a:pt x="2402503" y="121408"/>
                  </a:lnTo>
                  <a:lnTo>
                    <a:pt x="2396502" y="94096"/>
                  </a:lnTo>
                  <a:lnTo>
                    <a:pt x="2341085" y="97286"/>
                  </a:lnTo>
                  <a:lnTo>
                    <a:pt x="2305075" y="109845"/>
                  </a:lnTo>
                  <a:lnTo>
                    <a:pt x="2297272" y="134566"/>
                  </a:lnTo>
                  <a:lnTo>
                    <a:pt x="2313277" y="134566"/>
                  </a:lnTo>
                  <a:lnTo>
                    <a:pt x="2315478" y="154501"/>
                  </a:lnTo>
                  <a:lnTo>
                    <a:pt x="2314278" y="174437"/>
                  </a:lnTo>
                  <a:lnTo>
                    <a:pt x="2284269" y="174437"/>
                  </a:lnTo>
                  <a:lnTo>
                    <a:pt x="2258461" y="171646"/>
                  </a:lnTo>
                  <a:lnTo>
                    <a:pt x="2258461" y="184206"/>
                  </a:lnTo>
                  <a:lnTo>
                    <a:pt x="2267264" y="193575"/>
                  </a:lnTo>
                  <a:lnTo>
                    <a:pt x="2250859" y="190784"/>
                  </a:lnTo>
                  <a:lnTo>
                    <a:pt x="2232854" y="193974"/>
                  </a:lnTo>
                  <a:lnTo>
                    <a:pt x="2212848" y="174038"/>
                  </a:lnTo>
                  <a:lnTo>
                    <a:pt x="2207446" y="192180"/>
                  </a:lnTo>
                  <a:lnTo>
                    <a:pt x="2221650" y="212115"/>
                  </a:lnTo>
                  <a:lnTo>
                    <a:pt x="2216849" y="223080"/>
                  </a:lnTo>
                  <a:lnTo>
                    <a:pt x="2188241" y="215903"/>
                  </a:lnTo>
                  <a:lnTo>
                    <a:pt x="2124822" y="193177"/>
                  </a:lnTo>
                  <a:lnTo>
                    <a:pt x="2104816" y="191980"/>
                  </a:lnTo>
                  <a:lnTo>
                    <a:pt x="2110818" y="183807"/>
                  </a:lnTo>
                  <a:lnTo>
                    <a:pt x="2125022" y="172842"/>
                  </a:lnTo>
                  <a:lnTo>
                    <a:pt x="2136625" y="154302"/>
                  </a:lnTo>
                  <a:lnTo>
                    <a:pt x="2113819" y="146527"/>
                  </a:lnTo>
                  <a:lnTo>
                    <a:pt x="2081609" y="154103"/>
                  </a:lnTo>
                  <a:lnTo>
                    <a:pt x="2047599" y="147125"/>
                  </a:lnTo>
                  <a:lnTo>
                    <a:pt x="2042198" y="161878"/>
                  </a:lnTo>
                  <a:lnTo>
                    <a:pt x="2035596" y="176431"/>
                  </a:lnTo>
                  <a:lnTo>
                    <a:pt x="2056802" y="184804"/>
                  </a:lnTo>
                  <a:lnTo>
                    <a:pt x="2052001" y="187993"/>
                  </a:lnTo>
                  <a:lnTo>
                    <a:pt x="2028394" y="194572"/>
                  </a:lnTo>
                  <a:lnTo>
                    <a:pt x="1988382" y="208128"/>
                  </a:lnTo>
                  <a:lnTo>
                    <a:pt x="1982981" y="193974"/>
                  </a:lnTo>
                  <a:lnTo>
                    <a:pt x="1959974" y="196765"/>
                  </a:lnTo>
                  <a:lnTo>
                    <a:pt x="1919962" y="209723"/>
                  </a:lnTo>
                  <a:lnTo>
                    <a:pt x="1899956" y="201550"/>
                  </a:lnTo>
                  <a:lnTo>
                    <a:pt x="1883551" y="207530"/>
                  </a:lnTo>
                  <a:lnTo>
                    <a:pt x="1856143" y="209723"/>
                  </a:lnTo>
                  <a:lnTo>
                    <a:pt x="1851742" y="225074"/>
                  </a:lnTo>
                  <a:lnTo>
                    <a:pt x="1854543" y="233845"/>
                  </a:lnTo>
                  <a:lnTo>
                    <a:pt x="1837538" y="240823"/>
                  </a:lnTo>
                  <a:lnTo>
                    <a:pt x="1815732" y="256173"/>
                  </a:lnTo>
                  <a:lnTo>
                    <a:pt x="1805329" y="269729"/>
                  </a:lnTo>
                  <a:lnTo>
                    <a:pt x="1790524" y="275311"/>
                  </a:lnTo>
                  <a:lnTo>
                    <a:pt x="1808530" y="239826"/>
                  </a:lnTo>
                  <a:lnTo>
                    <a:pt x="1850142" y="196765"/>
                  </a:lnTo>
                  <a:lnTo>
                    <a:pt x="1877550" y="176829"/>
                  </a:lnTo>
                  <a:lnTo>
                    <a:pt x="1873748" y="145530"/>
                  </a:lnTo>
                  <a:lnTo>
                    <a:pt x="1853743" y="134566"/>
                  </a:lnTo>
                  <a:lnTo>
                    <a:pt x="1877349" y="129582"/>
                  </a:lnTo>
                  <a:lnTo>
                    <a:pt x="1870748" y="109646"/>
                  </a:lnTo>
                  <a:lnTo>
                    <a:pt x="1830736" y="96688"/>
                  </a:lnTo>
                  <a:lnTo>
                    <a:pt x="1802728" y="108051"/>
                  </a:lnTo>
                  <a:lnTo>
                    <a:pt x="1760115" y="120013"/>
                  </a:lnTo>
                  <a:lnTo>
                    <a:pt x="1741910" y="123402"/>
                  </a:lnTo>
                  <a:lnTo>
                    <a:pt x="1723905" y="119614"/>
                  </a:lnTo>
                  <a:lnTo>
                    <a:pt x="1716903" y="89511"/>
                  </a:lnTo>
                  <a:lnTo>
                    <a:pt x="1702098" y="85723"/>
                  </a:lnTo>
                  <a:lnTo>
                    <a:pt x="1693296" y="109646"/>
                  </a:lnTo>
                  <a:lnTo>
                    <a:pt x="1686093" y="133170"/>
                  </a:lnTo>
                  <a:lnTo>
                    <a:pt x="1701498" y="147325"/>
                  </a:lnTo>
                  <a:lnTo>
                    <a:pt x="1716303" y="141942"/>
                  </a:lnTo>
                  <a:lnTo>
                    <a:pt x="1711901" y="153903"/>
                  </a:lnTo>
                  <a:lnTo>
                    <a:pt x="1685093" y="153903"/>
                  </a:lnTo>
                  <a:lnTo>
                    <a:pt x="1662087" y="162077"/>
                  </a:lnTo>
                  <a:lnTo>
                    <a:pt x="1684493" y="182013"/>
                  </a:lnTo>
                  <a:lnTo>
                    <a:pt x="1646682" y="188392"/>
                  </a:lnTo>
                  <a:lnTo>
                    <a:pt x="1633078" y="178624"/>
                  </a:lnTo>
                  <a:lnTo>
                    <a:pt x="1575661" y="220688"/>
                  </a:lnTo>
                  <a:lnTo>
                    <a:pt x="1549254" y="228263"/>
                  </a:lnTo>
                  <a:lnTo>
                    <a:pt x="1540051" y="248199"/>
                  </a:lnTo>
                  <a:lnTo>
                    <a:pt x="1524646" y="260160"/>
                  </a:lnTo>
                  <a:lnTo>
                    <a:pt x="1531248" y="282488"/>
                  </a:lnTo>
                  <a:lnTo>
                    <a:pt x="1551254" y="297839"/>
                  </a:lnTo>
                  <a:lnTo>
                    <a:pt x="1536450" y="324951"/>
                  </a:lnTo>
                  <a:lnTo>
                    <a:pt x="1529848" y="300430"/>
                  </a:lnTo>
                  <a:lnTo>
                    <a:pt x="1513443" y="311993"/>
                  </a:lnTo>
                  <a:lnTo>
                    <a:pt x="1476232" y="323356"/>
                  </a:lnTo>
                  <a:lnTo>
                    <a:pt x="1461428" y="335318"/>
                  </a:lnTo>
                  <a:lnTo>
                    <a:pt x="1469030" y="355253"/>
                  </a:lnTo>
                  <a:lnTo>
                    <a:pt x="1481434" y="371800"/>
                  </a:lnTo>
                  <a:lnTo>
                    <a:pt x="1523246" y="380771"/>
                  </a:lnTo>
                  <a:lnTo>
                    <a:pt x="1538050" y="412668"/>
                  </a:lnTo>
                  <a:lnTo>
                    <a:pt x="1538050" y="430810"/>
                  </a:lnTo>
                  <a:lnTo>
                    <a:pt x="1556055" y="454533"/>
                  </a:lnTo>
                  <a:lnTo>
                    <a:pt x="1544652" y="462707"/>
                  </a:lnTo>
                  <a:lnTo>
                    <a:pt x="1521645" y="437189"/>
                  </a:lnTo>
                  <a:lnTo>
                    <a:pt x="1516644" y="398913"/>
                  </a:lnTo>
                  <a:lnTo>
                    <a:pt x="1478833" y="384958"/>
                  </a:lnTo>
                  <a:lnTo>
                    <a:pt x="1445223" y="367813"/>
                  </a:lnTo>
                  <a:lnTo>
                    <a:pt x="1430419" y="374192"/>
                  </a:lnTo>
                  <a:lnTo>
                    <a:pt x="1440422" y="397916"/>
                  </a:lnTo>
                  <a:lnTo>
                    <a:pt x="1413614" y="392334"/>
                  </a:lnTo>
                  <a:lnTo>
                    <a:pt x="1392007" y="371202"/>
                  </a:lnTo>
                  <a:lnTo>
                    <a:pt x="1384605" y="377781"/>
                  </a:lnTo>
                  <a:lnTo>
                    <a:pt x="1391207" y="387549"/>
                  </a:lnTo>
                  <a:lnTo>
                    <a:pt x="1378804" y="407485"/>
                  </a:lnTo>
                  <a:lnTo>
                    <a:pt x="1376403" y="431009"/>
                  </a:lnTo>
                  <a:lnTo>
                    <a:pt x="1397609" y="452938"/>
                  </a:lnTo>
                  <a:lnTo>
                    <a:pt x="1396009" y="471877"/>
                  </a:lnTo>
                  <a:lnTo>
                    <a:pt x="1404211" y="482443"/>
                  </a:lnTo>
                  <a:lnTo>
                    <a:pt x="1404211" y="497993"/>
                  </a:lnTo>
                  <a:lnTo>
                    <a:pt x="1415014" y="507761"/>
                  </a:lnTo>
                  <a:lnTo>
                    <a:pt x="1444423" y="494803"/>
                  </a:lnTo>
                  <a:lnTo>
                    <a:pt x="1474032" y="512745"/>
                  </a:lnTo>
                  <a:lnTo>
                    <a:pt x="1483034" y="535671"/>
                  </a:lnTo>
                  <a:lnTo>
                    <a:pt x="1519245" y="551221"/>
                  </a:lnTo>
                  <a:lnTo>
                    <a:pt x="1505241" y="556006"/>
                  </a:lnTo>
                  <a:lnTo>
                    <a:pt x="1476432" y="545440"/>
                  </a:lnTo>
                  <a:lnTo>
                    <a:pt x="1461028" y="515935"/>
                  </a:lnTo>
                  <a:lnTo>
                    <a:pt x="1442823" y="506166"/>
                  </a:lnTo>
                  <a:lnTo>
                    <a:pt x="1427218" y="524108"/>
                  </a:lnTo>
                  <a:lnTo>
                    <a:pt x="1436221" y="551221"/>
                  </a:lnTo>
                  <a:lnTo>
                    <a:pt x="1427218" y="572951"/>
                  </a:lnTo>
                  <a:lnTo>
                    <a:pt x="1415014" y="596276"/>
                  </a:lnTo>
                  <a:lnTo>
                    <a:pt x="1363199" y="598668"/>
                  </a:lnTo>
                  <a:lnTo>
                    <a:pt x="1377203" y="584713"/>
                  </a:lnTo>
                  <a:lnTo>
                    <a:pt x="1388607" y="587105"/>
                  </a:lnTo>
                  <a:lnTo>
                    <a:pt x="1404211" y="572951"/>
                  </a:lnTo>
                  <a:lnTo>
                    <a:pt x="1411613" y="538063"/>
                  </a:lnTo>
                  <a:lnTo>
                    <a:pt x="1411613" y="518128"/>
                  </a:lnTo>
                  <a:lnTo>
                    <a:pt x="1385406" y="489420"/>
                  </a:lnTo>
                  <a:lnTo>
                    <a:pt x="1373602" y="442173"/>
                  </a:lnTo>
                  <a:lnTo>
                    <a:pt x="1353596" y="431009"/>
                  </a:lnTo>
                  <a:lnTo>
                    <a:pt x="1359198" y="393331"/>
                  </a:lnTo>
                  <a:lnTo>
                    <a:pt x="1333590" y="383163"/>
                  </a:lnTo>
                  <a:lnTo>
                    <a:pt x="1304782" y="380771"/>
                  </a:lnTo>
                  <a:lnTo>
                    <a:pt x="1300781" y="412668"/>
                  </a:lnTo>
                  <a:lnTo>
                    <a:pt x="1307383" y="437189"/>
                  </a:lnTo>
                  <a:lnTo>
                    <a:pt x="1284376" y="445363"/>
                  </a:lnTo>
                  <a:lnTo>
                    <a:pt x="1280175" y="458520"/>
                  </a:lnTo>
                  <a:lnTo>
                    <a:pt x="1295779" y="470083"/>
                  </a:lnTo>
                  <a:lnTo>
                    <a:pt x="1290978" y="485433"/>
                  </a:lnTo>
                  <a:lnTo>
                    <a:pt x="1294179" y="505369"/>
                  </a:lnTo>
                  <a:lnTo>
                    <a:pt x="1312184" y="505369"/>
                  </a:lnTo>
                  <a:lnTo>
                    <a:pt x="1332190" y="525305"/>
                  </a:lnTo>
                  <a:lnTo>
                    <a:pt x="1339592" y="552417"/>
                  </a:lnTo>
                  <a:lnTo>
                    <a:pt x="1304182" y="527896"/>
                  </a:lnTo>
                  <a:lnTo>
                    <a:pt x="1278774" y="527896"/>
                  </a:lnTo>
                  <a:lnTo>
                    <a:pt x="1250766" y="510752"/>
                  </a:lnTo>
                  <a:lnTo>
                    <a:pt x="1237562" y="515536"/>
                  </a:lnTo>
                  <a:lnTo>
                    <a:pt x="1207153" y="517330"/>
                  </a:lnTo>
                  <a:lnTo>
                    <a:pt x="1151337" y="497395"/>
                  </a:lnTo>
                  <a:lnTo>
                    <a:pt x="1109525" y="468687"/>
                  </a:lnTo>
                  <a:lnTo>
                    <a:pt x="1114326" y="425427"/>
                  </a:lnTo>
                  <a:lnTo>
                    <a:pt x="1137333" y="371202"/>
                  </a:lnTo>
                  <a:lnTo>
                    <a:pt x="1185747" y="327742"/>
                  </a:lnTo>
                  <a:lnTo>
                    <a:pt x="1226959" y="300032"/>
                  </a:lnTo>
                  <a:lnTo>
                    <a:pt x="1246965" y="291061"/>
                  </a:lnTo>
                  <a:lnTo>
                    <a:pt x="1249566" y="257369"/>
                  </a:lnTo>
                  <a:lnTo>
                    <a:pt x="1223958" y="261556"/>
                  </a:lnTo>
                  <a:lnTo>
                    <a:pt x="1218357" y="278701"/>
                  </a:lnTo>
                  <a:lnTo>
                    <a:pt x="1160740" y="301627"/>
                  </a:lnTo>
                  <a:lnTo>
                    <a:pt x="1120728" y="328540"/>
                  </a:lnTo>
                  <a:lnTo>
                    <a:pt x="1109325" y="348475"/>
                  </a:lnTo>
                  <a:lnTo>
                    <a:pt x="1095321" y="350070"/>
                  </a:lnTo>
                  <a:lnTo>
                    <a:pt x="1096921" y="359839"/>
                  </a:lnTo>
                  <a:lnTo>
                    <a:pt x="1103523" y="367215"/>
                  </a:lnTo>
                  <a:lnTo>
                    <a:pt x="1091319" y="392733"/>
                  </a:lnTo>
                  <a:lnTo>
                    <a:pt x="1077315" y="425427"/>
                  </a:lnTo>
                  <a:lnTo>
                    <a:pt x="1080516" y="453935"/>
                  </a:lnTo>
                  <a:lnTo>
                    <a:pt x="1055909" y="463105"/>
                  </a:lnTo>
                  <a:lnTo>
                    <a:pt x="1064912" y="488424"/>
                  </a:lnTo>
                  <a:lnTo>
                    <a:pt x="1091319" y="490018"/>
                  </a:lnTo>
                  <a:lnTo>
                    <a:pt x="1100322" y="501382"/>
                  </a:lnTo>
                  <a:lnTo>
                    <a:pt x="1133932" y="502379"/>
                  </a:lnTo>
                  <a:lnTo>
                    <a:pt x="1203752" y="526899"/>
                  </a:lnTo>
                  <a:lnTo>
                    <a:pt x="1211955" y="553813"/>
                  </a:lnTo>
                  <a:lnTo>
                    <a:pt x="1193950" y="552218"/>
                  </a:lnTo>
                  <a:lnTo>
                    <a:pt x="1163541" y="557202"/>
                  </a:lnTo>
                  <a:lnTo>
                    <a:pt x="1129731" y="579131"/>
                  </a:lnTo>
                  <a:lnTo>
                    <a:pt x="1112526" y="585710"/>
                  </a:lnTo>
                  <a:lnTo>
                    <a:pt x="1126530" y="545838"/>
                  </a:lnTo>
                  <a:lnTo>
                    <a:pt x="1110925" y="553215"/>
                  </a:lnTo>
                  <a:lnTo>
                    <a:pt x="1099522" y="573150"/>
                  </a:lnTo>
                  <a:lnTo>
                    <a:pt x="1055909" y="589896"/>
                  </a:lnTo>
                  <a:lnTo>
                    <a:pt x="1040304" y="617607"/>
                  </a:lnTo>
                  <a:lnTo>
                    <a:pt x="1040304" y="634751"/>
                  </a:lnTo>
                  <a:lnTo>
                    <a:pt x="1013497" y="630366"/>
                  </a:lnTo>
                  <a:lnTo>
                    <a:pt x="997092" y="617208"/>
                  </a:lnTo>
                  <a:lnTo>
                    <a:pt x="1009295" y="601658"/>
                  </a:lnTo>
                  <a:lnTo>
                    <a:pt x="1020899" y="609034"/>
                  </a:lnTo>
                  <a:lnTo>
                    <a:pt x="1013497" y="585311"/>
                  </a:lnTo>
                  <a:lnTo>
                    <a:pt x="986289" y="583716"/>
                  </a:lnTo>
                  <a:lnTo>
                    <a:pt x="969084" y="582121"/>
                  </a:lnTo>
                  <a:lnTo>
                    <a:pt x="973285" y="603452"/>
                  </a:lnTo>
                  <a:lnTo>
                    <a:pt x="989690" y="630366"/>
                  </a:lnTo>
                  <a:lnTo>
                    <a:pt x="993691" y="648308"/>
                  </a:lnTo>
                  <a:lnTo>
                    <a:pt x="997892" y="664655"/>
                  </a:lnTo>
                  <a:lnTo>
                    <a:pt x="967483" y="648308"/>
                  </a:lnTo>
                  <a:lnTo>
                    <a:pt x="959281" y="648308"/>
                  </a:lnTo>
                  <a:lnTo>
                    <a:pt x="951879" y="663060"/>
                  </a:lnTo>
                  <a:lnTo>
                    <a:pt x="933873" y="677812"/>
                  </a:lnTo>
                  <a:lnTo>
                    <a:pt x="949278" y="697748"/>
                  </a:lnTo>
                  <a:lnTo>
                    <a:pt x="924671" y="709111"/>
                  </a:lnTo>
                  <a:lnTo>
                    <a:pt x="900864" y="695156"/>
                  </a:lnTo>
                  <a:lnTo>
                    <a:pt x="884459" y="697748"/>
                  </a:lnTo>
                  <a:lnTo>
                    <a:pt x="909066" y="717684"/>
                  </a:lnTo>
                  <a:lnTo>
                    <a:pt x="918269" y="730044"/>
                  </a:lnTo>
                  <a:lnTo>
                    <a:pt x="892661" y="737420"/>
                  </a:lnTo>
                  <a:lnTo>
                    <a:pt x="859852" y="717484"/>
                  </a:lnTo>
                  <a:lnTo>
                    <a:pt x="853450" y="684391"/>
                  </a:lnTo>
                  <a:lnTo>
                    <a:pt x="828042" y="668044"/>
                  </a:lnTo>
                  <a:lnTo>
                    <a:pt x="802635" y="641729"/>
                  </a:lnTo>
                  <a:lnTo>
                    <a:pt x="825642" y="646713"/>
                  </a:lnTo>
                  <a:lnTo>
                    <a:pt x="854250" y="659073"/>
                  </a:lnTo>
                  <a:lnTo>
                    <a:pt x="908466" y="672031"/>
                  </a:lnTo>
                  <a:lnTo>
                    <a:pt x="938875" y="658076"/>
                  </a:lnTo>
                  <a:lnTo>
                    <a:pt x="943076" y="632758"/>
                  </a:lnTo>
                  <a:lnTo>
                    <a:pt x="919269" y="607439"/>
                  </a:lnTo>
                  <a:lnTo>
                    <a:pt x="855250" y="577935"/>
                  </a:lnTo>
                  <a:lnTo>
                    <a:pt x="819840" y="581324"/>
                  </a:lnTo>
                  <a:lnTo>
                    <a:pt x="799834" y="562385"/>
                  </a:lnTo>
                  <a:lnTo>
                    <a:pt x="777628" y="572751"/>
                  </a:lnTo>
                  <a:lnTo>
                    <a:pt x="725012" y="537067"/>
                  </a:lnTo>
                  <a:lnTo>
                    <a:pt x="678999" y="550224"/>
                  </a:lnTo>
                  <a:lnTo>
                    <a:pt x="669196" y="572751"/>
                  </a:lnTo>
                  <a:lnTo>
                    <a:pt x="656192" y="550623"/>
                  </a:lnTo>
                  <a:lnTo>
                    <a:pt x="639787" y="553813"/>
                  </a:lnTo>
                  <a:lnTo>
                    <a:pt x="623383" y="577536"/>
                  </a:lnTo>
                  <a:lnTo>
                    <a:pt x="591373" y="586507"/>
                  </a:lnTo>
                  <a:lnTo>
                    <a:pt x="568366" y="614417"/>
                  </a:lnTo>
                  <a:lnTo>
                    <a:pt x="546960" y="660269"/>
                  </a:lnTo>
                  <a:lnTo>
                    <a:pt x="520752" y="718282"/>
                  </a:lnTo>
                  <a:lnTo>
                    <a:pt x="422324" y="796828"/>
                  </a:lnTo>
                  <a:lnTo>
                    <a:pt x="410720" y="856635"/>
                  </a:lnTo>
                  <a:lnTo>
                    <a:pt x="423924" y="916442"/>
                  </a:lnTo>
                  <a:lnTo>
                    <a:pt x="456734" y="928005"/>
                  </a:lnTo>
                  <a:lnTo>
                    <a:pt x="510950" y="882153"/>
                  </a:lnTo>
                  <a:lnTo>
                    <a:pt x="520752" y="928005"/>
                  </a:lnTo>
                  <a:lnTo>
                    <a:pt x="546960" y="978641"/>
                  </a:lnTo>
                  <a:lnTo>
                    <a:pt x="516751" y="1000770"/>
                  </a:lnTo>
                  <a:lnTo>
                    <a:pt x="498546" y="926410"/>
                  </a:lnTo>
                  <a:lnTo>
                    <a:pt x="478540" y="941162"/>
                  </a:lnTo>
                  <a:lnTo>
                    <a:pt x="481741" y="963092"/>
                  </a:lnTo>
                  <a:lnTo>
                    <a:pt x="459535" y="976249"/>
                  </a:lnTo>
                  <a:lnTo>
                    <a:pt x="464536" y="1006551"/>
                  </a:lnTo>
                  <a:lnTo>
                    <a:pt x="478540" y="1029477"/>
                  </a:lnTo>
                  <a:lnTo>
                    <a:pt x="443130" y="1040841"/>
                  </a:lnTo>
                  <a:lnTo>
                    <a:pt x="410320" y="1067156"/>
                  </a:lnTo>
                  <a:lnTo>
                    <a:pt x="398117" y="1101445"/>
                  </a:lnTo>
                  <a:lnTo>
                    <a:pt x="333298" y="1152281"/>
                  </a:lnTo>
                  <a:lnTo>
                    <a:pt x="307090" y="1132345"/>
                  </a:lnTo>
                  <a:lnTo>
                    <a:pt x="353303" y="1106628"/>
                  </a:lnTo>
                  <a:lnTo>
                    <a:pt x="356504" y="1072140"/>
                  </a:lnTo>
                  <a:lnTo>
                    <a:pt x="329496" y="1043632"/>
                  </a:lnTo>
                  <a:lnTo>
                    <a:pt x="283483" y="979638"/>
                  </a:lnTo>
                  <a:lnTo>
                    <a:pt x="301488" y="947741"/>
                  </a:lnTo>
                  <a:lnTo>
                    <a:pt x="275281" y="924018"/>
                  </a:lnTo>
                  <a:lnTo>
                    <a:pt x="284283" y="902886"/>
                  </a:lnTo>
                  <a:lnTo>
                    <a:pt x="250673" y="912654"/>
                  </a:lnTo>
                  <a:lnTo>
                    <a:pt x="230667" y="935580"/>
                  </a:lnTo>
                  <a:lnTo>
                    <a:pt x="230667" y="971465"/>
                  </a:lnTo>
                  <a:lnTo>
                    <a:pt x="248073" y="1004359"/>
                  </a:lnTo>
                  <a:lnTo>
                    <a:pt x="273280" y="1009143"/>
                  </a:lnTo>
                  <a:lnTo>
                    <a:pt x="268279" y="1047619"/>
                  </a:lnTo>
                  <a:lnTo>
                    <a:pt x="254275" y="1064764"/>
                  </a:lnTo>
                  <a:lnTo>
                    <a:pt x="238670" y="1091079"/>
                  </a:lnTo>
                  <a:lnTo>
                    <a:pt x="274080" y="1099252"/>
                  </a:lnTo>
                  <a:lnTo>
                    <a:pt x="245272" y="1113008"/>
                  </a:lnTo>
                  <a:lnTo>
                    <a:pt x="249473" y="1125368"/>
                  </a:lnTo>
                  <a:lnTo>
                    <a:pt x="281483" y="1122178"/>
                  </a:lnTo>
                  <a:lnTo>
                    <a:pt x="295487" y="1140918"/>
                  </a:lnTo>
                  <a:lnTo>
                    <a:pt x="301088" y="1157265"/>
                  </a:lnTo>
                  <a:lnTo>
                    <a:pt x="292086" y="1164641"/>
                  </a:lnTo>
                  <a:lnTo>
                    <a:pt x="262477" y="1158860"/>
                  </a:lnTo>
                  <a:lnTo>
                    <a:pt x="255075" y="1175207"/>
                  </a:lnTo>
                  <a:lnTo>
                    <a:pt x="268279" y="1185175"/>
                  </a:lnTo>
                  <a:lnTo>
                    <a:pt x="295487" y="1198133"/>
                  </a:lnTo>
                  <a:lnTo>
                    <a:pt x="320094" y="1233419"/>
                  </a:lnTo>
                  <a:lnTo>
                    <a:pt x="320094" y="1252159"/>
                  </a:lnTo>
                  <a:lnTo>
                    <a:pt x="301888" y="1294821"/>
                  </a:lnTo>
                  <a:lnTo>
                    <a:pt x="223065" y="1294821"/>
                  </a:lnTo>
                  <a:lnTo>
                    <a:pt x="196858" y="1284853"/>
                  </a:lnTo>
                  <a:lnTo>
                    <a:pt x="169850" y="1298808"/>
                  </a:lnTo>
                  <a:lnTo>
                    <a:pt x="169850" y="1342268"/>
                  </a:lnTo>
                  <a:lnTo>
                    <a:pt x="163248" y="1390512"/>
                  </a:lnTo>
                  <a:lnTo>
                    <a:pt x="163248" y="1430383"/>
                  </a:lnTo>
                  <a:lnTo>
                    <a:pt x="172250" y="1443541"/>
                  </a:lnTo>
                  <a:lnTo>
                    <a:pt x="199258" y="1438557"/>
                  </a:lnTo>
                  <a:lnTo>
                    <a:pt x="223866" y="1456499"/>
                  </a:lnTo>
                  <a:lnTo>
                    <a:pt x="216663" y="1486004"/>
                  </a:lnTo>
                  <a:lnTo>
                    <a:pt x="194457" y="1508930"/>
                  </a:lnTo>
                  <a:lnTo>
                    <a:pt x="153245" y="1536840"/>
                  </a:lnTo>
                  <a:lnTo>
                    <a:pt x="146643" y="1582692"/>
                  </a:lnTo>
                  <a:lnTo>
                    <a:pt x="146643" y="1607213"/>
                  </a:lnTo>
                  <a:lnTo>
                    <a:pt x="113233" y="1627148"/>
                  </a:lnTo>
                  <a:lnTo>
                    <a:pt x="86225" y="1632930"/>
                  </a:lnTo>
                  <a:lnTo>
                    <a:pt x="74822" y="1656653"/>
                  </a:lnTo>
                  <a:lnTo>
                    <a:pt x="53416" y="1675393"/>
                  </a:lnTo>
                  <a:lnTo>
                    <a:pt x="53416" y="1696724"/>
                  </a:lnTo>
                  <a:lnTo>
                    <a:pt x="32009" y="1713869"/>
                  </a:lnTo>
                  <a:lnTo>
                    <a:pt x="23007" y="1740782"/>
                  </a:lnTo>
                  <a:lnTo>
                    <a:pt x="4201" y="1760717"/>
                  </a:lnTo>
                  <a:lnTo>
                    <a:pt x="9003" y="1780653"/>
                  </a:lnTo>
                  <a:lnTo>
                    <a:pt x="24607" y="1788827"/>
                  </a:lnTo>
                  <a:lnTo>
                    <a:pt x="15605" y="1804376"/>
                  </a:lnTo>
                  <a:lnTo>
                    <a:pt x="26208" y="1833084"/>
                  </a:lnTo>
                  <a:lnTo>
                    <a:pt x="19806" y="1854415"/>
                  </a:lnTo>
                  <a:lnTo>
                    <a:pt x="18005" y="1879733"/>
                  </a:lnTo>
                  <a:lnTo>
                    <a:pt x="0" y="1892891"/>
                  </a:lnTo>
                  <a:lnTo>
                    <a:pt x="9803" y="1912826"/>
                  </a:lnTo>
                  <a:lnTo>
                    <a:pt x="13204" y="1946119"/>
                  </a:lnTo>
                  <a:lnTo>
                    <a:pt x="35410" y="1956884"/>
                  </a:lnTo>
                  <a:lnTo>
                    <a:pt x="75422" y="2014100"/>
                  </a:lnTo>
                  <a:lnTo>
                    <a:pt x="90026" y="2050981"/>
                  </a:lnTo>
                  <a:lnTo>
                    <a:pt x="113233" y="2050981"/>
                  </a:lnTo>
                  <a:lnTo>
                    <a:pt x="180653" y="2106601"/>
                  </a:lnTo>
                  <a:lnTo>
                    <a:pt x="203660" y="2106601"/>
                  </a:lnTo>
                  <a:lnTo>
                    <a:pt x="243671" y="2084472"/>
                  </a:lnTo>
                  <a:lnTo>
                    <a:pt x="274881" y="2088659"/>
                  </a:lnTo>
                  <a:lnTo>
                    <a:pt x="307690" y="2097630"/>
                  </a:lnTo>
                  <a:lnTo>
                    <a:pt x="340500" y="2079489"/>
                  </a:lnTo>
                  <a:lnTo>
                    <a:pt x="411920" y="2061546"/>
                  </a:lnTo>
                  <a:lnTo>
                    <a:pt x="438128" y="2085270"/>
                  </a:lnTo>
                  <a:lnTo>
                    <a:pt x="449732" y="2100820"/>
                  </a:lnTo>
                  <a:lnTo>
                    <a:pt x="498146" y="2097630"/>
                  </a:lnTo>
                  <a:lnTo>
                    <a:pt x="521153" y="2112382"/>
                  </a:lnTo>
                  <a:lnTo>
                    <a:pt x="527755" y="2139296"/>
                  </a:lnTo>
                  <a:lnTo>
                    <a:pt x="505148" y="2205283"/>
                  </a:lnTo>
                  <a:lnTo>
                    <a:pt x="508549" y="2232993"/>
                  </a:lnTo>
                  <a:lnTo>
                    <a:pt x="546960" y="2263295"/>
                  </a:lnTo>
                  <a:lnTo>
                    <a:pt x="562565" y="2295192"/>
                  </a:lnTo>
                  <a:lnTo>
                    <a:pt x="578970" y="2309945"/>
                  </a:lnTo>
                  <a:lnTo>
                    <a:pt x="588972" y="2347623"/>
                  </a:lnTo>
                  <a:lnTo>
                    <a:pt x="581570" y="2369553"/>
                  </a:lnTo>
                  <a:lnTo>
                    <a:pt x="601576" y="2405636"/>
                  </a:lnTo>
                  <a:lnTo>
                    <a:pt x="595975" y="2428562"/>
                  </a:lnTo>
                  <a:lnTo>
                    <a:pt x="564766" y="2473617"/>
                  </a:lnTo>
                  <a:lnTo>
                    <a:pt x="556563" y="2523456"/>
                  </a:lnTo>
                  <a:lnTo>
                    <a:pt x="558964" y="2556948"/>
                  </a:lnTo>
                  <a:lnTo>
                    <a:pt x="580370" y="2576883"/>
                  </a:lnTo>
                  <a:lnTo>
                    <a:pt x="584371" y="2599809"/>
                  </a:lnTo>
                  <a:lnTo>
                    <a:pt x="595975" y="2616954"/>
                  </a:lnTo>
                  <a:lnTo>
                    <a:pt x="607378" y="2678356"/>
                  </a:lnTo>
                  <a:lnTo>
                    <a:pt x="617981" y="2715237"/>
                  </a:lnTo>
                  <a:lnTo>
                    <a:pt x="617981" y="2743545"/>
                  </a:lnTo>
                  <a:lnTo>
                    <a:pt x="636186" y="2762285"/>
                  </a:lnTo>
                  <a:lnTo>
                    <a:pt x="648390" y="2807339"/>
                  </a:lnTo>
                  <a:lnTo>
                    <a:pt x="668396" y="2823687"/>
                  </a:lnTo>
                  <a:lnTo>
                    <a:pt x="668396" y="2842626"/>
                  </a:lnTo>
                  <a:lnTo>
                    <a:pt x="660994" y="2853191"/>
                  </a:lnTo>
                  <a:lnTo>
                    <a:pt x="668396" y="2873127"/>
                  </a:lnTo>
                  <a:lnTo>
                    <a:pt x="668396" y="2886285"/>
                  </a:lnTo>
                  <a:lnTo>
                    <a:pt x="708407" y="2906220"/>
                  </a:lnTo>
                  <a:lnTo>
                    <a:pt x="728413" y="2893063"/>
                  </a:lnTo>
                  <a:lnTo>
                    <a:pt x="761223" y="2888079"/>
                  </a:lnTo>
                  <a:lnTo>
                    <a:pt x="821240" y="2883294"/>
                  </a:lnTo>
                  <a:lnTo>
                    <a:pt x="858251" y="2854587"/>
                  </a:lnTo>
                  <a:lnTo>
                    <a:pt x="900864" y="2816908"/>
                  </a:lnTo>
                  <a:lnTo>
                    <a:pt x="922270" y="2778433"/>
                  </a:lnTo>
                  <a:lnTo>
                    <a:pt x="945277" y="2759693"/>
                  </a:lnTo>
                  <a:lnTo>
                    <a:pt x="949278" y="2712246"/>
                  </a:lnTo>
                  <a:lnTo>
                    <a:pt x="993691" y="2689320"/>
                  </a:lnTo>
                  <a:lnTo>
                    <a:pt x="1007695" y="2645861"/>
                  </a:lnTo>
                  <a:lnTo>
                    <a:pt x="996892" y="2597616"/>
                  </a:lnTo>
                  <a:lnTo>
                    <a:pt x="1021499" y="2560935"/>
                  </a:lnTo>
                  <a:lnTo>
                    <a:pt x="1058510" y="2529038"/>
                  </a:lnTo>
                  <a:lnTo>
                    <a:pt x="1096321" y="2517475"/>
                  </a:lnTo>
                  <a:lnTo>
                    <a:pt x="1119328" y="2490562"/>
                  </a:lnTo>
                  <a:lnTo>
                    <a:pt x="1112726" y="2475810"/>
                  </a:lnTo>
                  <a:lnTo>
                    <a:pt x="1119328" y="2443912"/>
                  </a:lnTo>
                  <a:lnTo>
                    <a:pt x="1119328" y="2399655"/>
                  </a:lnTo>
                  <a:lnTo>
                    <a:pt x="1097121" y="2356395"/>
                  </a:lnTo>
                  <a:lnTo>
                    <a:pt x="1100322" y="2320311"/>
                  </a:lnTo>
                  <a:lnTo>
                    <a:pt x="1092120" y="2300376"/>
                  </a:lnTo>
                  <a:lnTo>
                    <a:pt x="1108525" y="2267482"/>
                  </a:lnTo>
                  <a:lnTo>
                    <a:pt x="1133332" y="2220832"/>
                  </a:lnTo>
                  <a:lnTo>
                    <a:pt x="1150537" y="2216845"/>
                  </a:lnTo>
                  <a:lnTo>
                    <a:pt x="1163541" y="2192324"/>
                  </a:lnTo>
                  <a:lnTo>
                    <a:pt x="1261369" y="2103013"/>
                  </a:lnTo>
                  <a:lnTo>
                    <a:pt x="1294979" y="2053971"/>
                  </a:lnTo>
                  <a:lnTo>
                    <a:pt x="1294979" y="2027855"/>
                  </a:lnTo>
                  <a:lnTo>
                    <a:pt x="1316385" y="1990177"/>
                  </a:lnTo>
                  <a:lnTo>
                    <a:pt x="1322187" y="1951701"/>
                  </a:lnTo>
                  <a:lnTo>
                    <a:pt x="1311384" y="1942730"/>
                  </a:lnTo>
                  <a:lnTo>
                    <a:pt x="1276174" y="1956685"/>
                  </a:lnTo>
                  <a:lnTo>
                    <a:pt x="1248165" y="1956685"/>
                  </a:lnTo>
                  <a:lnTo>
                    <a:pt x="1237562" y="1968048"/>
                  </a:lnTo>
                  <a:lnTo>
                    <a:pt x="1217556" y="1968048"/>
                  </a:lnTo>
                  <a:lnTo>
                    <a:pt x="1197551" y="1978813"/>
                  </a:lnTo>
                  <a:lnTo>
                    <a:pt x="1176144" y="1972235"/>
                  </a:lnTo>
                  <a:lnTo>
                    <a:pt x="1162140" y="1947714"/>
                  </a:lnTo>
                  <a:lnTo>
                    <a:pt x="1169542" y="1933759"/>
                  </a:lnTo>
                  <a:lnTo>
                    <a:pt x="1152337" y="1918209"/>
                  </a:lnTo>
                  <a:lnTo>
                    <a:pt x="1093320" y="1875746"/>
                  </a:lnTo>
                  <a:lnTo>
                    <a:pt x="1073314" y="1828299"/>
                  </a:lnTo>
                  <a:lnTo>
                    <a:pt x="1048707" y="1810955"/>
                  </a:lnTo>
                  <a:lnTo>
                    <a:pt x="1033503" y="1746762"/>
                  </a:lnTo>
                  <a:lnTo>
                    <a:pt x="997492" y="1706891"/>
                  </a:lnTo>
                  <a:lnTo>
                    <a:pt x="1006495" y="1697123"/>
                  </a:lnTo>
                  <a:cubicBezTo>
                    <a:pt x="1006495" y="1697123"/>
                    <a:pt x="968683" y="1658647"/>
                    <a:pt x="966483" y="1658647"/>
                  </a:cubicBezTo>
                  <a:cubicBezTo>
                    <a:pt x="964282" y="1658647"/>
                    <a:pt x="958281" y="1638711"/>
                    <a:pt x="958281" y="1638711"/>
                  </a:cubicBezTo>
                  <a:lnTo>
                    <a:pt x="941876" y="1626550"/>
                  </a:lnTo>
                  <a:lnTo>
                    <a:pt x="923670" y="1581496"/>
                  </a:lnTo>
                  <a:lnTo>
                    <a:pt x="933673" y="1572525"/>
                  </a:lnTo>
                  <a:lnTo>
                    <a:pt x="947477" y="1598640"/>
                  </a:lnTo>
                  <a:lnTo>
                    <a:pt x="957480" y="1620769"/>
                  </a:lnTo>
                  <a:lnTo>
                    <a:pt x="970484" y="1637914"/>
                  </a:lnTo>
                  <a:lnTo>
                    <a:pt x="970484" y="1603624"/>
                  </a:lnTo>
                  <a:lnTo>
                    <a:pt x="976286" y="1592062"/>
                  </a:lnTo>
                  <a:lnTo>
                    <a:pt x="980487" y="1623161"/>
                  </a:lnTo>
                  <a:lnTo>
                    <a:pt x="997692" y="1634724"/>
                  </a:lnTo>
                  <a:lnTo>
                    <a:pt x="1014897" y="1666621"/>
                  </a:lnTo>
                  <a:lnTo>
                    <a:pt x="1032102" y="1681373"/>
                  </a:lnTo>
                  <a:lnTo>
                    <a:pt x="1038704" y="1698518"/>
                  </a:lnTo>
                  <a:lnTo>
                    <a:pt x="1062511" y="1709084"/>
                  </a:lnTo>
                  <a:lnTo>
                    <a:pt x="1081317" y="1764705"/>
                  </a:lnTo>
                  <a:lnTo>
                    <a:pt x="1084718" y="1774672"/>
                  </a:lnTo>
                  <a:lnTo>
                    <a:pt x="1111726" y="1782846"/>
                  </a:lnTo>
                  <a:lnTo>
                    <a:pt x="1153738" y="1858801"/>
                  </a:lnTo>
                  <a:lnTo>
                    <a:pt x="1151137" y="1880929"/>
                  </a:lnTo>
                  <a:lnTo>
                    <a:pt x="1163541" y="1900865"/>
                  </a:lnTo>
                  <a:lnTo>
                    <a:pt x="1163541" y="1912228"/>
                  </a:lnTo>
                  <a:lnTo>
                    <a:pt x="1176745" y="1928576"/>
                  </a:lnTo>
                  <a:lnTo>
                    <a:pt x="1196750" y="1928576"/>
                  </a:lnTo>
                  <a:lnTo>
                    <a:pt x="1219757" y="1915617"/>
                  </a:lnTo>
                  <a:lnTo>
                    <a:pt x="1276374" y="1897476"/>
                  </a:lnTo>
                  <a:lnTo>
                    <a:pt x="1290378" y="1882724"/>
                  </a:lnTo>
                  <a:lnTo>
                    <a:pt x="1337191" y="1875347"/>
                  </a:lnTo>
                  <a:lnTo>
                    <a:pt x="1351196" y="1849232"/>
                  </a:lnTo>
                  <a:lnTo>
                    <a:pt x="1392207" y="1839463"/>
                  </a:lnTo>
                  <a:lnTo>
                    <a:pt x="1392207" y="1821521"/>
                  </a:lnTo>
                  <a:lnTo>
                    <a:pt x="1414414" y="1818132"/>
                  </a:lnTo>
                  <a:lnTo>
                    <a:pt x="1414414" y="1801785"/>
                  </a:lnTo>
                  <a:lnTo>
                    <a:pt x="1432419" y="1794409"/>
                  </a:lnTo>
                  <a:lnTo>
                    <a:pt x="1438221" y="1766698"/>
                  </a:lnTo>
                  <a:lnTo>
                    <a:pt x="1451225" y="1768293"/>
                  </a:lnTo>
                  <a:lnTo>
                    <a:pt x="1451225" y="1753540"/>
                  </a:lnTo>
                  <a:lnTo>
                    <a:pt x="1466029" y="1741978"/>
                  </a:lnTo>
                  <a:lnTo>
                    <a:pt x="1466029" y="1712872"/>
                  </a:lnTo>
                  <a:lnTo>
                    <a:pt x="1433620" y="1685759"/>
                  </a:lnTo>
                  <a:lnTo>
                    <a:pt x="1403211" y="1683367"/>
                  </a:lnTo>
                  <a:lnTo>
                    <a:pt x="1389207" y="1633528"/>
                  </a:lnTo>
                  <a:lnTo>
                    <a:pt x="1369201" y="1657251"/>
                  </a:lnTo>
                  <a:lnTo>
                    <a:pt x="1356797" y="1684962"/>
                  </a:lnTo>
                  <a:cubicBezTo>
                    <a:pt x="1341413" y="1688776"/>
                    <a:pt x="1325768" y="1691507"/>
                    <a:pt x="1309984" y="1693135"/>
                  </a:cubicBezTo>
                  <a:cubicBezTo>
                    <a:pt x="1307583" y="1691541"/>
                    <a:pt x="1273973" y="1648280"/>
                    <a:pt x="1273973" y="1648280"/>
                  </a:cubicBezTo>
                  <a:lnTo>
                    <a:pt x="1240963" y="1599039"/>
                  </a:lnTo>
                  <a:lnTo>
                    <a:pt x="1224559" y="1576113"/>
                  </a:lnTo>
                  <a:lnTo>
                    <a:pt x="1251767" y="1557374"/>
                  </a:lnTo>
                  <a:lnTo>
                    <a:pt x="1268171" y="1563155"/>
                  </a:lnTo>
                  <a:lnTo>
                    <a:pt x="1288177" y="1600833"/>
                  </a:lnTo>
                  <a:cubicBezTo>
                    <a:pt x="1290418" y="1605540"/>
                    <a:pt x="1292878" y="1610131"/>
                    <a:pt x="1295579" y="1614589"/>
                  </a:cubicBezTo>
                  <a:cubicBezTo>
                    <a:pt x="1295579" y="1612197"/>
                    <a:pt x="1309583" y="1606415"/>
                    <a:pt x="1309583" y="1606415"/>
                  </a:cubicBezTo>
                  <a:lnTo>
                    <a:pt x="1344994" y="1631734"/>
                  </a:lnTo>
                  <a:lnTo>
                    <a:pt x="1365000" y="1627747"/>
                  </a:lnTo>
                  <a:lnTo>
                    <a:pt x="1394608" y="1615386"/>
                  </a:lnTo>
                  <a:lnTo>
                    <a:pt x="1405211" y="1628544"/>
                  </a:lnTo>
                  <a:lnTo>
                    <a:pt x="1411013" y="1642499"/>
                  </a:lnTo>
                  <a:cubicBezTo>
                    <a:pt x="1411013" y="1642499"/>
                    <a:pt x="1451025" y="1656454"/>
                    <a:pt x="1453626" y="1656454"/>
                  </a:cubicBezTo>
                  <a:cubicBezTo>
                    <a:pt x="1456226" y="1656454"/>
                    <a:pt x="1519445" y="1650673"/>
                    <a:pt x="1519445" y="1650673"/>
                  </a:cubicBezTo>
                  <a:lnTo>
                    <a:pt x="1578462" y="1645689"/>
                  </a:lnTo>
                  <a:lnTo>
                    <a:pt x="1590066" y="1662036"/>
                  </a:lnTo>
                  <a:lnTo>
                    <a:pt x="1610071" y="1672004"/>
                  </a:lnTo>
                  <a:lnTo>
                    <a:pt x="1616673" y="1680975"/>
                  </a:lnTo>
                  <a:lnTo>
                    <a:pt x="1631478" y="1680975"/>
                  </a:lnTo>
                  <a:lnTo>
                    <a:pt x="1631478" y="1693933"/>
                  </a:lnTo>
                  <a:lnTo>
                    <a:pt x="1661887" y="1697322"/>
                  </a:lnTo>
                  <a:lnTo>
                    <a:pt x="1642881" y="1716061"/>
                  </a:lnTo>
                  <a:lnTo>
                    <a:pt x="1661887" y="1730017"/>
                  </a:lnTo>
                  <a:lnTo>
                    <a:pt x="1671689" y="1745566"/>
                  </a:lnTo>
                  <a:lnTo>
                    <a:pt x="1699698" y="1740582"/>
                  </a:lnTo>
                  <a:lnTo>
                    <a:pt x="1716102" y="1707090"/>
                  </a:lnTo>
                  <a:lnTo>
                    <a:pt x="1720104" y="1733206"/>
                  </a:lnTo>
                  <a:lnTo>
                    <a:pt x="1713502" y="1773077"/>
                  </a:lnTo>
                  <a:lnTo>
                    <a:pt x="1766117" y="1881129"/>
                  </a:lnTo>
                  <a:lnTo>
                    <a:pt x="1775920" y="1894286"/>
                  </a:lnTo>
                  <a:lnTo>
                    <a:pt x="1785923" y="1938344"/>
                  </a:lnTo>
                  <a:lnTo>
                    <a:pt x="1803928" y="1957283"/>
                  </a:lnTo>
                  <a:lnTo>
                    <a:pt x="1809730" y="1974428"/>
                  </a:lnTo>
                  <a:lnTo>
                    <a:pt x="1809730" y="1985990"/>
                  </a:lnTo>
                  <a:lnTo>
                    <a:pt x="1832736" y="2015296"/>
                  </a:lnTo>
                  <a:lnTo>
                    <a:pt x="1849941" y="2008916"/>
                  </a:lnTo>
                  <a:lnTo>
                    <a:pt x="1849941" y="1990775"/>
                  </a:lnTo>
                  <a:lnTo>
                    <a:pt x="1883551" y="1961270"/>
                  </a:lnTo>
                  <a:lnTo>
                    <a:pt x="1874549" y="1940138"/>
                  </a:lnTo>
                  <a:lnTo>
                    <a:pt x="1883551" y="1911431"/>
                  </a:lnTo>
                  <a:lnTo>
                    <a:pt x="1879350" y="1885315"/>
                  </a:lnTo>
                  <a:lnTo>
                    <a:pt x="1883551" y="1831290"/>
                  </a:lnTo>
                  <a:lnTo>
                    <a:pt x="1908159" y="1825508"/>
                  </a:lnTo>
                  <a:lnTo>
                    <a:pt x="1924563" y="1799393"/>
                  </a:lnTo>
                  <a:lnTo>
                    <a:pt x="1958173" y="1758524"/>
                  </a:lnTo>
                  <a:lnTo>
                    <a:pt x="1990383" y="1730615"/>
                  </a:lnTo>
                  <a:lnTo>
                    <a:pt x="1985381" y="1715862"/>
                  </a:lnTo>
                  <a:lnTo>
                    <a:pt x="2004187" y="1695926"/>
                  </a:lnTo>
                  <a:lnTo>
                    <a:pt x="2025593" y="1709682"/>
                  </a:lnTo>
                  <a:lnTo>
                    <a:pt x="2060003" y="1696724"/>
                  </a:lnTo>
                  <a:lnTo>
                    <a:pt x="2080009" y="1708885"/>
                  </a:lnTo>
                  <a:lnTo>
                    <a:pt x="2080009" y="1728820"/>
                  </a:lnTo>
                  <a:lnTo>
                    <a:pt x="2117020" y="1763907"/>
                  </a:lnTo>
                  <a:lnTo>
                    <a:pt x="2135825" y="1786833"/>
                  </a:lnTo>
                  <a:lnTo>
                    <a:pt x="2135825" y="1822119"/>
                  </a:lnTo>
                  <a:lnTo>
                    <a:pt x="2144828" y="1837669"/>
                  </a:lnTo>
                  <a:lnTo>
                    <a:pt x="2174437" y="1817733"/>
                  </a:lnTo>
                  <a:lnTo>
                    <a:pt x="2178438" y="1799791"/>
                  </a:lnTo>
                  <a:lnTo>
                    <a:pt x="2193242" y="1819727"/>
                  </a:lnTo>
                  <a:lnTo>
                    <a:pt x="2203245" y="1866376"/>
                  </a:lnTo>
                  <a:lnTo>
                    <a:pt x="2220450" y="1893489"/>
                  </a:lnTo>
                  <a:lnTo>
                    <a:pt x="2224451" y="1901662"/>
                  </a:lnTo>
                  <a:lnTo>
                    <a:pt x="2215449" y="1913026"/>
                  </a:lnTo>
                  <a:lnTo>
                    <a:pt x="2224451" y="1932961"/>
                  </a:lnTo>
                  <a:lnTo>
                    <a:pt x="2224451" y="2004929"/>
                  </a:lnTo>
                  <a:lnTo>
                    <a:pt x="2242657" y="2010710"/>
                  </a:lnTo>
                  <a:lnTo>
                    <a:pt x="2272065" y="2054768"/>
                  </a:lnTo>
                  <a:lnTo>
                    <a:pt x="2272065" y="2087463"/>
                  </a:lnTo>
                  <a:lnTo>
                    <a:pt x="2283669" y="2121952"/>
                  </a:lnTo>
                  <a:lnTo>
                    <a:pt x="2313877" y="2145476"/>
                  </a:lnTo>
                  <a:lnTo>
                    <a:pt x="2333883" y="2158633"/>
                  </a:lnTo>
                  <a:lnTo>
                    <a:pt x="2342886" y="2150460"/>
                  </a:lnTo>
                  <a:lnTo>
                    <a:pt x="2326481" y="2108595"/>
                  </a:lnTo>
                  <a:lnTo>
                    <a:pt x="2326481" y="2071913"/>
                  </a:lnTo>
                  <a:lnTo>
                    <a:pt x="2300874" y="2045797"/>
                  </a:lnTo>
                  <a:lnTo>
                    <a:pt x="2270465" y="2011508"/>
                  </a:lnTo>
                  <a:lnTo>
                    <a:pt x="2248258" y="1966055"/>
                  </a:lnTo>
                  <a:lnTo>
                    <a:pt x="2245858" y="1936550"/>
                  </a:lnTo>
                  <a:lnTo>
                    <a:pt x="2251659" y="1907245"/>
                  </a:lnTo>
                  <a:lnTo>
                    <a:pt x="2245858" y="1884318"/>
                  </a:lnTo>
                  <a:lnTo>
                    <a:pt x="2256461" y="1868769"/>
                  </a:lnTo>
                  <a:lnTo>
                    <a:pt x="2265663" y="1878537"/>
                  </a:lnTo>
                  <a:lnTo>
                    <a:pt x="2269664" y="1896479"/>
                  </a:lnTo>
                  <a:cubicBezTo>
                    <a:pt x="2269664" y="1896479"/>
                    <a:pt x="2287670" y="1900666"/>
                    <a:pt x="2287670" y="1898074"/>
                  </a:cubicBezTo>
                  <a:cubicBezTo>
                    <a:pt x="2287670" y="1895482"/>
                    <a:pt x="2309076" y="1913624"/>
                    <a:pt x="2309076" y="1913624"/>
                  </a:cubicBezTo>
                  <a:lnTo>
                    <a:pt x="2314077" y="1934955"/>
                  </a:lnTo>
                  <a:lnTo>
                    <a:pt x="2331282" y="1942331"/>
                  </a:lnTo>
                  <a:lnTo>
                    <a:pt x="2343486" y="1956286"/>
                  </a:lnTo>
                  <a:lnTo>
                    <a:pt x="2343486" y="1979212"/>
                  </a:lnTo>
                  <a:lnTo>
                    <a:pt x="2354289" y="1989778"/>
                  </a:lnTo>
                  <a:lnTo>
                    <a:pt x="2379696" y="1969842"/>
                  </a:lnTo>
                  <a:lnTo>
                    <a:pt x="2385498" y="1949907"/>
                  </a:lnTo>
                  <a:lnTo>
                    <a:pt x="2410105" y="1941733"/>
                  </a:lnTo>
                  <a:lnTo>
                    <a:pt x="2428911" y="1927778"/>
                  </a:lnTo>
                  <a:lnTo>
                    <a:pt x="2428911" y="1887907"/>
                  </a:lnTo>
                  <a:lnTo>
                    <a:pt x="2421509" y="1840460"/>
                  </a:lnTo>
                  <a:lnTo>
                    <a:pt x="2386298" y="1804376"/>
                  </a:lnTo>
                  <a:lnTo>
                    <a:pt x="2370694" y="1798794"/>
                  </a:lnTo>
                  <a:lnTo>
                    <a:pt x="2359090" y="1777463"/>
                  </a:lnTo>
                  <a:lnTo>
                    <a:pt x="2340285" y="1752942"/>
                  </a:lnTo>
                  <a:lnTo>
                    <a:pt x="2342686" y="1723438"/>
                  </a:lnTo>
                  <a:lnTo>
                    <a:pt x="2360891" y="1712872"/>
                  </a:lnTo>
                  <a:lnTo>
                    <a:pt x="2371494" y="1689148"/>
                  </a:lnTo>
                  <a:lnTo>
                    <a:pt x="2402703" y="1681772"/>
                  </a:lnTo>
                  <a:lnTo>
                    <a:pt x="2410105" y="1698917"/>
                  </a:lnTo>
                  <a:lnTo>
                    <a:pt x="2412506" y="1728422"/>
                  </a:lnTo>
                  <a:lnTo>
                    <a:pt x="2402703" y="1743971"/>
                  </a:lnTo>
                  <a:lnTo>
                    <a:pt x="2412506" y="1766100"/>
                  </a:lnTo>
                  <a:lnTo>
                    <a:pt x="2432512" y="1771682"/>
                  </a:lnTo>
                  <a:lnTo>
                    <a:pt x="2443115" y="1741380"/>
                  </a:lnTo>
                  <a:lnTo>
                    <a:pt x="2431712" y="1728422"/>
                  </a:lnTo>
                  <a:lnTo>
                    <a:pt x="2421709" y="1705496"/>
                  </a:lnTo>
                  <a:lnTo>
                    <a:pt x="2437313" y="1680975"/>
                  </a:lnTo>
                  <a:lnTo>
                    <a:pt x="2515336" y="1649875"/>
                  </a:lnTo>
                  <a:lnTo>
                    <a:pt x="2550747" y="1613792"/>
                  </a:lnTo>
                  <a:lnTo>
                    <a:pt x="2580355" y="1552390"/>
                  </a:lnTo>
                  <a:lnTo>
                    <a:pt x="2580355" y="1524679"/>
                  </a:lnTo>
                  <a:lnTo>
                    <a:pt x="2597560" y="1499361"/>
                  </a:lnTo>
                  <a:lnTo>
                    <a:pt x="2597560" y="1459490"/>
                  </a:lnTo>
                  <a:lnTo>
                    <a:pt x="2572953" y="1459490"/>
                  </a:lnTo>
                  <a:lnTo>
                    <a:pt x="2584357" y="1429387"/>
                  </a:lnTo>
                  <a:lnTo>
                    <a:pt x="2562150" y="1402274"/>
                  </a:lnTo>
                  <a:lnTo>
                    <a:pt x="2544945" y="1391708"/>
                  </a:lnTo>
                  <a:cubicBezTo>
                    <a:pt x="2544945" y="1391708"/>
                    <a:pt x="2512135" y="1355625"/>
                    <a:pt x="2510535" y="1351837"/>
                  </a:cubicBezTo>
                  <a:cubicBezTo>
                    <a:pt x="2508914" y="1341815"/>
                    <a:pt x="2508054" y="1331686"/>
                    <a:pt x="2507934" y="1321535"/>
                  </a:cubicBezTo>
                  <a:lnTo>
                    <a:pt x="2527940" y="1294422"/>
                  </a:lnTo>
                  <a:lnTo>
                    <a:pt x="2547946" y="1288840"/>
                  </a:lnTo>
                  <a:lnTo>
                    <a:pt x="2550547" y="1268905"/>
                  </a:lnTo>
                  <a:lnTo>
                    <a:pt x="2524139" y="1273091"/>
                  </a:lnTo>
                  <a:lnTo>
                    <a:pt x="2508534" y="1266512"/>
                  </a:lnTo>
                  <a:lnTo>
                    <a:pt x="2500332" y="1286448"/>
                  </a:lnTo>
                  <a:lnTo>
                    <a:pt x="2467522" y="1283059"/>
                  </a:lnTo>
                  <a:lnTo>
                    <a:pt x="2457720" y="1268307"/>
                  </a:lnTo>
                  <a:lnTo>
                    <a:pt x="2439714" y="1245381"/>
                  </a:lnTo>
                  <a:lnTo>
                    <a:pt x="2447116" y="1233220"/>
                  </a:lnTo>
                  <a:lnTo>
                    <a:pt x="2463521" y="1240596"/>
                  </a:lnTo>
                  <a:lnTo>
                    <a:pt x="2467522" y="1225844"/>
                  </a:lnTo>
                  <a:lnTo>
                    <a:pt x="2477525" y="1216873"/>
                  </a:lnTo>
                  <a:lnTo>
                    <a:pt x="2491329" y="1192352"/>
                  </a:lnTo>
                  <a:lnTo>
                    <a:pt x="2511335" y="1185773"/>
                  </a:lnTo>
                  <a:lnTo>
                    <a:pt x="2508734" y="1201323"/>
                  </a:lnTo>
                  <a:lnTo>
                    <a:pt x="2503933" y="1218467"/>
                  </a:lnTo>
                  <a:lnTo>
                    <a:pt x="2517137" y="1234815"/>
                  </a:lnTo>
                  <a:lnTo>
                    <a:pt x="2530941" y="1218467"/>
                  </a:lnTo>
                  <a:lnTo>
                    <a:pt x="2558149" y="1210294"/>
                  </a:lnTo>
                  <a:lnTo>
                    <a:pt x="2579355" y="1214281"/>
                  </a:lnTo>
                  <a:lnTo>
                    <a:pt x="2577755" y="1230628"/>
                  </a:lnTo>
                  <a:lnTo>
                    <a:pt x="2580355" y="1253554"/>
                  </a:lnTo>
                  <a:lnTo>
                    <a:pt x="2603162" y="1263522"/>
                  </a:lnTo>
                  <a:lnTo>
                    <a:pt x="2620567" y="1270898"/>
                  </a:lnTo>
                  <a:lnTo>
                    <a:pt x="2620567" y="1286448"/>
                  </a:lnTo>
                  <a:lnTo>
                    <a:pt x="2624568" y="1309175"/>
                  </a:lnTo>
                  <a:lnTo>
                    <a:pt x="2629570" y="1333895"/>
                  </a:lnTo>
                  <a:lnTo>
                    <a:pt x="2641773" y="1345258"/>
                  </a:lnTo>
                  <a:lnTo>
                    <a:pt x="2670582" y="1332898"/>
                  </a:lnTo>
                  <a:lnTo>
                    <a:pt x="2684586" y="1305985"/>
                  </a:lnTo>
                  <a:lnTo>
                    <a:pt x="2684586" y="1273490"/>
                  </a:lnTo>
                  <a:lnTo>
                    <a:pt x="2644574" y="1235812"/>
                  </a:lnTo>
                  <a:lnTo>
                    <a:pt x="2621967" y="1214480"/>
                  </a:lnTo>
                  <a:lnTo>
                    <a:pt x="2619367" y="1195741"/>
                  </a:lnTo>
                  <a:lnTo>
                    <a:pt x="2637572" y="1175805"/>
                  </a:lnTo>
                  <a:lnTo>
                    <a:pt x="2635972" y="1155870"/>
                  </a:lnTo>
                  <a:lnTo>
                    <a:pt x="2639973" y="1130551"/>
                  </a:lnTo>
                  <a:lnTo>
                    <a:pt x="2649776" y="1121381"/>
                  </a:lnTo>
                  <a:lnTo>
                    <a:pt x="2643174" y="1113207"/>
                  </a:lnTo>
                  <a:lnTo>
                    <a:pt x="2650576" y="1098654"/>
                  </a:lnTo>
                  <a:lnTo>
                    <a:pt x="2665380" y="1113207"/>
                  </a:lnTo>
                  <a:lnTo>
                    <a:pt x="2697390" y="1105034"/>
                  </a:lnTo>
                  <a:lnTo>
                    <a:pt x="2715595" y="1055992"/>
                  </a:lnTo>
                  <a:lnTo>
                    <a:pt x="2721197" y="1001169"/>
                  </a:lnTo>
                  <a:lnTo>
                    <a:pt x="2721197" y="978841"/>
                  </a:lnTo>
                  <a:lnTo>
                    <a:pt x="2736001" y="931394"/>
                  </a:lnTo>
                  <a:lnTo>
                    <a:pt x="2703992" y="843079"/>
                  </a:lnTo>
                  <a:lnTo>
                    <a:pt x="2703992" y="809587"/>
                  </a:lnTo>
                  <a:lnTo>
                    <a:pt x="2685186" y="796430"/>
                  </a:lnTo>
                  <a:lnTo>
                    <a:pt x="2676983" y="772706"/>
                  </a:lnTo>
                  <a:lnTo>
                    <a:pt x="2641573" y="747388"/>
                  </a:lnTo>
                  <a:lnTo>
                    <a:pt x="2618566" y="747388"/>
                  </a:lnTo>
                  <a:lnTo>
                    <a:pt x="2623568" y="765330"/>
                  </a:lnTo>
                  <a:lnTo>
                    <a:pt x="2607963" y="769516"/>
                  </a:lnTo>
                  <a:lnTo>
                    <a:pt x="2577554" y="749581"/>
                  </a:lnTo>
                  <a:lnTo>
                    <a:pt x="2550547" y="752970"/>
                  </a:lnTo>
                  <a:lnTo>
                    <a:pt x="2568552" y="725857"/>
                  </a:lnTo>
                  <a:lnTo>
                    <a:pt x="2580155" y="695555"/>
                  </a:lnTo>
                  <a:lnTo>
                    <a:pt x="2592359" y="653890"/>
                  </a:lnTo>
                  <a:lnTo>
                    <a:pt x="2602962" y="572552"/>
                  </a:lnTo>
                  <a:lnTo>
                    <a:pt x="2636772" y="556604"/>
                  </a:lnTo>
                  <a:lnTo>
                    <a:pt x="2680185" y="556604"/>
                  </a:lnTo>
                  <a:lnTo>
                    <a:pt x="2703992" y="547433"/>
                  </a:lnTo>
                  <a:lnTo>
                    <a:pt x="2710593" y="524507"/>
                  </a:lnTo>
                  <a:lnTo>
                    <a:pt x="2741002" y="524507"/>
                  </a:lnTo>
                  <a:lnTo>
                    <a:pt x="2762409" y="541851"/>
                  </a:lnTo>
                  <a:lnTo>
                    <a:pt x="2798419" y="524507"/>
                  </a:lnTo>
                  <a:lnTo>
                    <a:pt x="2819826" y="507363"/>
                  </a:lnTo>
                  <a:lnTo>
                    <a:pt x="2793618" y="503375"/>
                  </a:lnTo>
                  <a:lnTo>
                    <a:pt x="2793618" y="470880"/>
                  </a:lnTo>
                  <a:lnTo>
                    <a:pt x="2796019" y="429813"/>
                  </a:lnTo>
                  <a:cubicBezTo>
                    <a:pt x="2796019" y="429813"/>
                    <a:pt x="2836030" y="384160"/>
                    <a:pt x="2836030" y="386552"/>
                  </a:cubicBezTo>
                  <a:cubicBezTo>
                    <a:pt x="2836030" y="388945"/>
                    <a:pt x="2845833" y="423433"/>
                    <a:pt x="2845833" y="423433"/>
                  </a:cubicBezTo>
                  <a:lnTo>
                    <a:pt x="2870440" y="440578"/>
                  </a:lnTo>
                  <a:lnTo>
                    <a:pt x="2880443" y="425826"/>
                  </a:lnTo>
                  <a:lnTo>
                    <a:pt x="2880443" y="400507"/>
                  </a:lnTo>
                  <a:lnTo>
                    <a:pt x="2894647" y="400507"/>
                  </a:lnTo>
                  <a:lnTo>
                    <a:pt x="2894647" y="383562"/>
                  </a:lnTo>
                  <a:lnTo>
                    <a:pt x="2880843" y="371999"/>
                  </a:lnTo>
                  <a:lnTo>
                    <a:pt x="2888646" y="352064"/>
                  </a:lnTo>
                  <a:lnTo>
                    <a:pt x="2917054" y="348675"/>
                  </a:lnTo>
                  <a:lnTo>
                    <a:pt x="2903250" y="366218"/>
                  </a:lnTo>
                  <a:lnTo>
                    <a:pt x="2913253" y="394527"/>
                  </a:lnTo>
                  <a:lnTo>
                    <a:pt x="2917054" y="419646"/>
                  </a:lnTo>
                  <a:lnTo>
                    <a:pt x="2897048" y="433800"/>
                  </a:lnTo>
                  <a:lnTo>
                    <a:pt x="2894047" y="502179"/>
                  </a:lnTo>
                  <a:lnTo>
                    <a:pt x="2871641" y="554610"/>
                  </a:lnTo>
                  <a:lnTo>
                    <a:pt x="2859637" y="559395"/>
                  </a:lnTo>
                  <a:lnTo>
                    <a:pt x="2876642" y="582321"/>
                  </a:lnTo>
                  <a:lnTo>
                    <a:pt x="2868840" y="600861"/>
                  </a:lnTo>
                  <a:lnTo>
                    <a:pt x="2875442" y="630964"/>
                  </a:lnTo>
                  <a:lnTo>
                    <a:pt x="2926457" y="699144"/>
                  </a:lnTo>
                  <a:lnTo>
                    <a:pt x="2968069" y="765529"/>
                  </a:lnTo>
                  <a:lnTo>
                    <a:pt x="2981073" y="779883"/>
                  </a:lnTo>
                  <a:lnTo>
                    <a:pt x="2983273" y="750976"/>
                  </a:lnTo>
                  <a:lnTo>
                    <a:pt x="2988875" y="729645"/>
                  </a:lnTo>
                  <a:lnTo>
                    <a:pt x="2974071" y="700140"/>
                  </a:lnTo>
                  <a:lnTo>
                    <a:pt x="2980672" y="684989"/>
                  </a:lnTo>
                  <a:lnTo>
                    <a:pt x="2977872" y="657079"/>
                  </a:lnTo>
                  <a:lnTo>
                    <a:pt x="2994277" y="654089"/>
                  </a:lnTo>
                  <a:lnTo>
                    <a:pt x="3002079" y="641729"/>
                  </a:lnTo>
                  <a:lnTo>
                    <a:pt x="2985074" y="595478"/>
                  </a:lnTo>
                  <a:lnTo>
                    <a:pt x="2985074" y="576938"/>
                  </a:lnTo>
                  <a:lnTo>
                    <a:pt x="2999878" y="593285"/>
                  </a:lnTo>
                  <a:lnTo>
                    <a:pt x="3006880" y="585710"/>
                  </a:lnTo>
                  <a:lnTo>
                    <a:pt x="2994277" y="565774"/>
                  </a:lnTo>
                  <a:cubicBezTo>
                    <a:pt x="2994277" y="565774"/>
                    <a:pt x="2986074" y="560790"/>
                    <a:pt x="2984473" y="560192"/>
                  </a:cubicBezTo>
                  <a:cubicBezTo>
                    <a:pt x="2979292" y="553868"/>
                    <a:pt x="2974550" y="547210"/>
                    <a:pt x="2970269" y="540256"/>
                  </a:cubicBezTo>
                  <a:lnTo>
                    <a:pt x="2962667" y="523311"/>
                  </a:lnTo>
                  <a:lnTo>
                    <a:pt x="2948863" y="533079"/>
                  </a:lnTo>
                  <a:lnTo>
                    <a:pt x="2942261" y="519523"/>
                  </a:lnTo>
                  <a:lnTo>
                    <a:pt x="2943462" y="494404"/>
                  </a:lnTo>
                  <a:lnTo>
                    <a:pt x="2928057" y="445363"/>
                  </a:lnTo>
                  <a:lnTo>
                    <a:pt x="2943862" y="436591"/>
                  </a:lnTo>
                  <a:lnTo>
                    <a:pt x="2959867" y="449150"/>
                  </a:lnTo>
                  <a:lnTo>
                    <a:pt x="2966468" y="410475"/>
                  </a:lnTo>
                  <a:lnTo>
                    <a:pt x="2975671" y="403896"/>
                  </a:lnTo>
                  <a:lnTo>
                    <a:pt x="2981272" y="438784"/>
                  </a:lnTo>
                  <a:lnTo>
                    <a:pt x="2992076" y="423035"/>
                  </a:lnTo>
                  <a:lnTo>
                    <a:pt x="2995477" y="404893"/>
                  </a:lnTo>
                  <a:lnTo>
                    <a:pt x="3019484" y="400109"/>
                  </a:lnTo>
                  <a:lnTo>
                    <a:pt x="3044091" y="414263"/>
                  </a:lnTo>
                  <a:lnTo>
                    <a:pt x="3044091" y="394327"/>
                  </a:lnTo>
                  <a:lnTo>
                    <a:pt x="3080902" y="296045"/>
                  </a:lnTo>
                  <a:lnTo>
                    <a:pt x="3106509" y="269929"/>
                  </a:lnTo>
                  <a:lnTo>
                    <a:pt x="3129516" y="275311"/>
                  </a:lnTo>
                  <a:lnTo>
                    <a:pt x="3129516" y="253980"/>
                  </a:lnTo>
                  <a:lnTo>
                    <a:pt x="3099908" y="245209"/>
                  </a:lnTo>
                  <a:lnTo>
                    <a:pt x="3086303" y="239228"/>
                  </a:lnTo>
                  <a:lnTo>
                    <a:pt x="3066297" y="207132"/>
                  </a:lnTo>
                  <a:lnTo>
                    <a:pt x="3032087" y="207132"/>
                  </a:lnTo>
                  <a:lnTo>
                    <a:pt x="3068898" y="184206"/>
                  </a:lnTo>
                  <a:lnTo>
                    <a:pt x="3071099" y="149318"/>
                  </a:lnTo>
                  <a:lnTo>
                    <a:pt x="3054094" y="125196"/>
                  </a:lnTo>
                  <a:lnTo>
                    <a:pt x="3062897" y="105260"/>
                  </a:lnTo>
                  <a:lnTo>
                    <a:pt x="3071099" y="128585"/>
                  </a:lnTo>
                  <a:lnTo>
                    <a:pt x="3091105" y="142341"/>
                  </a:lnTo>
                  <a:lnTo>
                    <a:pt x="3113511" y="128186"/>
                  </a:lnTo>
                  <a:lnTo>
                    <a:pt x="3133517" y="145530"/>
                  </a:lnTo>
                  <a:lnTo>
                    <a:pt x="3153523" y="157492"/>
                  </a:lnTo>
                  <a:lnTo>
                    <a:pt x="3158924" y="139550"/>
                  </a:lnTo>
                  <a:lnTo>
                    <a:pt x="3172529" y="156495"/>
                  </a:lnTo>
                  <a:lnTo>
                    <a:pt x="3202137" y="158090"/>
                  </a:lnTo>
                  <a:lnTo>
                    <a:pt x="3206538" y="152109"/>
                  </a:lnTo>
                  <a:close/>
                  <a:moveTo>
                    <a:pt x="762223" y="874976"/>
                  </a:moveTo>
                  <a:lnTo>
                    <a:pt x="720211" y="877368"/>
                  </a:lnTo>
                  <a:lnTo>
                    <a:pt x="700205" y="890526"/>
                  </a:lnTo>
                  <a:lnTo>
                    <a:pt x="704206" y="905278"/>
                  </a:lnTo>
                  <a:lnTo>
                    <a:pt x="719811" y="907671"/>
                  </a:lnTo>
                  <a:lnTo>
                    <a:pt x="719811" y="949336"/>
                  </a:lnTo>
                  <a:lnTo>
                    <a:pt x="704206" y="950931"/>
                  </a:lnTo>
                  <a:lnTo>
                    <a:pt x="693603" y="923021"/>
                  </a:lnTo>
                  <a:lnTo>
                    <a:pt x="668996" y="953323"/>
                  </a:lnTo>
                  <a:lnTo>
                    <a:pt x="678799" y="990204"/>
                  </a:lnTo>
                  <a:lnTo>
                    <a:pt x="666595" y="1004957"/>
                  </a:lnTo>
                  <a:lnTo>
                    <a:pt x="645189" y="1016320"/>
                  </a:lnTo>
                  <a:lnTo>
                    <a:pt x="635386" y="996384"/>
                  </a:lnTo>
                  <a:lnTo>
                    <a:pt x="608178" y="1009342"/>
                  </a:lnTo>
                  <a:lnTo>
                    <a:pt x="570367" y="1033066"/>
                  </a:lnTo>
                  <a:lnTo>
                    <a:pt x="554763" y="1027285"/>
                  </a:lnTo>
                  <a:lnTo>
                    <a:pt x="528555" y="1021702"/>
                  </a:lnTo>
                  <a:lnTo>
                    <a:pt x="540959" y="1001767"/>
                  </a:lnTo>
                  <a:lnTo>
                    <a:pt x="564766" y="987812"/>
                  </a:lnTo>
                  <a:lnTo>
                    <a:pt x="590973" y="970667"/>
                  </a:lnTo>
                  <a:lnTo>
                    <a:pt x="608178" y="950732"/>
                  </a:lnTo>
                  <a:lnTo>
                    <a:pt x="601576" y="904082"/>
                  </a:lnTo>
                  <a:lnTo>
                    <a:pt x="628784" y="879561"/>
                  </a:lnTo>
                  <a:lnTo>
                    <a:pt x="626383" y="855838"/>
                  </a:lnTo>
                  <a:lnTo>
                    <a:pt x="595174" y="837696"/>
                  </a:lnTo>
                  <a:lnTo>
                    <a:pt x="595174" y="794835"/>
                  </a:lnTo>
                  <a:cubicBezTo>
                    <a:pt x="605737" y="785006"/>
                    <a:pt x="617261" y="776257"/>
                    <a:pt x="629584" y="768719"/>
                  </a:cubicBezTo>
                  <a:cubicBezTo>
                    <a:pt x="631985" y="770314"/>
                    <a:pt x="651791" y="748783"/>
                    <a:pt x="651791" y="748783"/>
                  </a:cubicBezTo>
                  <a:lnTo>
                    <a:pt x="655792" y="710307"/>
                  </a:lnTo>
                  <a:lnTo>
                    <a:pt x="678799" y="691568"/>
                  </a:lnTo>
                  <a:lnTo>
                    <a:pt x="701805" y="691568"/>
                  </a:lnTo>
                  <a:lnTo>
                    <a:pt x="706007" y="697947"/>
                  </a:lnTo>
                  <a:lnTo>
                    <a:pt x="706007" y="721870"/>
                  </a:lnTo>
                  <a:lnTo>
                    <a:pt x="667395" y="765131"/>
                  </a:lnTo>
                  <a:lnTo>
                    <a:pt x="660793" y="782275"/>
                  </a:lnTo>
                  <a:lnTo>
                    <a:pt x="667395" y="818359"/>
                  </a:lnTo>
                  <a:lnTo>
                    <a:pt x="673197" y="851053"/>
                  </a:lnTo>
                  <a:lnTo>
                    <a:pt x="703406" y="862417"/>
                  </a:lnTo>
                  <a:lnTo>
                    <a:pt x="740417" y="843677"/>
                  </a:lnTo>
                  <a:lnTo>
                    <a:pt x="767625" y="837896"/>
                  </a:lnTo>
                  <a:lnTo>
                    <a:pt x="807637" y="85683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/>
            </a:p>
          </p:txBody>
        </p:sp>
        <p:sp>
          <p:nvSpPr>
            <p:cNvPr id="32" name="شكل حر 31">
              <a:extLst>
                <a:ext uri="{FF2B5EF4-FFF2-40B4-BE49-F238E27FC236}">
                  <a16:creationId xmlns:a16="http://schemas.microsoft.com/office/drawing/2014/main" id="{A2B7D506-9A52-2E4D-91ED-5CC8D9B38416}"/>
                </a:ext>
              </a:extLst>
            </p:cNvPr>
            <p:cNvSpPr/>
            <p:nvPr/>
          </p:nvSpPr>
          <p:spPr>
            <a:xfrm>
              <a:off x="8233337" y="3682540"/>
              <a:ext cx="142441" cy="273716"/>
            </a:xfrm>
            <a:custGeom>
              <a:avLst/>
              <a:gdLst>
                <a:gd name="connsiteX0" fmla="*/ 133639 w 142441"/>
                <a:gd name="connsiteY0" fmla="*/ 0 h 273716"/>
                <a:gd name="connsiteX1" fmla="*/ 90826 w 142441"/>
                <a:gd name="connsiteY1" fmla="*/ 51234 h 273716"/>
                <a:gd name="connsiteX2" fmla="*/ 61418 w 142441"/>
                <a:gd name="connsiteY2" fmla="*/ 80739 h 273716"/>
                <a:gd name="connsiteX3" fmla="*/ 26408 w 142441"/>
                <a:gd name="connsiteY3" fmla="*/ 87318 h 273716"/>
                <a:gd name="connsiteX4" fmla="*/ 17605 w 142441"/>
                <a:gd name="connsiteY4" fmla="*/ 113434 h 273716"/>
                <a:gd name="connsiteX5" fmla="*/ 25207 w 142441"/>
                <a:gd name="connsiteY5" fmla="*/ 171247 h 273716"/>
                <a:gd name="connsiteX6" fmla="*/ 0 w 142441"/>
                <a:gd name="connsiteY6" fmla="*/ 195170 h 273716"/>
                <a:gd name="connsiteX7" fmla="*/ 0 w 142441"/>
                <a:gd name="connsiteY7" fmla="*/ 248797 h 273716"/>
                <a:gd name="connsiteX8" fmla="*/ 18605 w 142441"/>
                <a:gd name="connsiteY8" fmla="*/ 273717 h 273716"/>
                <a:gd name="connsiteX9" fmla="*/ 52615 w 142441"/>
                <a:gd name="connsiteY9" fmla="*/ 273717 h 273716"/>
                <a:gd name="connsiteX10" fmla="*/ 74422 w 142441"/>
                <a:gd name="connsiteY10" fmla="*/ 229061 h 273716"/>
                <a:gd name="connsiteX11" fmla="*/ 125837 w 142441"/>
                <a:gd name="connsiteY11" fmla="*/ 115627 h 273716"/>
                <a:gd name="connsiteX12" fmla="*/ 120435 w 142441"/>
                <a:gd name="connsiteY12" fmla="*/ 91704 h 273716"/>
                <a:gd name="connsiteX13" fmla="*/ 142442 w 142441"/>
                <a:gd name="connsiteY13" fmla="*/ 76353 h 273716"/>
                <a:gd name="connsiteX14" fmla="*/ 142442 w 142441"/>
                <a:gd name="connsiteY14" fmla="*/ 40469 h 273716"/>
                <a:gd name="connsiteX15" fmla="*/ 133639 w 142441"/>
                <a:gd name="connsiteY15" fmla="*/ 0 h 2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41" h="273716">
                  <a:moveTo>
                    <a:pt x="133639" y="0"/>
                  </a:moveTo>
                  <a:lnTo>
                    <a:pt x="90826" y="51234"/>
                  </a:lnTo>
                  <a:lnTo>
                    <a:pt x="61418" y="80739"/>
                  </a:lnTo>
                  <a:lnTo>
                    <a:pt x="26408" y="87318"/>
                  </a:lnTo>
                  <a:lnTo>
                    <a:pt x="17605" y="113434"/>
                  </a:lnTo>
                  <a:lnTo>
                    <a:pt x="25207" y="171247"/>
                  </a:lnTo>
                  <a:lnTo>
                    <a:pt x="0" y="195170"/>
                  </a:lnTo>
                  <a:lnTo>
                    <a:pt x="0" y="248797"/>
                  </a:lnTo>
                  <a:lnTo>
                    <a:pt x="18605" y="273717"/>
                  </a:lnTo>
                  <a:lnTo>
                    <a:pt x="52615" y="273717"/>
                  </a:lnTo>
                  <a:lnTo>
                    <a:pt x="74422" y="229061"/>
                  </a:lnTo>
                  <a:lnTo>
                    <a:pt x="125837" y="115627"/>
                  </a:lnTo>
                  <a:lnTo>
                    <a:pt x="120435" y="91704"/>
                  </a:lnTo>
                  <a:lnTo>
                    <a:pt x="142442" y="76353"/>
                  </a:lnTo>
                  <a:lnTo>
                    <a:pt x="142442" y="40469"/>
                  </a:lnTo>
                  <a:lnTo>
                    <a:pt x="133639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3" name="شكل حر 32">
              <a:extLst>
                <a:ext uri="{FF2B5EF4-FFF2-40B4-BE49-F238E27FC236}">
                  <a16:creationId xmlns:a16="http://schemas.microsoft.com/office/drawing/2014/main" id="{D58CB940-CEE6-6640-915A-B0E84E1DDD6E}"/>
                </a:ext>
              </a:extLst>
            </p:cNvPr>
            <p:cNvSpPr/>
            <p:nvPr/>
          </p:nvSpPr>
          <p:spPr>
            <a:xfrm>
              <a:off x="9239431" y="3311537"/>
              <a:ext cx="204660" cy="255375"/>
            </a:xfrm>
            <a:custGeom>
              <a:avLst/>
              <a:gdLst>
                <a:gd name="connsiteX0" fmla="*/ 0 w 204660"/>
                <a:gd name="connsiteY0" fmla="*/ 0 h 255375"/>
                <a:gd name="connsiteX1" fmla="*/ 32810 w 204660"/>
                <a:gd name="connsiteY1" fmla="*/ 0 h 255375"/>
                <a:gd name="connsiteX2" fmla="*/ 101830 w 204660"/>
                <a:gd name="connsiteY2" fmla="*/ 75357 h 255375"/>
                <a:gd name="connsiteX3" fmla="*/ 130238 w 204660"/>
                <a:gd name="connsiteY3" fmla="*/ 96090 h 255375"/>
                <a:gd name="connsiteX4" fmla="*/ 166449 w 204660"/>
                <a:gd name="connsiteY4" fmla="*/ 139749 h 255375"/>
                <a:gd name="connsiteX5" fmla="*/ 188255 w 204660"/>
                <a:gd name="connsiteY5" fmla="*/ 174636 h 255375"/>
                <a:gd name="connsiteX6" fmla="*/ 204660 w 204660"/>
                <a:gd name="connsiteY6" fmla="*/ 187794 h 255375"/>
                <a:gd name="connsiteX7" fmla="*/ 199258 w 204660"/>
                <a:gd name="connsiteY7" fmla="*/ 221485 h 255375"/>
                <a:gd name="connsiteX8" fmla="*/ 198258 w 204660"/>
                <a:gd name="connsiteY8" fmla="*/ 255376 h 255375"/>
                <a:gd name="connsiteX9" fmla="*/ 165249 w 204660"/>
                <a:gd name="connsiteY9" fmla="*/ 243414 h 255375"/>
                <a:gd name="connsiteX10" fmla="*/ 130238 w 204660"/>
                <a:gd name="connsiteY10" fmla="*/ 210720 h 255375"/>
                <a:gd name="connsiteX11" fmla="*/ 84425 w 204660"/>
                <a:gd name="connsiteY11" fmla="*/ 117820 h 255375"/>
                <a:gd name="connsiteX12" fmla="*/ 65819 w 204660"/>
                <a:gd name="connsiteY12" fmla="*/ 82932 h 255375"/>
                <a:gd name="connsiteX13" fmla="*/ 43813 w 204660"/>
                <a:gd name="connsiteY13" fmla="*/ 64392 h 255375"/>
                <a:gd name="connsiteX14" fmla="*/ 8803 w 204660"/>
                <a:gd name="connsiteY14" fmla="*/ 19736 h 255375"/>
                <a:gd name="connsiteX15" fmla="*/ 0 w 204660"/>
                <a:gd name="connsiteY15" fmla="*/ 0 h 25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660" h="255375">
                  <a:moveTo>
                    <a:pt x="0" y="0"/>
                  </a:moveTo>
                  <a:lnTo>
                    <a:pt x="32810" y="0"/>
                  </a:lnTo>
                  <a:lnTo>
                    <a:pt x="101830" y="75357"/>
                  </a:lnTo>
                  <a:lnTo>
                    <a:pt x="130238" y="96090"/>
                  </a:lnTo>
                  <a:lnTo>
                    <a:pt x="166449" y="139749"/>
                  </a:lnTo>
                  <a:lnTo>
                    <a:pt x="188255" y="174636"/>
                  </a:lnTo>
                  <a:lnTo>
                    <a:pt x="204660" y="187794"/>
                  </a:lnTo>
                  <a:lnTo>
                    <a:pt x="199258" y="221485"/>
                  </a:lnTo>
                  <a:lnTo>
                    <a:pt x="198258" y="255376"/>
                  </a:lnTo>
                  <a:lnTo>
                    <a:pt x="165249" y="243414"/>
                  </a:lnTo>
                  <a:lnTo>
                    <a:pt x="130238" y="210720"/>
                  </a:lnTo>
                  <a:lnTo>
                    <a:pt x="84425" y="117820"/>
                  </a:lnTo>
                  <a:lnTo>
                    <a:pt x="65819" y="82932"/>
                  </a:lnTo>
                  <a:lnTo>
                    <a:pt x="43813" y="64392"/>
                  </a:lnTo>
                  <a:lnTo>
                    <a:pt x="8803" y="19736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4" name="شكل حر 33">
              <a:extLst>
                <a:ext uri="{FF2B5EF4-FFF2-40B4-BE49-F238E27FC236}">
                  <a16:creationId xmlns:a16="http://schemas.microsoft.com/office/drawing/2014/main" id="{523D8435-2A60-D843-8FEC-3A216DF49A8F}"/>
                </a:ext>
              </a:extLst>
            </p:cNvPr>
            <p:cNvSpPr/>
            <p:nvPr/>
          </p:nvSpPr>
          <p:spPr>
            <a:xfrm>
              <a:off x="9437689" y="3580070"/>
              <a:ext cx="172850" cy="64192"/>
            </a:xfrm>
            <a:custGeom>
              <a:avLst/>
              <a:gdLst>
                <a:gd name="connsiteX0" fmla="*/ 14204 w 172850"/>
                <a:gd name="connsiteY0" fmla="*/ 0 h 64192"/>
                <a:gd name="connsiteX1" fmla="*/ 0 w 172850"/>
                <a:gd name="connsiteY1" fmla="*/ 20733 h 64192"/>
                <a:gd name="connsiteX2" fmla="*/ 65619 w 172850"/>
                <a:gd name="connsiteY2" fmla="*/ 38077 h 64192"/>
                <a:gd name="connsiteX3" fmla="*/ 164248 w 172850"/>
                <a:gd name="connsiteY3" fmla="*/ 64193 h 64192"/>
                <a:gd name="connsiteX4" fmla="*/ 172851 w 172850"/>
                <a:gd name="connsiteY4" fmla="*/ 47845 h 64192"/>
                <a:gd name="connsiteX5" fmla="*/ 149844 w 172850"/>
                <a:gd name="connsiteY5" fmla="*/ 39273 h 64192"/>
                <a:gd name="connsiteX6" fmla="*/ 134639 w 172850"/>
                <a:gd name="connsiteY6" fmla="*/ 15151 h 64192"/>
                <a:gd name="connsiteX7" fmla="*/ 100629 w 172850"/>
                <a:gd name="connsiteY7" fmla="*/ 7575 h 64192"/>
                <a:gd name="connsiteX8" fmla="*/ 64419 w 172850"/>
                <a:gd name="connsiteY8" fmla="*/ 15151 h 64192"/>
                <a:gd name="connsiteX9" fmla="*/ 38211 w 172850"/>
                <a:gd name="connsiteY9" fmla="*/ 0 h 64192"/>
                <a:gd name="connsiteX10" fmla="*/ 14204 w 172850"/>
                <a:gd name="connsiteY10" fmla="*/ 0 h 6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850" h="64192">
                  <a:moveTo>
                    <a:pt x="14204" y="0"/>
                  </a:moveTo>
                  <a:lnTo>
                    <a:pt x="0" y="20733"/>
                  </a:lnTo>
                  <a:lnTo>
                    <a:pt x="65619" y="38077"/>
                  </a:lnTo>
                  <a:lnTo>
                    <a:pt x="164248" y="64193"/>
                  </a:lnTo>
                  <a:lnTo>
                    <a:pt x="172851" y="47845"/>
                  </a:lnTo>
                  <a:lnTo>
                    <a:pt x="149844" y="39273"/>
                  </a:lnTo>
                  <a:lnTo>
                    <a:pt x="134639" y="15151"/>
                  </a:lnTo>
                  <a:lnTo>
                    <a:pt x="100629" y="7575"/>
                  </a:lnTo>
                  <a:lnTo>
                    <a:pt x="64419" y="15151"/>
                  </a:lnTo>
                  <a:lnTo>
                    <a:pt x="38211" y="0"/>
                  </a:lnTo>
                  <a:lnTo>
                    <a:pt x="1420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5" name="شكل حر 34">
              <a:extLst>
                <a:ext uri="{FF2B5EF4-FFF2-40B4-BE49-F238E27FC236}">
                  <a16:creationId xmlns:a16="http://schemas.microsoft.com/office/drawing/2014/main" id="{2A6DE265-FE77-4C44-AE5B-D7E440EF131E}"/>
                </a:ext>
              </a:extLst>
            </p:cNvPr>
            <p:cNvSpPr/>
            <p:nvPr/>
          </p:nvSpPr>
          <p:spPr>
            <a:xfrm>
              <a:off x="9507709" y="3275653"/>
              <a:ext cx="195857" cy="263947"/>
            </a:xfrm>
            <a:custGeom>
              <a:avLst/>
              <a:gdLst>
                <a:gd name="connsiteX0" fmla="*/ 148844 w 195857"/>
                <a:gd name="connsiteY0" fmla="*/ 0 h 263947"/>
                <a:gd name="connsiteX1" fmla="*/ 124837 w 195857"/>
                <a:gd name="connsiteY1" fmla="*/ 43659 h 263947"/>
                <a:gd name="connsiteX2" fmla="*/ 102830 w 195857"/>
                <a:gd name="connsiteY2" fmla="*/ 50038 h 263947"/>
                <a:gd name="connsiteX3" fmla="*/ 84225 w 195857"/>
                <a:gd name="connsiteY3" fmla="*/ 86122 h 263947"/>
                <a:gd name="connsiteX4" fmla="*/ 51415 w 195857"/>
                <a:gd name="connsiteY4" fmla="*/ 104662 h 263947"/>
                <a:gd name="connsiteX5" fmla="*/ 51415 w 195857"/>
                <a:gd name="connsiteY5" fmla="*/ 130778 h 263947"/>
                <a:gd name="connsiteX6" fmla="*/ 16405 w 195857"/>
                <a:gd name="connsiteY6" fmla="*/ 136360 h 263947"/>
                <a:gd name="connsiteX7" fmla="*/ 0 w 195857"/>
                <a:gd name="connsiteY7" fmla="*/ 150514 h 263947"/>
                <a:gd name="connsiteX8" fmla="*/ 9803 w 195857"/>
                <a:gd name="connsiteY8" fmla="*/ 173440 h 263947"/>
                <a:gd name="connsiteX9" fmla="*/ 30609 w 195857"/>
                <a:gd name="connsiteY9" fmla="*/ 226868 h 263947"/>
                <a:gd name="connsiteX10" fmla="*/ 56817 w 195857"/>
                <a:gd name="connsiteY10" fmla="*/ 226868 h 263947"/>
                <a:gd name="connsiteX11" fmla="*/ 102830 w 195857"/>
                <a:gd name="connsiteY11" fmla="*/ 237832 h 263947"/>
                <a:gd name="connsiteX12" fmla="*/ 116034 w 195857"/>
                <a:gd name="connsiteY12" fmla="*/ 263948 h 263947"/>
                <a:gd name="connsiteX13" fmla="*/ 133639 w 195857"/>
                <a:gd name="connsiteY13" fmla="*/ 244411 h 263947"/>
                <a:gd name="connsiteX14" fmla="*/ 154445 w 195857"/>
                <a:gd name="connsiteY14" fmla="*/ 196366 h 263947"/>
                <a:gd name="connsiteX15" fmla="*/ 154445 w 195857"/>
                <a:gd name="connsiteY15" fmla="*/ 173440 h 263947"/>
                <a:gd name="connsiteX16" fmla="*/ 179453 w 195857"/>
                <a:gd name="connsiteY16" fmla="*/ 151710 h 263947"/>
                <a:gd name="connsiteX17" fmla="*/ 195857 w 195857"/>
                <a:gd name="connsiteY17" fmla="*/ 145132 h 263947"/>
                <a:gd name="connsiteX18" fmla="*/ 171850 w 195857"/>
                <a:gd name="connsiteY18" fmla="*/ 117820 h 263947"/>
                <a:gd name="connsiteX19" fmla="*/ 165248 w 195857"/>
                <a:gd name="connsiteY19" fmla="*/ 61003 h 263947"/>
                <a:gd name="connsiteX20" fmla="*/ 179453 w 195857"/>
                <a:gd name="connsiteY20" fmla="*/ 58810 h 263947"/>
                <a:gd name="connsiteX21" fmla="*/ 195857 w 195857"/>
                <a:gd name="connsiteY21" fmla="*/ 41466 h 263947"/>
                <a:gd name="connsiteX22" fmla="*/ 148844 w 195857"/>
                <a:gd name="connsiteY22" fmla="*/ 0 h 26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857" h="263947">
                  <a:moveTo>
                    <a:pt x="148844" y="0"/>
                  </a:moveTo>
                  <a:lnTo>
                    <a:pt x="124837" y="43659"/>
                  </a:lnTo>
                  <a:lnTo>
                    <a:pt x="102830" y="50038"/>
                  </a:lnTo>
                  <a:lnTo>
                    <a:pt x="84225" y="86122"/>
                  </a:lnTo>
                  <a:lnTo>
                    <a:pt x="51415" y="104662"/>
                  </a:lnTo>
                  <a:lnTo>
                    <a:pt x="51415" y="130778"/>
                  </a:lnTo>
                  <a:lnTo>
                    <a:pt x="16405" y="136360"/>
                  </a:lnTo>
                  <a:lnTo>
                    <a:pt x="0" y="150514"/>
                  </a:lnTo>
                  <a:lnTo>
                    <a:pt x="9803" y="173440"/>
                  </a:lnTo>
                  <a:lnTo>
                    <a:pt x="30609" y="226868"/>
                  </a:lnTo>
                  <a:lnTo>
                    <a:pt x="56817" y="226868"/>
                  </a:lnTo>
                  <a:lnTo>
                    <a:pt x="102830" y="237832"/>
                  </a:lnTo>
                  <a:lnTo>
                    <a:pt x="116034" y="263948"/>
                  </a:lnTo>
                  <a:lnTo>
                    <a:pt x="133639" y="244411"/>
                  </a:lnTo>
                  <a:lnTo>
                    <a:pt x="154445" y="196366"/>
                  </a:lnTo>
                  <a:lnTo>
                    <a:pt x="154445" y="173440"/>
                  </a:lnTo>
                  <a:lnTo>
                    <a:pt x="179453" y="151710"/>
                  </a:lnTo>
                  <a:lnTo>
                    <a:pt x="195857" y="145132"/>
                  </a:lnTo>
                  <a:lnTo>
                    <a:pt x="171850" y="117820"/>
                  </a:lnTo>
                  <a:lnTo>
                    <a:pt x="165248" y="61003"/>
                  </a:lnTo>
                  <a:lnTo>
                    <a:pt x="179453" y="58810"/>
                  </a:lnTo>
                  <a:lnTo>
                    <a:pt x="195857" y="41466"/>
                  </a:lnTo>
                  <a:lnTo>
                    <a:pt x="14884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6" name="شكل حر 35">
              <a:extLst>
                <a:ext uri="{FF2B5EF4-FFF2-40B4-BE49-F238E27FC236}">
                  <a16:creationId xmlns:a16="http://schemas.microsoft.com/office/drawing/2014/main" id="{80ACF7E8-E4FF-914D-8C9B-86547CA58FB9}"/>
                </a:ext>
              </a:extLst>
            </p:cNvPr>
            <p:cNvSpPr/>
            <p:nvPr/>
          </p:nvSpPr>
          <p:spPr>
            <a:xfrm>
              <a:off x="9703567" y="3407627"/>
              <a:ext cx="126036" cy="164831"/>
            </a:xfrm>
            <a:custGeom>
              <a:avLst/>
              <a:gdLst>
                <a:gd name="connsiteX0" fmla="*/ 126037 w 126036"/>
                <a:gd name="connsiteY0" fmla="*/ 0 h 164831"/>
                <a:gd name="connsiteX1" fmla="*/ 96428 w 126036"/>
                <a:gd name="connsiteY1" fmla="*/ 14154 h 164831"/>
                <a:gd name="connsiteX2" fmla="*/ 46014 w 126036"/>
                <a:gd name="connsiteY2" fmla="*/ 0 h 164831"/>
                <a:gd name="connsiteX3" fmla="*/ 17605 w 126036"/>
                <a:gd name="connsiteY3" fmla="*/ 31498 h 164831"/>
                <a:gd name="connsiteX4" fmla="*/ 11003 w 126036"/>
                <a:gd name="connsiteY4" fmla="*/ 65190 h 164831"/>
                <a:gd name="connsiteX5" fmla="*/ 0 w 126036"/>
                <a:gd name="connsiteY5" fmla="*/ 93698 h 164831"/>
                <a:gd name="connsiteX6" fmla="*/ 6602 w 126036"/>
                <a:gd name="connsiteY6" fmla="*/ 118617 h 164831"/>
                <a:gd name="connsiteX7" fmla="*/ 4401 w 126036"/>
                <a:gd name="connsiteY7" fmla="*/ 158488 h 164831"/>
                <a:gd name="connsiteX8" fmla="*/ 20806 w 126036"/>
                <a:gd name="connsiteY8" fmla="*/ 162874 h 164831"/>
                <a:gd name="connsiteX9" fmla="*/ 38412 w 126036"/>
                <a:gd name="connsiteY9" fmla="*/ 123003 h 164831"/>
                <a:gd name="connsiteX10" fmla="*/ 33010 w 126036"/>
                <a:gd name="connsiteY10" fmla="*/ 86919 h 164831"/>
                <a:gd name="connsiteX11" fmla="*/ 50415 w 126036"/>
                <a:gd name="connsiteY11" fmla="*/ 115428 h 164831"/>
                <a:gd name="connsiteX12" fmla="*/ 52615 w 126036"/>
                <a:gd name="connsiteY12" fmla="*/ 146926 h 164831"/>
                <a:gd name="connsiteX13" fmla="*/ 74622 w 126036"/>
                <a:gd name="connsiteY13" fmla="*/ 152508 h 164831"/>
                <a:gd name="connsiteX14" fmla="*/ 88826 w 126036"/>
                <a:gd name="connsiteY14" fmla="*/ 130579 h 164831"/>
                <a:gd name="connsiteX15" fmla="*/ 73422 w 126036"/>
                <a:gd name="connsiteY15" fmla="*/ 81338 h 164831"/>
                <a:gd name="connsiteX16" fmla="*/ 31810 w 126036"/>
                <a:gd name="connsiteY16" fmla="*/ 51434 h 164831"/>
                <a:gd name="connsiteX17" fmla="*/ 45013 w 126036"/>
                <a:gd name="connsiteY17" fmla="*/ 24122 h 164831"/>
                <a:gd name="connsiteX18" fmla="*/ 82224 w 126036"/>
                <a:gd name="connsiteY18" fmla="*/ 24122 h 164831"/>
                <a:gd name="connsiteX19" fmla="*/ 111833 w 126036"/>
                <a:gd name="connsiteY19" fmla="*/ 25318 h 16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036" h="164831">
                  <a:moveTo>
                    <a:pt x="126037" y="0"/>
                  </a:moveTo>
                  <a:lnTo>
                    <a:pt x="96428" y="14154"/>
                  </a:lnTo>
                  <a:lnTo>
                    <a:pt x="46014" y="0"/>
                  </a:lnTo>
                  <a:lnTo>
                    <a:pt x="17605" y="31498"/>
                  </a:lnTo>
                  <a:lnTo>
                    <a:pt x="11003" y="65190"/>
                  </a:lnTo>
                  <a:lnTo>
                    <a:pt x="0" y="93698"/>
                  </a:lnTo>
                  <a:lnTo>
                    <a:pt x="6602" y="118617"/>
                  </a:lnTo>
                  <a:lnTo>
                    <a:pt x="4401" y="158488"/>
                  </a:lnTo>
                  <a:cubicBezTo>
                    <a:pt x="15405" y="169453"/>
                    <a:pt x="20806" y="162874"/>
                    <a:pt x="20806" y="162874"/>
                  </a:cubicBezTo>
                  <a:lnTo>
                    <a:pt x="38412" y="123003"/>
                  </a:lnTo>
                  <a:lnTo>
                    <a:pt x="33010" y="86919"/>
                  </a:lnTo>
                  <a:lnTo>
                    <a:pt x="50415" y="115428"/>
                  </a:lnTo>
                  <a:lnTo>
                    <a:pt x="52615" y="146926"/>
                  </a:lnTo>
                  <a:lnTo>
                    <a:pt x="74622" y="152508"/>
                  </a:lnTo>
                  <a:lnTo>
                    <a:pt x="88826" y="130579"/>
                  </a:lnTo>
                  <a:lnTo>
                    <a:pt x="73422" y="81338"/>
                  </a:lnTo>
                  <a:lnTo>
                    <a:pt x="31810" y="51434"/>
                  </a:lnTo>
                  <a:lnTo>
                    <a:pt x="45013" y="24122"/>
                  </a:lnTo>
                  <a:lnTo>
                    <a:pt x="82224" y="24122"/>
                  </a:lnTo>
                  <a:lnTo>
                    <a:pt x="111833" y="2531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7" name="شكل حر 36">
              <a:extLst>
                <a:ext uri="{FF2B5EF4-FFF2-40B4-BE49-F238E27FC236}">
                  <a16:creationId xmlns:a16="http://schemas.microsoft.com/office/drawing/2014/main" id="{B964B466-7070-454C-90C8-C17D03E5FB73}"/>
                </a:ext>
              </a:extLst>
            </p:cNvPr>
            <p:cNvSpPr/>
            <p:nvPr/>
          </p:nvSpPr>
          <p:spPr>
            <a:xfrm>
              <a:off x="9698165" y="2997351"/>
              <a:ext cx="156045" cy="301427"/>
            </a:xfrm>
            <a:custGeom>
              <a:avLst/>
              <a:gdLst>
                <a:gd name="connsiteX0" fmla="*/ 5401 w 156045"/>
                <a:gd name="connsiteY0" fmla="*/ 0 h 301427"/>
                <a:gd name="connsiteX1" fmla="*/ 0 w 156045"/>
                <a:gd name="connsiteY1" fmla="*/ 75357 h 301427"/>
                <a:gd name="connsiteX2" fmla="*/ 26208 w 156045"/>
                <a:gd name="connsiteY2" fmla="*/ 110244 h 301427"/>
                <a:gd name="connsiteX3" fmla="*/ 49214 w 156045"/>
                <a:gd name="connsiteY3" fmla="*/ 153903 h 301427"/>
                <a:gd name="connsiteX4" fmla="*/ 69220 w 156045"/>
                <a:gd name="connsiteY4" fmla="*/ 196366 h 301427"/>
                <a:gd name="connsiteX5" fmla="*/ 69220 w 156045"/>
                <a:gd name="connsiteY5" fmla="*/ 225871 h 301427"/>
                <a:gd name="connsiteX6" fmla="*/ 89226 w 156045"/>
                <a:gd name="connsiteY6" fmla="*/ 278302 h 301427"/>
                <a:gd name="connsiteX7" fmla="*/ 144042 w 156045"/>
                <a:gd name="connsiteY7" fmla="*/ 301427 h 301427"/>
                <a:gd name="connsiteX8" fmla="*/ 144042 w 156045"/>
                <a:gd name="connsiteY8" fmla="*/ 278302 h 301427"/>
                <a:gd name="connsiteX9" fmla="*/ 156046 w 156045"/>
                <a:gd name="connsiteY9" fmla="*/ 268533 h 301427"/>
                <a:gd name="connsiteX10" fmla="*/ 149443 w 156045"/>
                <a:gd name="connsiteY10" fmla="*/ 224874 h 301427"/>
                <a:gd name="connsiteX11" fmla="*/ 126437 w 156045"/>
                <a:gd name="connsiteY11" fmla="*/ 192180 h 301427"/>
                <a:gd name="connsiteX12" fmla="*/ 124236 w 156045"/>
                <a:gd name="connsiteY12" fmla="*/ 150714 h 301427"/>
                <a:gd name="connsiteX13" fmla="*/ 89626 w 156045"/>
                <a:gd name="connsiteY13" fmla="*/ 112437 h 301427"/>
                <a:gd name="connsiteX14" fmla="*/ 49614 w 156045"/>
                <a:gd name="connsiteY14" fmla="*/ 94894 h 301427"/>
                <a:gd name="connsiteX15" fmla="*/ 38811 w 156045"/>
                <a:gd name="connsiteY15" fmla="*/ 63395 h 301427"/>
                <a:gd name="connsiteX16" fmla="*/ 38811 w 156045"/>
                <a:gd name="connsiteY16" fmla="*/ 0 h 30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045" h="301427">
                  <a:moveTo>
                    <a:pt x="5401" y="0"/>
                  </a:moveTo>
                  <a:lnTo>
                    <a:pt x="0" y="75357"/>
                  </a:lnTo>
                  <a:lnTo>
                    <a:pt x="26208" y="110244"/>
                  </a:lnTo>
                  <a:lnTo>
                    <a:pt x="49214" y="153903"/>
                  </a:lnTo>
                  <a:lnTo>
                    <a:pt x="69220" y="196366"/>
                  </a:lnTo>
                  <a:lnTo>
                    <a:pt x="69220" y="225871"/>
                  </a:lnTo>
                  <a:lnTo>
                    <a:pt x="89226" y="278302"/>
                  </a:lnTo>
                  <a:lnTo>
                    <a:pt x="144042" y="301427"/>
                  </a:lnTo>
                  <a:lnTo>
                    <a:pt x="144042" y="278302"/>
                  </a:lnTo>
                  <a:lnTo>
                    <a:pt x="156046" y="268533"/>
                  </a:lnTo>
                  <a:lnTo>
                    <a:pt x="149443" y="224874"/>
                  </a:lnTo>
                  <a:lnTo>
                    <a:pt x="126437" y="192180"/>
                  </a:lnTo>
                  <a:lnTo>
                    <a:pt x="124236" y="150714"/>
                  </a:lnTo>
                  <a:lnTo>
                    <a:pt x="89626" y="112437"/>
                  </a:lnTo>
                  <a:cubicBezTo>
                    <a:pt x="89626" y="112437"/>
                    <a:pt x="53616" y="96090"/>
                    <a:pt x="49614" y="94894"/>
                  </a:cubicBezTo>
                  <a:cubicBezTo>
                    <a:pt x="44753" y="84866"/>
                    <a:pt x="41112" y="74300"/>
                    <a:pt x="38811" y="63395"/>
                  </a:cubicBezTo>
                  <a:lnTo>
                    <a:pt x="38811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8" name="شكل حر 37">
              <a:extLst>
                <a:ext uri="{FF2B5EF4-FFF2-40B4-BE49-F238E27FC236}">
                  <a16:creationId xmlns:a16="http://schemas.microsoft.com/office/drawing/2014/main" id="{0BCFB2A1-CB96-324A-96AA-8B8AD3F908B4}"/>
                </a:ext>
              </a:extLst>
            </p:cNvPr>
            <p:cNvSpPr/>
            <p:nvPr/>
          </p:nvSpPr>
          <p:spPr>
            <a:xfrm>
              <a:off x="9941237" y="3453479"/>
              <a:ext cx="410519" cy="277105"/>
            </a:xfrm>
            <a:custGeom>
              <a:avLst/>
              <a:gdLst>
                <a:gd name="connsiteX0" fmla="*/ 0 w 410519"/>
                <a:gd name="connsiteY0" fmla="*/ 7575 h 277105"/>
                <a:gd name="connsiteX1" fmla="*/ 37211 w 410519"/>
                <a:gd name="connsiteY1" fmla="*/ 41466 h 277105"/>
                <a:gd name="connsiteX2" fmla="*/ 12003 w 410519"/>
                <a:gd name="connsiteY2" fmla="*/ 54424 h 277105"/>
                <a:gd name="connsiteX3" fmla="*/ 25207 w 410519"/>
                <a:gd name="connsiteY3" fmla="*/ 70971 h 277105"/>
                <a:gd name="connsiteX4" fmla="*/ 30609 w 410519"/>
                <a:gd name="connsiteY4" fmla="*/ 93698 h 277105"/>
                <a:gd name="connsiteX5" fmla="*/ 51415 w 410519"/>
                <a:gd name="connsiteY5" fmla="*/ 86122 h 277105"/>
                <a:gd name="connsiteX6" fmla="*/ 98428 w 410519"/>
                <a:gd name="connsiteY6" fmla="*/ 106855 h 277105"/>
                <a:gd name="connsiteX7" fmla="*/ 140041 w 410519"/>
                <a:gd name="connsiteY7" fmla="*/ 131974 h 277105"/>
                <a:gd name="connsiteX8" fmla="*/ 140041 w 410519"/>
                <a:gd name="connsiteY8" fmla="*/ 169054 h 277105"/>
                <a:gd name="connsiteX9" fmla="*/ 140041 w 410519"/>
                <a:gd name="connsiteY9" fmla="*/ 190784 h 277105"/>
                <a:gd name="connsiteX10" fmla="*/ 179453 w 410519"/>
                <a:gd name="connsiteY10" fmla="*/ 228064 h 277105"/>
                <a:gd name="connsiteX11" fmla="*/ 226666 w 410519"/>
                <a:gd name="connsiteY11" fmla="*/ 220289 h 277105"/>
                <a:gd name="connsiteX12" fmla="*/ 215663 w 410519"/>
                <a:gd name="connsiteY12" fmla="*/ 201749 h 277105"/>
                <a:gd name="connsiteX13" fmla="*/ 251673 w 410519"/>
                <a:gd name="connsiteY13" fmla="*/ 190784 h 277105"/>
                <a:gd name="connsiteX14" fmla="*/ 264877 w 410519"/>
                <a:gd name="connsiteY14" fmla="*/ 183209 h 277105"/>
                <a:gd name="connsiteX15" fmla="*/ 287884 w 410519"/>
                <a:gd name="connsiteY15" fmla="*/ 212713 h 277105"/>
                <a:gd name="connsiteX16" fmla="*/ 287884 w 410519"/>
                <a:gd name="connsiteY16" fmla="*/ 234443 h 277105"/>
                <a:gd name="connsiteX17" fmla="*/ 303288 w 410519"/>
                <a:gd name="connsiteY17" fmla="*/ 263948 h 277105"/>
                <a:gd name="connsiteX18" fmla="*/ 349302 w 410519"/>
                <a:gd name="connsiteY18" fmla="*/ 277106 h 277105"/>
                <a:gd name="connsiteX19" fmla="*/ 370108 w 410519"/>
                <a:gd name="connsiteY19" fmla="*/ 256373 h 277105"/>
                <a:gd name="connsiteX20" fmla="*/ 329496 w 410519"/>
                <a:gd name="connsiteY20" fmla="*/ 223678 h 277105"/>
                <a:gd name="connsiteX21" fmla="*/ 313092 w 410519"/>
                <a:gd name="connsiteY21" fmla="*/ 190784 h 277105"/>
                <a:gd name="connsiteX22" fmla="*/ 299888 w 410519"/>
                <a:gd name="connsiteY22" fmla="*/ 158688 h 277105"/>
                <a:gd name="connsiteX23" fmla="*/ 331697 w 410519"/>
                <a:gd name="connsiteY23" fmla="*/ 151511 h 277105"/>
                <a:gd name="connsiteX24" fmla="*/ 380911 w 410519"/>
                <a:gd name="connsiteY24" fmla="*/ 153704 h 277105"/>
                <a:gd name="connsiteX25" fmla="*/ 410520 w 410519"/>
                <a:gd name="connsiteY25" fmla="*/ 113434 h 277105"/>
                <a:gd name="connsiteX26" fmla="*/ 389714 w 410519"/>
                <a:gd name="connsiteY26" fmla="*/ 105858 h 277105"/>
                <a:gd name="connsiteX27" fmla="*/ 373309 w 410519"/>
                <a:gd name="connsiteY27" fmla="*/ 131974 h 277105"/>
                <a:gd name="connsiteX28" fmla="*/ 328496 w 410519"/>
                <a:gd name="connsiteY28" fmla="*/ 142341 h 277105"/>
                <a:gd name="connsiteX29" fmla="*/ 280282 w 410519"/>
                <a:gd name="connsiteY29" fmla="*/ 126592 h 277105"/>
                <a:gd name="connsiteX30" fmla="*/ 267078 w 410519"/>
                <a:gd name="connsiteY30" fmla="*/ 97087 h 277105"/>
                <a:gd name="connsiteX31" fmla="*/ 197057 w 410519"/>
                <a:gd name="connsiteY31" fmla="*/ 67582 h 277105"/>
                <a:gd name="connsiteX32" fmla="*/ 127037 w 410519"/>
                <a:gd name="connsiteY32" fmla="*/ 19537 h 277105"/>
                <a:gd name="connsiteX33" fmla="*/ 105031 w 410519"/>
                <a:gd name="connsiteY33" fmla="*/ 48045 h 277105"/>
                <a:gd name="connsiteX34" fmla="*/ 78823 w 410519"/>
                <a:gd name="connsiteY34" fmla="*/ 66585 h 277105"/>
                <a:gd name="connsiteX35" fmla="*/ 58017 w 410519"/>
                <a:gd name="connsiteY35" fmla="*/ 36881 h 277105"/>
                <a:gd name="connsiteX36" fmla="*/ 59017 w 410519"/>
                <a:gd name="connsiteY36" fmla="*/ 0 h 277105"/>
                <a:gd name="connsiteX37" fmla="*/ 31809 w 410519"/>
                <a:gd name="connsiteY37" fmla="*/ 0 h 277105"/>
                <a:gd name="connsiteX38" fmla="*/ 0 w 410519"/>
                <a:gd name="connsiteY38" fmla="*/ 7575 h 27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0519" h="277105">
                  <a:moveTo>
                    <a:pt x="0" y="7575"/>
                  </a:moveTo>
                  <a:lnTo>
                    <a:pt x="37211" y="41466"/>
                  </a:lnTo>
                  <a:lnTo>
                    <a:pt x="12003" y="54424"/>
                  </a:lnTo>
                  <a:lnTo>
                    <a:pt x="25207" y="70971"/>
                  </a:lnTo>
                  <a:lnTo>
                    <a:pt x="30609" y="93698"/>
                  </a:lnTo>
                  <a:lnTo>
                    <a:pt x="51415" y="86122"/>
                  </a:lnTo>
                  <a:lnTo>
                    <a:pt x="98428" y="106855"/>
                  </a:lnTo>
                  <a:lnTo>
                    <a:pt x="140041" y="131974"/>
                  </a:lnTo>
                  <a:lnTo>
                    <a:pt x="140041" y="169054"/>
                  </a:lnTo>
                  <a:lnTo>
                    <a:pt x="140041" y="190784"/>
                  </a:lnTo>
                  <a:lnTo>
                    <a:pt x="179453" y="228064"/>
                  </a:lnTo>
                  <a:lnTo>
                    <a:pt x="226666" y="220289"/>
                  </a:lnTo>
                  <a:lnTo>
                    <a:pt x="215663" y="201749"/>
                  </a:lnTo>
                  <a:lnTo>
                    <a:pt x="251673" y="190784"/>
                  </a:lnTo>
                  <a:lnTo>
                    <a:pt x="264877" y="183209"/>
                  </a:lnTo>
                  <a:lnTo>
                    <a:pt x="287884" y="212713"/>
                  </a:lnTo>
                  <a:lnTo>
                    <a:pt x="287884" y="234443"/>
                  </a:lnTo>
                  <a:lnTo>
                    <a:pt x="303288" y="263948"/>
                  </a:lnTo>
                  <a:lnTo>
                    <a:pt x="349302" y="277106"/>
                  </a:lnTo>
                  <a:lnTo>
                    <a:pt x="370108" y="256373"/>
                  </a:lnTo>
                  <a:lnTo>
                    <a:pt x="329496" y="223678"/>
                  </a:lnTo>
                  <a:lnTo>
                    <a:pt x="313092" y="190784"/>
                  </a:lnTo>
                  <a:lnTo>
                    <a:pt x="299888" y="158688"/>
                  </a:lnTo>
                  <a:lnTo>
                    <a:pt x="331697" y="151511"/>
                  </a:lnTo>
                  <a:lnTo>
                    <a:pt x="380911" y="153704"/>
                  </a:lnTo>
                  <a:lnTo>
                    <a:pt x="410520" y="113434"/>
                  </a:lnTo>
                  <a:lnTo>
                    <a:pt x="389714" y="105858"/>
                  </a:lnTo>
                  <a:lnTo>
                    <a:pt x="373309" y="131974"/>
                  </a:lnTo>
                  <a:lnTo>
                    <a:pt x="328496" y="142341"/>
                  </a:lnTo>
                  <a:lnTo>
                    <a:pt x="280282" y="126592"/>
                  </a:lnTo>
                  <a:lnTo>
                    <a:pt x="267078" y="97087"/>
                  </a:lnTo>
                  <a:lnTo>
                    <a:pt x="197057" y="67582"/>
                  </a:lnTo>
                  <a:lnTo>
                    <a:pt x="127037" y="19537"/>
                  </a:lnTo>
                  <a:lnTo>
                    <a:pt x="105031" y="48045"/>
                  </a:lnTo>
                  <a:lnTo>
                    <a:pt x="78823" y="66585"/>
                  </a:lnTo>
                  <a:lnTo>
                    <a:pt x="58017" y="36881"/>
                  </a:lnTo>
                  <a:lnTo>
                    <a:pt x="59017" y="0"/>
                  </a:lnTo>
                  <a:lnTo>
                    <a:pt x="31809" y="0"/>
                  </a:lnTo>
                  <a:lnTo>
                    <a:pt x="0" y="757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9" name="شكل حر 38">
              <a:extLst>
                <a:ext uri="{FF2B5EF4-FFF2-40B4-BE49-F238E27FC236}">
                  <a16:creationId xmlns:a16="http://schemas.microsoft.com/office/drawing/2014/main" id="{9DB63D00-D1E1-3348-9FDF-9EB6F953B41F}"/>
                </a:ext>
              </a:extLst>
            </p:cNvPr>
            <p:cNvSpPr/>
            <p:nvPr/>
          </p:nvSpPr>
          <p:spPr>
            <a:xfrm>
              <a:off x="9481102" y="3719620"/>
              <a:ext cx="775627" cy="752172"/>
            </a:xfrm>
            <a:custGeom>
              <a:avLst/>
              <a:gdLst>
                <a:gd name="connsiteX0" fmla="*/ 55016 w 775627"/>
                <a:gd name="connsiteY0" fmla="*/ 251987 h 752172"/>
                <a:gd name="connsiteX1" fmla="*/ 43013 w 775627"/>
                <a:gd name="connsiteY1" fmla="*/ 321762 h 752172"/>
                <a:gd name="connsiteX2" fmla="*/ 35410 w 775627"/>
                <a:gd name="connsiteY2" fmla="*/ 371999 h 752172"/>
                <a:gd name="connsiteX3" fmla="*/ 35410 w 775627"/>
                <a:gd name="connsiteY3" fmla="*/ 447356 h 752172"/>
                <a:gd name="connsiteX4" fmla="*/ 43013 w 775627"/>
                <a:gd name="connsiteY4" fmla="*/ 473472 h 752172"/>
                <a:gd name="connsiteX5" fmla="*/ 20006 w 775627"/>
                <a:gd name="connsiteY5" fmla="*/ 513343 h 752172"/>
                <a:gd name="connsiteX6" fmla="*/ 0 w 775627"/>
                <a:gd name="connsiteY6" fmla="*/ 530886 h 752172"/>
                <a:gd name="connsiteX7" fmla="*/ 15405 w 775627"/>
                <a:gd name="connsiteY7" fmla="*/ 550822 h 752172"/>
                <a:gd name="connsiteX8" fmla="*/ 43813 w 775627"/>
                <a:gd name="connsiteY8" fmla="*/ 557401 h 752172"/>
                <a:gd name="connsiteX9" fmla="*/ 100830 w 775627"/>
                <a:gd name="connsiteY9" fmla="*/ 538861 h 752172"/>
                <a:gd name="connsiteX10" fmla="*/ 162048 w 775627"/>
                <a:gd name="connsiteY10" fmla="*/ 547632 h 752172"/>
                <a:gd name="connsiteX11" fmla="*/ 182053 w 775627"/>
                <a:gd name="connsiteY11" fmla="*/ 520321 h 752172"/>
                <a:gd name="connsiteX12" fmla="*/ 240070 w 775627"/>
                <a:gd name="connsiteY12" fmla="*/ 506166 h 752172"/>
                <a:gd name="connsiteX13" fmla="*/ 254475 w 775627"/>
                <a:gd name="connsiteY13" fmla="*/ 518128 h 752172"/>
                <a:gd name="connsiteX14" fmla="*/ 286684 w 775627"/>
                <a:gd name="connsiteY14" fmla="*/ 501780 h 752172"/>
                <a:gd name="connsiteX15" fmla="*/ 327696 w 775627"/>
                <a:gd name="connsiteY15" fmla="*/ 499588 h 752172"/>
                <a:gd name="connsiteX16" fmla="*/ 361706 w 775627"/>
                <a:gd name="connsiteY16" fmla="*/ 529092 h 752172"/>
                <a:gd name="connsiteX17" fmla="*/ 368308 w 775627"/>
                <a:gd name="connsiteY17" fmla="*/ 567169 h 752172"/>
                <a:gd name="connsiteX18" fmla="*/ 368308 w 775627"/>
                <a:gd name="connsiteY18" fmla="*/ 596674 h 752172"/>
                <a:gd name="connsiteX19" fmla="*/ 380311 w 775627"/>
                <a:gd name="connsiteY19" fmla="*/ 609832 h 752172"/>
                <a:gd name="connsiteX20" fmla="*/ 393515 w 775627"/>
                <a:gd name="connsiteY20" fmla="*/ 589896 h 752172"/>
                <a:gd name="connsiteX21" fmla="*/ 436128 w 775627"/>
                <a:gd name="connsiteY21" fmla="*/ 556006 h 752172"/>
                <a:gd name="connsiteX22" fmla="*/ 428525 w 775627"/>
                <a:gd name="connsiteY22" fmla="*/ 578931 h 752172"/>
                <a:gd name="connsiteX23" fmla="*/ 408520 w 775627"/>
                <a:gd name="connsiteY23" fmla="*/ 601857 h 752172"/>
                <a:gd name="connsiteX24" fmla="*/ 378911 w 775627"/>
                <a:gd name="connsiteY24" fmla="*/ 632359 h 752172"/>
                <a:gd name="connsiteX25" fmla="*/ 385513 w 775627"/>
                <a:gd name="connsiteY25" fmla="*/ 643323 h 752172"/>
                <a:gd name="connsiteX26" fmla="*/ 405519 w 775627"/>
                <a:gd name="connsiteY26" fmla="*/ 637941 h 752172"/>
                <a:gd name="connsiteX27" fmla="*/ 415321 w 775627"/>
                <a:gd name="connsiteY27" fmla="*/ 618005 h 752172"/>
                <a:gd name="connsiteX28" fmla="*/ 435327 w 775627"/>
                <a:gd name="connsiteY28" fmla="*/ 598070 h 752172"/>
                <a:gd name="connsiteX29" fmla="*/ 425525 w 775627"/>
                <a:gd name="connsiteY29" fmla="*/ 630764 h 752172"/>
                <a:gd name="connsiteX30" fmla="*/ 428726 w 775627"/>
                <a:gd name="connsiteY30" fmla="*/ 638340 h 752172"/>
                <a:gd name="connsiteX31" fmla="*/ 429926 w 775627"/>
                <a:gd name="connsiteY31" fmla="*/ 667845 h 752172"/>
                <a:gd name="connsiteX32" fmla="*/ 421123 w 775627"/>
                <a:gd name="connsiteY32" fmla="*/ 687780 h 752172"/>
                <a:gd name="connsiteX33" fmla="*/ 435327 w 775627"/>
                <a:gd name="connsiteY33" fmla="*/ 710706 h 752172"/>
                <a:gd name="connsiteX34" fmla="*/ 472539 w 775627"/>
                <a:gd name="connsiteY34" fmla="*/ 729246 h 752172"/>
                <a:gd name="connsiteX35" fmla="*/ 508749 w 775627"/>
                <a:gd name="connsiteY35" fmla="*/ 724860 h 752172"/>
                <a:gd name="connsiteX36" fmla="*/ 522953 w 775627"/>
                <a:gd name="connsiteY36" fmla="*/ 752172 h 752172"/>
                <a:gd name="connsiteX37" fmla="*/ 557963 w 775627"/>
                <a:gd name="connsiteY37" fmla="*/ 729246 h 752172"/>
                <a:gd name="connsiteX38" fmla="*/ 572167 w 775627"/>
                <a:gd name="connsiteY38" fmla="*/ 720475 h 752172"/>
                <a:gd name="connsiteX39" fmla="*/ 602776 w 775627"/>
                <a:gd name="connsiteY39" fmla="*/ 721671 h 752172"/>
                <a:gd name="connsiteX40" fmla="*/ 636786 w 775627"/>
                <a:gd name="connsiteY40" fmla="*/ 669240 h 752172"/>
                <a:gd name="connsiteX41" fmla="*/ 647789 w 775627"/>
                <a:gd name="connsiteY41" fmla="*/ 647510 h 752172"/>
                <a:gd name="connsiteX42" fmla="*/ 707807 w 775627"/>
                <a:gd name="connsiteY42" fmla="*/ 591889 h 752172"/>
                <a:gd name="connsiteX43" fmla="*/ 765824 w 775627"/>
                <a:gd name="connsiteY43" fmla="*/ 483838 h 752172"/>
                <a:gd name="connsiteX44" fmla="*/ 775627 w 775627"/>
                <a:gd name="connsiteY44" fmla="*/ 434797 h 752172"/>
                <a:gd name="connsiteX45" fmla="*/ 775627 w 775627"/>
                <a:gd name="connsiteY45" fmla="*/ 376983 h 752172"/>
                <a:gd name="connsiteX46" fmla="*/ 753621 w 775627"/>
                <a:gd name="connsiteY46" fmla="*/ 337112 h 752172"/>
                <a:gd name="connsiteX47" fmla="*/ 751620 w 775627"/>
                <a:gd name="connsiteY47" fmla="*/ 308604 h 752172"/>
                <a:gd name="connsiteX48" fmla="*/ 738416 w 775627"/>
                <a:gd name="connsiteY48" fmla="*/ 288668 h 752172"/>
                <a:gd name="connsiteX49" fmla="*/ 730814 w 775627"/>
                <a:gd name="connsiteY49" fmla="*/ 246006 h 752172"/>
                <a:gd name="connsiteX50" fmla="*/ 699004 w 775627"/>
                <a:gd name="connsiteY50" fmla="*/ 211119 h 752172"/>
                <a:gd name="connsiteX51" fmla="*/ 703406 w 775627"/>
                <a:gd name="connsiteY51" fmla="*/ 178424 h 752172"/>
                <a:gd name="connsiteX52" fmla="*/ 697804 w 775627"/>
                <a:gd name="connsiteY52" fmla="*/ 141344 h 752172"/>
                <a:gd name="connsiteX53" fmla="*/ 702205 w 775627"/>
                <a:gd name="connsiteY53" fmla="*/ 101472 h 752172"/>
                <a:gd name="connsiteX54" fmla="*/ 675998 w 775627"/>
                <a:gd name="connsiteY54" fmla="*/ 89511 h 752172"/>
                <a:gd name="connsiteX55" fmla="*/ 675998 w 775627"/>
                <a:gd name="connsiteY55" fmla="*/ 10964 h 752172"/>
                <a:gd name="connsiteX56" fmla="*/ 659593 w 775627"/>
                <a:gd name="connsiteY56" fmla="*/ 0 h 752172"/>
                <a:gd name="connsiteX57" fmla="*/ 647590 w 775627"/>
                <a:gd name="connsiteY57" fmla="*/ 22926 h 752172"/>
                <a:gd name="connsiteX58" fmla="*/ 625583 w 775627"/>
                <a:gd name="connsiteY58" fmla="*/ 87318 h 752172"/>
                <a:gd name="connsiteX59" fmla="*/ 609178 w 775627"/>
                <a:gd name="connsiteY59" fmla="*/ 152707 h 752172"/>
                <a:gd name="connsiteX60" fmla="*/ 597175 w 775627"/>
                <a:gd name="connsiteY60" fmla="*/ 172643 h 752172"/>
                <a:gd name="connsiteX61" fmla="*/ 577169 w 775627"/>
                <a:gd name="connsiteY61" fmla="*/ 173839 h 752172"/>
                <a:gd name="connsiteX62" fmla="*/ 550961 w 775627"/>
                <a:gd name="connsiteY62" fmla="*/ 143138 h 752172"/>
                <a:gd name="connsiteX63" fmla="*/ 512750 w 775627"/>
                <a:gd name="connsiteY63" fmla="*/ 99479 h 752172"/>
                <a:gd name="connsiteX64" fmla="*/ 527955 w 775627"/>
                <a:gd name="connsiteY64" fmla="*/ 63594 h 752172"/>
                <a:gd name="connsiteX65" fmla="*/ 552161 w 775627"/>
                <a:gd name="connsiteY65" fmla="*/ 35286 h 752172"/>
                <a:gd name="connsiteX66" fmla="*/ 538958 w 775627"/>
                <a:gd name="connsiteY66" fmla="*/ 19936 h 752172"/>
                <a:gd name="connsiteX67" fmla="*/ 520352 w 775627"/>
                <a:gd name="connsiteY67" fmla="*/ 28707 h 752172"/>
                <a:gd name="connsiteX68" fmla="*/ 480340 w 775627"/>
                <a:gd name="connsiteY68" fmla="*/ 10167 h 752172"/>
                <a:gd name="connsiteX69" fmla="*/ 429926 w 775627"/>
                <a:gd name="connsiteY69" fmla="*/ 20932 h 752172"/>
                <a:gd name="connsiteX70" fmla="*/ 408120 w 775627"/>
                <a:gd name="connsiteY70" fmla="*/ 52630 h 752172"/>
                <a:gd name="connsiteX71" fmla="*/ 393915 w 775627"/>
                <a:gd name="connsiteY71" fmla="*/ 71170 h 752172"/>
                <a:gd name="connsiteX72" fmla="*/ 401517 w 775627"/>
                <a:gd name="connsiteY72" fmla="*/ 91106 h 752172"/>
                <a:gd name="connsiteX73" fmla="*/ 361506 w 775627"/>
                <a:gd name="connsiteY73" fmla="*/ 103067 h 752172"/>
                <a:gd name="connsiteX74" fmla="*/ 372509 w 775627"/>
                <a:gd name="connsiteY74" fmla="*/ 79144 h 752172"/>
                <a:gd name="connsiteX75" fmla="*/ 355104 w 775627"/>
                <a:gd name="connsiteY75" fmla="*/ 48643 h 752172"/>
                <a:gd name="connsiteX76" fmla="*/ 327696 w 775627"/>
                <a:gd name="connsiteY76" fmla="*/ 67183 h 752172"/>
                <a:gd name="connsiteX77" fmla="*/ 294886 w 775627"/>
                <a:gd name="connsiteY77" fmla="*/ 95492 h 752172"/>
                <a:gd name="connsiteX78" fmla="*/ 294886 w 775627"/>
                <a:gd name="connsiteY78" fmla="*/ 115427 h 752172"/>
                <a:gd name="connsiteX79" fmla="*/ 277281 w 775627"/>
                <a:gd name="connsiteY79" fmla="*/ 112038 h 752172"/>
                <a:gd name="connsiteX80" fmla="*/ 274080 w 775627"/>
                <a:gd name="connsiteY80" fmla="*/ 143736 h 752172"/>
                <a:gd name="connsiteX81" fmla="*/ 266278 w 775627"/>
                <a:gd name="connsiteY81" fmla="*/ 121807 h 752172"/>
                <a:gd name="connsiteX82" fmla="*/ 261877 w 775627"/>
                <a:gd name="connsiteY82" fmla="*/ 108849 h 752172"/>
                <a:gd name="connsiteX83" fmla="*/ 241871 w 775627"/>
                <a:gd name="connsiteY83" fmla="*/ 127389 h 752172"/>
                <a:gd name="connsiteX84" fmla="*/ 245072 w 775627"/>
                <a:gd name="connsiteY84" fmla="*/ 157890 h 752172"/>
                <a:gd name="connsiteX85" fmla="*/ 228667 w 775627"/>
                <a:gd name="connsiteY85" fmla="*/ 173241 h 752172"/>
                <a:gd name="connsiteX86" fmla="*/ 200259 w 775627"/>
                <a:gd name="connsiteY86" fmla="*/ 189588 h 752172"/>
                <a:gd name="connsiteX87" fmla="*/ 163048 w 775627"/>
                <a:gd name="connsiteY87" fmla="*/ 188392 h 752172"/>
                <a:gd name="connsiteX88" fmla="*/ 105031 w 775627"/>
                <a:gd name="connsiteY88" fmla="*/ 213511 h 75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75627" h="752172">
                  <a:moveTo>
                    <a:pt x="55016" y="251987"/>
                  </a:moveTo>
                  <a:lnTo>
                    <a:pt x="43013" y="321762"/>
                  </a:lnTo>
                  <a:lnTo>
                    <a:pt x="35410" y="371999"/>
                  </a:lnTo>
                  <a:lnTo>
                    <a:pt x="35410" y="447356"/>
                  </a:lnTo>
                  <a:lnTo>
                    <a:pt x="43013" y="473472"/>
                  </a:lnTo>
                  <a:lnTo>
                    <a:pt x="20006" y="513343"/>
                  </a:lnTo>
                  <a:lnTo>
                    <a:pt x="0" y="530886"/>
                  </a:lnTo>
                  <a:lnTo>
                    <a:pt x="15405" y="550822"/>
                  </a:lnTo>
                  <a:lnTo>
                    <a:pt x="43813" y="557401"/>
                  </a:lnTo>
                  <a:lnTo>
                    <a:pt x="100830" y="538861"/>
                  </a:lnTo>
                  <a:lnTo>
                    <a:pt x="162048" y="547632"/>
                  </a:lnTo>
                  <a:lnTo>
                    <a:pt x="182053" y="520321"/>
                  </a:lnTo>
                  <a:lnTo>
                    <a:pt x="240070" y="506166"/>
                  </a:lnTo>
                  <a:lnTo>
                    <a:pt x="254475" y="518128"/>
                  </a:lnTo>
                  <a:lnTo>
                    <a:pt x="286684" y="501780"/>
                  </a:lnTo>
                  <a:lnTo>
                    <a:pt x="327696" y="499588"/>
                  </a:lnTo>
                  <a:lnTo>
                    <a:pt x="361706" y="529092"/>
                  </a:lnTo>
                  <a:lnTo>
                    <a:pt x="368308" y="567169"/>
                  </a:lnTo>
                  <a:lnTo>
                    <a:pt x="368308" y="596674"/>
                  </a:lnTo>
                  <a:lnTo>
                    <a:pt x="380311" y="609832"/>
                  </a:lnTo>
                  <a:lnTo>
                    <a:pt x="393515" y="589896"/>
                  </a:lnTo>
                  <a:lnTo>
                    <a:pt x="436128" y="556006"/>
                  </a:lnTo>
                  <a:lnTo>
                    <a:pt x="428525" y="578931"/>
                  </a:lnTo>
                  <a:lnTo>
                    <a:pt x="408520" y="601857"/>
                  </a:lnTo>
                  <a:lnTo>
                    <a:pt x="378911" y="632359"/>
                  </a:lnTo>
                  <a:lnTo>
                    <a:pt x="385513" y="643323"/>
                  </a:lnTo>
                  <a:lnTo>
                    <a:pt x="405519" y="637941"/>
                  </a:lnTo>
                  <a:lnTo>
                    <a:pt x="415321" y="618005"/>
                  </a:lnTo>
                  <a:lnTo>
                    <a:pt x="435327" y="598070"/>
                  </a:lnTo>
                  <a:lnTo>
                    <a:pt x="425525" y="630764"/>
                  </a:lnTo>
                  <a:lnTo>
                    <a:pt x="428726" y="638340"/>
                  </a:lnTo>
                  <a:lnTo>
                    <a:pt x="429926" y="667845"/>
                  </a:lnTo>
                  <a:lnTo>
                    <a:pt x="421123" y="687780"/>
                  </a:lnTo>
                  <a:lnTo>
                    <a:pt x="435327" y="710706"/>
                  </a:lnTo>
                  <a:lnTo>
                    <a:pt x="472539" y="729246"/>
                  </a:lnTo>
                  <a:lnTo>
                    <a:pt x="508749" y="724860"/>
                  </a:lnTo>
                  <a:lnTo>
                    <a:pt x="522953" y="752172"/>
                  </a:lnTo>
                  <a:lnTo>
                    <a:pt x="557963" y="729246"/>
                  </a:lnTo>
                  <a:lnTo>
                    <a:pt x="572167" y="720475"/>
                  </a:lnTo>
                  <a:lnTo>
                    <a:pt x="602776" y="721671"/>
                  </a:lnTo>
                  <a:lnTo>
                    <a:pt x="636786" y="669240"/>
                  </a:lnTo>
                  <a:lnTo>
                    <a:pt x="647789" y="647510"/>
                  </a:lnTo>
                  <a:lnTo>
                    <a:pt x="707807" y="591889"/>
                  </a:lnTo>
                  <a:lnTo>
                    <a:pt x="765824" y="483838"/>
                  </a:lnTo>
                  <a:lnTo>
                    <a:pt x="775627" y="434797"/>
                  </a:lnTo>
                  <a:lnTo>
                    <a:pt x="775627" y="376983"/>
                  </a:lnTo>
                  <a:lnTo>
                    <a:pt x="753621" y="337112"/>
                  </a:lnTo>
                  <a:lnTo>
                    <a:pt x="751620" y="308604"/>
                  </a:lnTo>
                  <a:lnTo>
                    <a:pt x="738416" y="288668"/>
                  </a:lnTo>
                  <a:lnTo>
                    <a:pt x="730814" y="246006"/>
                  </a:lnTo>
                  <a:lnTo>
                    <a:pt x="699004" y="211119"/>
                  </a:lnTo>
                  <a:lnTo>
                    <a:pt x="703406" y="178424"/>
                  </a:lnTo>
                  <a:cubicBezTo>
                    <a:pt x="703046" y="165885"/>
                    <a:pt x="701165" y="153425"/>
                    <a:pt x="697804" y="141344"/>
                  </a:cubicBezTo>
                  <a:cubicBezTo>
                    <a:pt x="697504" y="127927"/>
                    <a:pt x="698985" y="114510"/>
                    <a:pt x="702205" y="101472"/>
                  </a:cubicBezTo>
                  <a:lnTo>
                    <a:pt x="675998" y="89511"/>
                  </a:lnTo>
                  <a:lnTo>
                    <a:pt x="675998" y="10964"/>
                  </a:lnTo>
                  <a:lnTo>
                    <a:pt x="659593" y="0"/>
                  </a:lnTo>
                  <a:lnTo>
                    <a:pt x="647590" y="22926"/>
                  </a:lnTo>
                  <a:lnTo>
                    <a:pt x="625583" y="87318"/>
                  </a:lnTo>
                  <a:lnTo>
                    <a:pt x="609178" y="152707"/>
                  </a:lnTo>
                  <a:lnTo>
                    <a:pt x="597175" y="172643"/>
                  </a:lnTo>
                  <a:lnTo>
                    <a:pt x="577169" y="173839"/>
                  </a:lnTo>
                  <a:lnTo>
                    <a:pt x="550961" y="143138"/>
                  </a:lnTo>
                  <a:lnTo>
                    <a:pt x="512750" y="99479"/>
                  </a:lnTo>
                  <a:lnTo>
                    <a:pt x="527955" y="63594"/>
                  </a:lnTo>
                  <a:lnTo>
                    <a:pt x="552161" y="35286"/>
                  </a:lnTo>
                  <a:lnTo>
                    <a:pt x="538958" y="19936"/>
                  </a:lnTo>
                  <a:lnTo>
                    <a:pt x="520352" y="28707"/>
                  </a:lnTo>
                  <a:lnTo>
                    <a:pt x="480340" y="10167"/>
                  </a:lnTo>
                  <a:lnTo>
                    <a:pt x="429926" y="20932"/>
                  </a:lnTo>
                  <a:cubicBezTo>
                    <a:pt x="429926" y="20932"/>
                    <a:pt x="409920" y="56019"/>
                    <a:pt x="408120" y="52630"/>
                  </a:cubicBezTo>
                  <a:cubicBezTo>
                    <a:pt x="406319" y="49241"/>
                    <a:pt x="393915" y="71170"/>
                    <a:pt x="393915" y="71170"/>
                  </a:cubicBezTo>
                  <a:lnTo>
                    <a:pt x="401517" y="91106"/>
                  </a:lnTo>
                  <a:lnTo>
                    <a:pt x="361506" y="103067"/>
                  </a:lnTo>
                  <a:lnTo>
                    <a:pt x="372509" y="79144"/>
                  </a:lnTo>
                  <a:lnTo>
                    <a:pt x="355104" y="48643"/>
                  </a:lnTo>
                  <a:lnTo>
                    <a:pt x="327696" y="67183"/>
                  </a:lnTo>
                  <a:lnTo>
                    <a:pt x="294886" y="95492"/>
                  </a:lnTo>
                  <a:lnTo>
                    <a:pt x="294886" y="115427"/>
                  </a:lnTo>
                  <a:lnTo>
                    <a:pt x="277281" y="112038"/>
                  </a:lnTo>
                  <a:lnTo>
                    <a:pt x="274080" y="143736"/>
                  </a:lnTo>
                  <a:lnTo>
                    <a:pt x="266278" y="121807"/>
                  </a:lnTo>
                  <a:lnTo>
                    <a:pt x="261877" y="108849"/>
                  </a:lnTo>
                  <a:lnTo>
                    <a:pt x="241871" y="127389"/>
                  </a:lnTo>
                  <a:lnTo>
                    <a:pt x="245072" y="157890"/>
                  </a:lnTo>
                  <a:lnTo>
                    <a:pt x="228667" y="173241"/>
                  </a:lnTo>
                  <a:lnTo>
                    <a:pt x="200259" y="189588"/>
                  </a:lnTo>
                  <a:lnTo>
                    <a:pt x="163048" y="188392"/>
                  </a:lnTo>
                  <a:lnTo>
                    <a:pt x="105031" y="21351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/>
            </a:p>
          </p:txBody>
        </p:sp>
        <p:sp>
          <p:nvSpPr>
            <p:cNvPr id="40" name="شكل حر 39">
              <a:extLst>
                <a:ext uri="{FF2B5EF4-FFF2-40B4-BE49-F238E27FC236}">
                  <a16:creationId xmlns:a16="http://schemas.microsoft.com/office/drawing/2014/main" id="{1020EC58-09D5-4F43-A4FD-AF21E7D1FCA1}"/>
                </a:ext>
              </a:extLst>
            </p:cNvPr>
            <p:cNvSpPr/>
            <p:nvPr/>
          </p:nvSpPr>
          <p:spPr>
            <a:xfrm>
              <a:off x="9936835" y="4505085"/>
              <a:ext cx="84224" cy="91704"/>
            </a:xfrm>
            <a:custGeom>
              <a:avLst/>
              <a:gdLst>
                <a:gd name="connsiteX0" fmla="*/ 11003 w 84224"/>
                <a:gd name="connsiteY0" fmla="*/ 0 h 91704"/>
                <a:gd name="connsiteX1" fmla="*/ 36211 w 84224"/>
                <a:gd name="connsiteY1" fmla="*/ 18540 h 91704"/>
                <a:gd name="connsiteX2" fmla="*/ 84224 w 84224"/>
                <a:gd name="connsiteY2" fmla="*/ 9370 h 91704"/>
                <a:gd name="connsiteX3" fmla="*/ 66819 w 84224"/>
                <a:gd name="connsiteY3" fmla="*/ 37080 h 91704"/>
                <a:gd name="connsiteX4" fmla="*/ 52615 w 84224"/>
                <a:gd name="connsiteY4" fmla="*/ 69775 h 91704"/>
                <a:gd name="connsiteX5" fmla="*/ 22006 w 84224"/>
                <a:gd name="connsiteY5" fmla="*/ 91704 h 91704"/>
                <a:gd name="connsiteX6" fmla="*/ 11003 w 84224"/>
                <a:gd name="connsiteY6" fmla="*/ 81736 h 91704"/>
                <a:gd name="connsiteX7" fmla="*/ 0 w 84224"/>
                <a:gd name="connsiteY7" fmla="*/ 57813 h 91704"/>
                <a:gd name="connsiteX8" fmla="*/ 13203 w 84224"/>
                <a:gd name="connsiteY8" fmla="*/ 45852 h 91704"/>
                <a:gd name="connsiteX9" fmla="*/ 15404 w 84224"/>
                <a:gd name="connsiteY9" fmla="*/ 20733 h 91704"/>
                <a:gd name="connsiteX10" fmla="*/ 11003 w 84224"/>
                <a:gd name="connsiteY10" fmla="*/ 0 h 9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24" h="91704">
                  <a:moveTo>
                    <a:pt x="11003" y="0"/>
                  </a:moveTo>
                  <a:lnTo>
                    <a:pt x="36211" y="18540"/>
                  </a:lnTo>
                  <a:lnTo>
                    <a:pt x="84224" y="9370"/>
                  </a:lnTo>
                  <a:lnTo>
                    <a:pt x="66819" y="37080"/>
                  </a:lnTo>
                  <a:lnTo>
                    <a:pt x="52615" y="69775"/>
                  </a:lnTo>
                  <a:lnTo>
                    <a:pt x="22006" y="91704"/>
                  </a:lnTo>
                  <a:lnTo>
                    <a:pt x="11003" y="81736"/>
                  </a:lnTo>
                  <a:lnTo>
                    <a:pt x="0" y="57813"/>
                  </a:lnTo>
                  <a:lnTo>
                    <a:pt x="13203" y="45852"/>
                  </a:lnTo>
                  <a:lnTo>
                    <a:pt x="15404" y="20733"/>
                  </a:lnTo>
                  <a:lnTo>
                    <a:pt x="11003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1" name="شكل حر 40">
              <a:extLst>
                <a:ext uri="{FF2B5EF4-FFF2-40B4-BE49-F238E27FC236}">
                  <a16:creationId xmlns:a16="http://schemas.microsoft.com/office/drawing/2014/main" id="{7C2294AB-42AF-BA48-900B-D9E4B0F3CB2A}"/>
                </a:ext>
              </a:extLst>
            </p:cNvPr>
            <p:cNvSpPr/>
            <p:nvPr/>
          </p:nvSpPr>
          <p:spPr>
            <a:xfrm>
              <a:off x="10283936" y="4596789"/>
              <a:ext cx="207861" cy="154899"/>
            </a:xfrm>
            <a:custGeom>
              <a:avLst/>
              <a:gdLst>
                <a:gd name="connsiteX0" fmla="*/ 177252 w 207861"/>
                <a:gd name="connsiteY0" fmla="*/ 7575 h 154899"/>
                <a:gd name="connsiteX1" fmla="*/ 101830 w 207861"/>
                <a:gd name="connsiteY1" fmla="*/ 72964 h 154899"/>
                <a:gd name="connsiteX2" fmla="*/ 0 w 207861"/>
                <a:gd name="connsiteY2" fmla="*/ 127588 h 154899"/>
                <a:gd name="connsiteX3" fmla="*/ 4401 w 207861"/>
                <a:gd name="connsiteY3" fmla="*/ 143935 h 154899"/>
                <a:gd name="connsiteX4" fmla="*/ 50215 w 207861"/>
                <a:gd name="connsiteY4" fmla="*/ 154900 h 154899"/>
                <a:gd name="connsiteX5" fmla="*/ 96228 w 207861"/>
                <a:gd name="connsiteY5" fmla="*/ 138553 h 154899"/>
                <a:gd name="connsiteX6" fmla="*/ 181654 w 207861"/>
                <a:gd name="connsiteY6" fmla="*/ 57813 h 154899"/>
                <a:gd name="connsiteX7" fmla="*/ 207861 w 207861"/>
                <a:gd name="connsiteY7" fmla="*/ 27312 h 154899"/>
                <a:gd name="connsiteX8" fmla="*/ 191456 w 207861"/>
                <a:gd name="connsiteY8" fmla="*/ 0 h 154899"/>
                <a:gd name="connsiteX9" fmla="*/ 177252 w 207861"/>
                <a:gd name="connsiteY9" fmla="*/ 7575 h 15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861" h="154899">
                  <a:moveTo>
                    <a:pt x="177252" y="7575"/>
                  </a:moveTo>
                  <a:lnTo>
                    <a:pt x="101830" y="72964"/>
                  </a:lnTo>
                  <a:lnTo>
                    <a:pt x="0" y="127588"/>
                  </a:lnTo>
                  <a:lnTo>
                    <a:pt x="4401" y="143935"/>
                  </a:lnTo>
                  <a:lnTo>
                    <a:pt x="50215" y="154900"/>
                  </a:lnTo>
                  <a:lnTo>
                    <a:pt x="96228" y="138553"/>
                  </a:lnTo>
                  <a:lnTo>
                    <a:pt x="181654" y="57813"/>
                  </a:lnTo>
                  <a:lnTo>
                    <a:pt x="207861" y="27312"/>
                  </a:lnTo>
                  <a:lnTo>
                    <a:pt x="191456" y="0"/>
                  </a:lnTo>
                  <a:lnTo>
                    <a:pt x="177252" y="757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2" name="شكل حر 41">
              <a:extLst>
                <a:ext uri="{FF2B5EF4-FFF2-40B4-BE49-F238E27FC236}">
                  <a16:creationId xmlns:a16="http://schemas.microsoft.com/office/drawing/2014/main" id="{9D58F6F2-E0F0-5041-AADF-C3B7061A418B}"/>
                </a:ext>
              </a:extLst>
            </p:cNvPr>
            <p:cNvSpPr/>
            <p:nvPr/>
          </p:nvSpPr>
          <p:spPr>
            <a:xfrm>
              <a:off x="10505401" y="4416969"/>
              <a:ext cx="109432" cy="204140"/>
            </a:xfrm>
            <a:custGeom>
              <a:avLst/>
              <a:gdLst>
                <a:gd name="connsiteX0" fmla="*/ 42613 w 109432"/>
                <a:gd name="connsiteY0" fmla="*/ 9569 h 204140"/>
                <a:gd name="connsiteX1" fmla="*/ 51415 w 109432"/>
                <a:gd name="connsiteY1" fmla="*/ 62997 h 204140"/>
                <a:gd name="connsiteX2" fmla="*/ 42613 w 109432"/>
                <a:gd name="connsiteY2" fmla="*/ 92501 h 204140"/>
                <a:gd name="connsiteX3" fmla="*/ 47014 w 109432"/>
                <a:gd name="connsiteY3" fmla="*/ 116424 h 204140"/>
                <a:gd name="connsiteX4" fmla="*/ 21806 w 109432"/>
                <a:gd name="connsiteY4" fmla="*/ 125196 h 204140"/>
                <a:gd name="connsiteX5" fmla="*/ 0 w 109432"/>
                <a:gd name="connsiteY5" fmla="*/ 151312 h 204140"/>
                <a:gd name="connsiteX6" fmla="*/ 7602 w 109432"/>
                <a:gd name="connsiteY6" fmla="*/ 167858 h 204140"/>
                <a:gd name="connsiteX7" fmla="*/ 17405 w 109432"/>
                <a:gd name="connsiteY7" fmla="*/ 187794 h 204140"/>
                <a:gd name="connsiteX8" fmla="*/ 14204 w 109432"/>
                <a:gd name="connsiteY8" fmla="*/ 204141 h 204140"/>
                <a:gd name="connsiteX9" fmla="*/ 51415 w 109432"/>
                <a:gd name="connsiteY9" fmla="*/ 180218 h 204140"/>
                <a:gd name="connsiteX10" fmla="*/ 61218 w 109432"/>
                <a:gd name="connsiteY10" fmla="*/ 160283 h 204140"/>
                <a:gd name="connsiteX11" fmla="*/ 84224 w 109432"/>
                <a:gd name="connsiteY11" fmla="*/ 149517 h 204140"/>
                <a:gd name="connsiteX12" fmla="*/ 109432 w 109432"/>
                <a:gd name="connsiteY12" fmla="*/ 123202 h 204140"/>
                <a:gd name="connsiteX13" fmla="*/ 109432 w 109432"/>
                <a:gd name="connsiteY13" fmla="*/ 106855 h 204140"/>
                <a:gd name="connsiteX14" fmla="*/ 84224 w 109432"/>
                <a:gd name="connsiteY14" fmla="*/ 106855 h 204140"/>
                <a:gd name="connsiteX15" fmla="*/ 82024 w 109432"/>
                <a:gd name="connsiteY15" fmla="*/ 65389 h 204140"/>
                <a:gd name="connsiteX16" fmla="*/ 72221 w 109432"/>
                <a:gd name="connsiteY16" fmla="*/ 53427 h 204140"/>
                <a:gd name="connsiteX17" fmla="*/ 63419 w 109432"/>
                <a:gd name="connsiteY17" fmla="*/ 23923 h 204140"/>
                <a:gd name="connsiteX18" fmla="*/ 54616 w 109432"/>
                <a:gd name="connsiteY18" fmla="*/ 0 h 2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432" h="204140">
                  <a:moveTo>
                    <a:pt x="42613" y="9569"/>
                  </a:moveTo>
                  <a:lnTo>
                    <a:pt x="51415" y="62997"/>
                  </a:lnTo>
                  <a:lnTo>
                    <a:pt x="42613" y="92501"/>
                  </a:lnTo>
                  <a:lnTo>
                    <a:pt x="47014" y="116424"/>
                  </a:lnTo>
                  <a:lnTo>
                    <a:pt x="21806" y="125196"/>
                  </a:lnTo>
                  <a:lnTo>
                    <a:pt x="0" y="151312"/>
                  </a:lnTo>
                  <a:lnTo>
                    <a:pt x="7602" y="167858"/>
                  </a:lnTo>
                  <a:lnTo>
                    <a:pt x="17405" y="187794"/>
                  </a:lnTo>
                  <a:lnTo>
                    <a:pt x="14204" y="204141"/>
                  </a:lnTo>
                  <a:lnTo>
                    <a:pt x="51415" y="180218"/>
                  </a:lnTo>
                  <a:lnTo>
                    <a:pt x="61218" y="160283"/>
                  </a:lnTo>
                  <a:lnTo>
                    <a:pt x="84224" y="149517"/>
                  </a:lnTo>
                  <a:lnTo>
                    <a:pt x="109432" y="123202"/>
                  </a:lnTo>
                  <a:lnTo>
                    <a:pt x="109432" y="106855"/>
                  </a:lnTo>
                  <a:cubicBezTo>
                    <a:pt x="109432" y="106855"/>
                    <a:pt x="84224" y="111241"/>
                    <a:pt x="84224" y="106855"/>
                  </a:cubicBezTo>
                  <a:cubicBezTo>
                    <a:pt x="84224" y="102469"/>
                    <a:pt x="82024" y="65389"/>
                    <a:pt x="82024" y="65389"/>
                  </a:cubicBezTo>
                  <a:lnTo>
                    <a:pt x="72221" y="53427"/>
                  </a:lnTo>
                  <a:lnTo>
                    <a:pt x="63419" y="23923"/>
                  </a:lnTo>
                  <a:lnTo>
                    <a:pt x="5461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3" name="شكل حر 42">
              <a:extLst>
                <a:ext uri="{FF2B5EF4-FFF2-40B4-BE49-F238E27FC236}">
                  <a16:creationId xmlns:a16="http://schemas.microsoft.com/office/drawing/2014/main" id="{DAA562BA-7545-E047-B5EA-3F036B0BF98A}"/>
                </a:ext>
              </a:extLst>
            </p:cNvPr>
            <p:cNvSpPr/>
            <p:nvPr/>
          </p:nvSpPr>
          <p:spPr>
            <a:xfrm>
              <a:off x="9785791" y="2268703"/>
              <a:ext cx="185054" cy="410076"/>
            </a:xfrm>
            <a:custGeom>
              <a:avLst/>
              <a:gdLst>
                <a:gd name="connsiteX0" fmla="*/ 89827 w 185054"/>
                <a:gd name="connsiteY0" fmla="*/ 0 h 410076"/>
                <a:gd name="connsiteX1" fmla="*/ 105031 w 185054"/>
                <a:gd name="connsiteY1" fmla="*/ 42463 h 410076"/>
                <a:gd name="connsiteX2" fmla="*/ 89827 w 185054"/>
                <a:gd name="connsiteY2" fmla="*/ 66585 h 410076"/>
                <a:gd name="connsiteX3" fmla="*/ 78823 w 185054"/>
                <a:gd name="connsiteY3" fmla="*/ 85125 h 410076"/>
                <a:gd name="connsiteX4" fmla="*/ 109432 w 185054"/>
                <a:gd name="connsiteY4" fmla="*/ 110244 h 410076"/>
                <a:gd name="connsiteX5" fmla="*/ 122636 w 185054"/>
                <a:gd name="connsiteY5" fmla="*/ 152707 h 410076"/>
                <a:gd name="connsiteX6" fmla="*/ 122636 w 185054"/>
                <a:gd name="connsiteY6" fmla="*/ 225871 h 410076"/>
                <a:gd name="connsiteX7" fmla="*/ 92027 w 185054"/>
                <a:gd name="connsiteY7" fmla="*/ 245408 h 410076"/>
                <a:gd name="connsiteX8" fmla="*/ 85425 w 185054"/>
                <a:gd name="connsiteY8" fmla="*/ 277106 h 410076"/>
                <a:gd name="connsiteX9" fmla="*/ 41613 w 185054"/>
                <a:gd name="connsiteY9" fmla="*/ 288070 h 410076"/>
                <a:gd name="connsiteX10" fmla="*/ 25208 w 185054"/>
                <a:gd name="connsiteY10" fmla="*/ 304417 h 410076"/>
                <a:gd name="connsiteX11" fmla="*/ 7602 w 185054"/>
                <a:gd name="connsiteY11" fmla="*/ 330533 h 410076"/>
                <a:gd name="connsiteX12" fmla="*/ 18606 w 185054"/>
                <a:gd name="connsiteY12" fmla="*/ 346880 h 410076"/>
                <a:gd name="connsiteX13" fmla="*/ 0 w 185054"/>
                <a:gd name="connsiteY13" fmla="*/ 355652 h 410076"/>
                <a:gd name="connsiteX14" fmla="*/ 7602 w 185054"/>
                <a:gd name="connsiteY14" fmla="*/ 382964 h 410076"/>
                <a:gd name="connsiteX15" fmla="*/ 27408 w 185054"/>
                <a:gd name="connsiteY15" fmla="*/ 410076 h 410076"/>
                <a:gd name="connsiteX16" fmla="*/ 46014 w 185054"/>
                <a:gd name="connsiteY16" fmla="*/ 394925 h 410076"/>
                <a:gd name="connsiteX17" fmla="*/ 43813 w 185054"/>
                <a:gd name="connsiteY17" fmla="*/ 363228 h 410076"/>
                <a:gd name="connsiteX18" fmla="*/ 73222 w 185054"/>
                <a:gd name="connsiteY18" fmla="*/ 348077 h 410076"/>
                <a:gd name="connsiteX19" fmla="*/ 134640 w 185054"/>
                <a:gd name="connsiteY19" fmla="*/ 314186 h 410076"/>
                <a:gd name="connsiteX20" fmla="*/ 176252 w 185054"/>
                <a:gd name="connsiteY20" fmla="*/ 274913 h 410076"/>
                <a:gd name="connsiteX21" fmla="*/ 162048 w 185054"/>
                <a:gd name="connsiteY21" fmla="*/ 199556 h 410076"/>
                <a:gd name="connsiteX22" fmla="*/ 165249 w 185054"/>
                <a:gd name="connsiteY22" fmla="*/ 173440 h 410076"/>
                <a:gd name="connsiteX23" fmla="*/ 133439 w 185054"/>
                <a:gd name="connsiteY23" fmla="*/ 131974 h 410076"/>
                <a:gd name="connsiteX24" fmla="*/ 132439 w 185054"/>
                <a:gd name="connsiteY24" fmla="*/ 108051 h 410076"/>
                <a:gd name="connsiteX25" fmla="*/ 108432 w 185054"/>
                <a:gd name="connsiteY25" fmla="*/ 93897 h 410076"/>
                <a:gd name="connsiteX26" fmla="*/ 116034 w 185054"/>
                <a:gd name="connsiteY26" fmla="*/ 76354 h 410076"/>
                <a:gd name="connsiteX27" fmla="*/ 155446 w 185054"/>
                <a:gd name="connsiteY27" fmla="*/ 93897 h 410076"/>
                <a:gd name="connsiteX28" fmla="*/ 156446 w 185054"/>
                <a:gd name="connsiteY28" fmla="*/ 82932 h 410076"/>
                <a:gd name="connsiteX29" fmla="*/ 145643 w 185054"/>
                <a:gd name="connsiteY29" fmla="*/ 63196 h 410076"/>
                <a:gd name="connsiteX30" fmla="*/ 185054 w 185054"/>
                <a:gd name="connsiteY30" fmla="*/ 53428 h 410076"/>
                <a:gd name="connsiteX31" fmla="*/ 185054 w 185054"/>
                <a:gd name="connsiteY31" fmla="*/ 29505 h 410076"/>
                <a:gd name="connsiteX32" fmla="*/ 185054 w 185054"/>
                <a:gd name="connsiteY32" fmla="*/ 6579 h 410076"/>
                <a:gd name="connsiteX33" fmla="*/ 171850 w 185054"/>
                <a:gd name="connsiteY33" fmla="*/ 9768 h 410076"/>
                <a:gd name="connsiteX34" fmla="*/ 155446 w 185054"/>
                <a:gd name="connsiteY34" fmla="*/ 27312 h 410076"/>
                <a:gd name="connsiteX35" fmla="*/ 133439 w 185054"/>
                <a:gd name="connsiteY35" fmla="*/ 20733 h 410076"/>
                <a:gd name="connsiteX36" fmla="*/ 108432 w 185054"/>
                <a:gd name="connsiteY36" fmla="*/ 0 h 410076"/>
                <a:gd name="connsiteX37" fmla="*/ 89827 w 185054"/>
                <a:gd name="connsiteY37" fmla="*/ 0 h 4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5054" h="410076">
                  <a:moveTo>
                    <a:pt x="89827" y="0"/>
                  </a:moveTo>
                  <a:lnTo>
                    <a:pt x="105031" y="42463"/>
                  </a:lnTo>
                  <a:lnTo>
                    <a:pt x="89827" y="66585"/>
                  </a:lnTo>
                  <a:lnTo>
                    <a:pt x="78823" y="85125"/>
                  </a:lnTo>
                  <a:lnTo>
                    <a:pt x="109432" y="110244"/>
                  </a:lnTo>
                  <a:lnTo>
                    <a:pt x="122636" y="152707"/>
                  </a:lnTo>
                  <a:lnTo>
                    <a:pt x="122636" y="225871"/>
                  </a:lnTo>
                  <a:lnTo>
                    <a:pt x="92027" y="245408"/>
                  </a:lnTo>
                  <a:lnTo>
                    <a:pt x="85425" y="277106"/>
                  </a:lnTo>
                  <a:lnTo>
                    <a:pt x="41613" y="288070"/>
                  </a:lnTo>
                  <a:lnTo>
                    <a:pt x="25208" y="304417"/>
                  </a:lnTo>
                  <a:lnTo>
                    <a:pt x="7602" y="330533"/>
                  </a:lnTo>
                  <a:lnTo>
                    <a:pt x="18606" y="346880"/>
                  </a:lnTo>
                  <a:lnTo>
                    <a:pt x="0" y="355652"/>
                  </a:lnTo>
                  <a:lnTo>
                    <a:pt x="7602" y="382964"/>
                  </a:lnTo>
                  <a:lnTo>
                    <a:pt x="27408" y="410076"/>
                  </a:lnTo>
                  <a:lnTo>
                    <a:pt x="46014" y="394925"/>
                  </a:lnTo>
                  <a:lnTo>
                    <a:pt x="43813" y="363228"/>
                  </a:lnTo>
                  <a:lnTo>
                    <a:pt x="73222" y="348077"/>
                  </a:lnTo>
                  <a:lnTo>
                    <a:pt x="134640" y="314186"/>
                  </a:lnTo>
                  <a:lnTo>
                    <a:pt x="176252" y="274913"/>
                  </a:lnTo>
                  <a:lnTo>
                    <a:pt x="162048" y="199556"/>
                  </a:lnTo>
                  <a:lnTo>
                    <a:pt x="165249" y="173440"/>
                  </a:lnTo>
                  <a:lnTo>
                    <a:pt x="133439" y="131974"/>
                  </a:lnTo>
                  <a:lnTo>
                    <a:pt x="132439" y="108051"/>
                  </a:lnTo>
                  <a:lnTo>
                    <a:pt x="108432" y="93897"/>
                  </a:lnTo>
                  <a:lnTo>
                    <a:pt x="116034" y="76354"/>
                  </a:lnTo>
                  <a:lnTo>
                    <a:pt x="155446" y="93897"/>
                  </a:lnTo>
                  <a:lnTo>
                    <a:pt x="156446" y="82932"/>
                  </a:lnTo>
                  <a:lnTo>
                    <a:pt x="145643" y="63196"/>
                  </a:lnTo>
                  <a:lnTo>
                    <a:pt x="185054" y="53428"/>
                  </a:lnTo>
                  <a:lnTo>
                    <a:pt x="185054" y="29505"/>
                  </a:lnTo>
                  <a:lnTo>
                    <a:pt x="185054" y="6579"/>
                  </a:lnTo>
                  <a:lnTo>
                    <a:pt x="171850" y="9768"/>
                  </a:lnTo>
                  <a:lnTo>
                    <a:pt x="155446" y="27312"/>
                  </a:lnTo>
                  <a:lnTo>
                    <a:pt x="133439" y="20733"/>
                  </a:lnTo>
                  <a:lnTo>
                    <a:pt x="108432" y="0"/>
                  </a:lnTo>
                  <a:lnTo>
                    <a:pt x="898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4" name="شكل حر 43">
              <a:extLst>
                <a:ext uri="{FF2B5EF4-FFF2-40B4-BE49-F238E27FC236}">
                  <a16:creationId xmlns:a16="http://schemas.microsoft.com/office/drawing/2014/main" id="{58274C9A-9C57-4B42-956A-3BCD0D7BCFF6}"/>
                </a:ext>
              </a:extLst>
            </p:cNvPr>
            <p:cNvSpPr/>
            <p:nvPr/>
          </p:nvSpPr>
          <p:spPr>
            <a:xfrm>
              <a:off x="9761584" y="1982825"/>
              <a:ext cx="121635" cy="266141"/>
            </a:xfrm>
            <a:custGeom>
              <a:avLst/>
              <a:gdLst>
                <a:gd name="connsiteX0" fmla="*/ 0 w 121635"/>
                <a:gd name="connsiteY0" fmla="*/ 0 h 266141"/>
                <a:gd name="connsiteX1" fmla="*/ 0 w 121635"/>
                <a:gd name="connsiteY1" fmla="*/ 20733 h 266141"/>
                <a:gd name="connsiteX2" fmla="*/ 8803 w 121635"/>
                <a:gd name="connsiteY2" fmla="*/ 32694 h 266141"/>
                <a:gd name="connsiteX3" fmla="*/ 14404 w 121635"/>
                <a:gd name="connsiteY3" fmla="*/ 57813 h 266141"/>
                <a:gd name="connsiteX4" fmla="*/ 39412 w 121635"/>
                <a:gd name="connsiteY4" fmla="*/ 99280 h 266141"/>
                <a:gd name="connsiteX5" fmla="*/ 50415 w 121635"/>
                <a:gd name="connsiteY5" fmla="*/ 115627 h 266141"/>
                <a:gd name="connsiteX6" fmla="*/ 50415 w 121635"/>
                <a:gd name="connsiteY6" fmla="*/ 142939 h 266141"/>
                <a:gd name="connsiteX7" fmla="*/ 69020 w 121635"/>
                <a:gd name="connsiteY7" fmla="*/ 172443 h 266141"/>
                <a:gd name="connsiteX8" fmla="*/ 92027 w 121635"/>
                <a:gd name="connsiteY8" fmla="*/ 205138 h 266141"/>
                <a:gd name="connsiteX9" fmla="*/ 96428 w 121635"/>
                <a:gd name="connsiteY9" fmla="*/ 235639 h 266141"/>
                <a:gd name="connsiteX10" fmla="*/ 116634 w 121635"/>
                <a:gd name="connsiteY10" fmla="*/ 266141 h 266141"/>
                <a:gd name="connsiteX11" fmla="*/ 121635 w 121635"/>
                <a:gd name="connsiteY11" fmla="*/ 240025 h 266141"/>
                <a:gd name="connsiteX12" fmla="*/ 99629 w 121635"/>
                <a:gd name="connsiteY12" fmla="*/ 197562 h 266141"/>
                <a:gd name="connsiteX13" fmla="*/ 81023 w 121635"/>
                <a:gd name="connsiteY13" fmla="*/ 150514 h 266141"/>
                <a:gd name="connsiteX14" fmla="*/ 109632 w 121635"/>
                <a:gd name="connsiteY14" fmla="*/ 162476 h 266141"/>
                <a:gd name="connsiteX15" fmla="*/ 85425 w 121635"/>
                <a:gd name="connsiteY15" fmla="*/ 127588 h 266141"/>
                <a:gd name="connsiteX16" fmla="*/ 47214 w 121635"/>
                <a:gd name="connsiteY16" fmla="*/ 74161 h 266141"/>
                <a:gd name="connsiteX17" fmla="*/ 34010 w 121635"/>
                <a:gd name="connsiteY17" fmla="*/ 39273 h 266141"/>
                <a:gd name="connsiteX18" fmla="*/ 14404 w 121635"/>
                <a:gd name="connsiteY18" fmla="*/ 18540 h 266141"/>
                <a:gd name="connsiteX19" fmla="*/ 6602 w 121635"/>
                <a:gd name="connsiteY19" fmla="*/ 0 h 266141"/>
                <a:gd name="connsiteX20" fmla="*/ 0 w 121635"/>
                <a:gd name="connsiteY20" fmla="*/ 0 h 26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635" h="266141">
                  <a:moveTo>
                    <a:pt x="0" y="0"/>
                  </a:moveTo>
                  <a:lnTo>
                    <a:pt x="0" y="20733"/>
                  </a:lnTo>
                  <a:lnTo>
                    <a:pt x="8803" y="32694"/>
                  </a:lnTo>
                  <a:lnTo>
                    <a:pt x="14404" y="57813"/>
                  </a:lnTo>
                  <a:lnTo>
                    <a:pt x="39412" y="99280"/>
                  </a:lnTo>
                  <a:lnTo>
                    <a:pt x="50415" y="115627"/>
                  </a:lnTo>
                  <a:lnTo>
                    <a:pt x="50415" y="142939"/>
                  </a:lnTo>
                  <a:lnTo>
                    <a:pt x="69020" y="172443"/>
                  </a:lnTo>
                  <a:lnTo>
                    <a:pt x="92027" y="205138"/>
                  </a:lnTo>
                  <a:lnTo>
                    <a:pt x="96428" y="235639"/>
                  </a:lnTo>
                  <a:lnTo>
                    <a:pt x="116634" y="266141"/>
                  </a:lnTo>
                  <a:lnTo>
                    <a:pt x="121635" y="240025"/>
                  </a:lnTo>
                  <a:lnTo>
                    <a:pt x="99629" y="197562"/>
                  </a:lnTo>
                  <a:lnTo>
                    <a:pt x="81023" y="150514"/>
                  </a:lnTo>
                  <a:lnTo>
                    <a:pt x="109632" y="162476"/>
                  </a:lnTo>
                  <a:lnTo>
                    <a:pt x="85425" y="127588"/>
                  </a:lnTo>
                  <a:lnTo>
                    <a:pt x="47214" y="74161"/>
                  </a:lnTo>
                  <a:lnTo>
                    <a:pt x="34010" y="39273"/>
                  </a:lnTo>
                  <a:lnTo>
                    <a:pt x="14404" y="18540"/>
                  </a:lnTo>
                  <a:lnTo>
                    <a:pt x="6602" y="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8" name="شكل حر 47">
              <a:extLst>
                <a:ext uri="{FF2B5EF4-FFF2-40B4-BE49-F238E27FC236}">
                  <a16:creationId xmlns:a16="http://schemas.microsoft.com/office/drawing/2014/main" id="{1F012858-BD19-D64C-814B-6C403A83DE7D}"/>
                </a:ext>
              </a:extLst>
            </p:cNvPr>
            <p:cNvSpPr/>
            <p:nvPr/>
          </p:nvSpPr>
          <p:spPr>
            <a:xfrm>
              <a:off x="8076690" y="2521490"/>
              <a:ext cx="381312" cy="488818"/>
            </a:xfrm>
            <a:custGeom>
              <a:avLst/>
              <a:gdLst>
                <a:gd name="connsiteX0" fmla="*/ 619181 w 620181"/>
                <a:gd name="connsiteY0" fmla="*/ 309003 h 795033"/>
                <a:gd name="connsiteX1" fmla="*/ 309491 w 620181"/>
                <a:gd name="connsiteY1" fmla="*/ 795034 h 795033"/>
                <a:gd name="connsiteX2" fmla="*/ 0 w 620181"/>
                <a:gd name="connsiteY2" fmla="*/ 309003 h 795033"/>
                <a:gd name="connsiteX3" fmla="*/ 310091 w 620181"/>
                <a:gd name="connsiteY3" fmla="*/ 0 h 795033"/>
                <a:gd name="connsiteX4" fmla="*/ 620182 w 620181"/>
                <a:gd name="connsiteY4" fmla="*/ 309003 h 7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181" h="795033">
                  <a:moveTo>
                    <a:pt x="619181" y="309003"/>
                  </a:moveTo>
                  <a:cubicBezTo>
                    <a:pt x="619181" y="479453"/>
                    <a:pt x="309491" y="795034"/>
                    <a:pt x="309491" y="795034"/>
                  </a:cubicBezTo>
                  <a:cubicBezTo>
                    <a:pt x="309491" y="795034"/>
                    <a:pt x="0" y="479453"/>
                    <a:pt x="0" y="309003"/>
                  </a:cubicBezTo>
                  <a:cubicBezTo>
                    <a:pt x="0" y="138354"/>
                    <a:pt x="138841" y="0"/>
                    <a:pt x="310091" y="0"/>
                  </a:cubicBezTo>
                  <a:cubicBezTo>
                    <a:pt x="481341" y="0"/>
                    <a:pt x="620182" y="138354"/>
                    <a:pt x="620182" y="309003"/>
                  </a:cubicBezTo>
                  <a:close/>
                </a:path>
              </a:pathLst>
            </a:custGeom>
            <a:solidFill>
              <a:srgbClr val="3261AA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 dirty="0"/>
            </a:p>
          </p:txBody>
        </p:sp>
      </p:grpSp>
      <p:sp>
        <p:nvSpPr>
          <p:cNvPr id="56" name="عنوان 1">
            <a:extLst>
              <a:ext uri="{FF2B5EF4-FFF2-40B4-BE49-F238E27FC236}">
                <a16:creationId xmlns:a16="http://schemas.microsoft.com/office/drawing/2014/main" id="{25CCA81D-9EBC-2B43-9E5E-C98477F00BC5}"/>
              </a:ext>
            </a:extLst>
          </p:cNvPr>
          <p:cNvSpPr txBox="1">
            <a:spLocks/>
          </p:cNvSpPr>
          <p:nvPr/>
        </p:nvSpPr>
        <p:spPr>
          <a:xfrm>
            <a:off x="3294317" y="2216498"/>
            <a:ext cx="8503299" cy="338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b">
            <a:normAutofit fontScale="77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170000"/>
              </a:lnSpc>
            </a:pPr>
            <a:r>
              <a:rPr lang="en-US" sz="4400" dirty="0">
                <a:solidFill>
                  <a:srgbClr val="5863A8"/>
                </a:solidFill>
                <a:latin typeface="Constantia" panose="02030602050306030303" pitchFamily="18" charset="0"/>
              </a:rPr>
              <a:t>Investigation of Saudi Arabia COVID-19 Cases (Oct 2020 - Oct 2021)</a:t>
            </a:r>
          </a:p>
          <a:p>
            <a:pPr rtl="0">
              <a:lnSpc>
                <a:spcPct val="170000"/>
              </a:lnSpc>
            </a:pPr>
            <a:endParaRPr lang="en-US" sz="3300" dirty="0">
              <a:solidFill>
                <a:srgbClr val="0818FF"/>
              </a:solidFill>
              <a:latin typeface="Constantia" panose="02030602050306030303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3300" dirty="0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Sara N. </a:t>
            </a:r>
            <a:r>
              <a:rPr lang="en-US" sz="3300" dirty="0" err="1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Alfaraj</a:t>
            </a:r>
            <a:endParaRPr lang="en-US" sz="3300" dirty="0">
              <a:solidFill>
                <a:schemeClr val="bg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Oct 2021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891E77E3-36E2-D24C-9DF9-93D00D4DB351}"/>
              </a:ext>
            </a:extLst>
          </p:cNvPr>
          <p:cNvSpPr txBox="1"/>
          <p:nvPr/>
        </p:nvSpPr>
        <p:spPr>
          <a:xfrm>
            <a:off x="-2670755" y="2843213"/>
            <a:ext cx="184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2281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10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E73BFBAC-DDBC-A043-B7E3-8DDB44F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21367" y="1935300"/>
            <a:ext cx="5656943" cy="1325563"/>
          </a:xfrm>
          <a:ln>
            <a:noFill/>
          </a:ln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4840DCCF-AE8E-BA48-BAC3-5048CDAF2A05}"/>
              </a:ext>
            </a:extLst>
          </p:cNvPr>
          <p:cNvSpPr/>
          <p:nvPr/>
        </p:nvSpPr>
        <p:spPr>
          <a:xfrm>
            <a:off x="1155948" y="2036258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solidFill>
                <a:srgbClr val="6387BA"/>
              </a:solidFill>
            </a:endParaRPr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1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52B3156F-5581-474E-B0BC-F57AC15B4FAC}"/>
              </a:ext>
            </a:extLst>
          </p:cNvPr>
          <p:cNvSpPr/>
          <p:nvPr/>
        </p:nvSpPr>
        <p:spPr>
          <a:xfrm>
            <a:off x="731883" y="3912740"/>
            <a:ext cx="2669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Distinguishes Attributes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FFD71B4-6720-AB41-843F-99788E12CEC2}"/>
              </a:ext>
            </a:extLst>
          </p:cNvPr>
          <p:cNvSpPr txBox="1"/>
          <p:nvPr/>
        </p:nvSpPr>
        <p:spPr>
          <a:xfrm>
            <a:off x="5781355" y="2788170"/>
            <a:ext cx="184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  <p:graphicFrame>
        <p:nvGraphicFramePr>
          <p:cNvPr id="10" name="جدول 10">
            <a:extLst>
              <a:ext uri="{FF2B5EF4-FFF2-40B4-BE49-F238E27FC236}">
                <a16:creationId xmlns:a16="http://schemas.microsoft.com/office/drawing/2014/main" id="{E9C95A70-D11E-2949-94C2-8A5180F9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93025"/>
              </p:ext>
            </p:extLst>
          </p:nvPr>
        </p:nvGraphicFramePr>
        <p:xfrm>
          <a:off x="6324601" y="1485735"/>
          <a:ext cx="4092316" cy="1487100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1023079">
                  <a:extLst>
                    <a:ext uri="{9D8B030D-6E8A-4147-A177-3AD203B41FA5}">
                      <a16:colId xmlns:a16="http://schemas.microsoft.com/office/drawing/2014/main" val="3019177509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424754976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1143529295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1678485011"/>
                    </a:ext>
                  </a:extLst>
                </a:gridCol>
              </a:tblGrid>
              <a:tr h="495700"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37509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02399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561353"/>
                  </a:ext>
                </a:extLst>
              </a:tr>
            </a:tbl>
          </a:graphicData>
        </a:graphic>
      </p:graphicFrame>
      <p:sp>
        <p:nvSpPr>
          <p:cNvPr id="39" name="شكل حر 38">
            <a:extLst>
              <a:ext uri="{FF2B5EF4-FFF2-40B4-BE49-F238E27FC236}">
                <a16:creationId xmlns:a16="http://schemas.microsoft.com/office/drawing/2014/main" id="{D025E8E3-ED0F-404D-8AA5-FF970F842F92}"/>
              </a:ext>
            </a:extLst>
          </p:cNvPr>
          <p:cNvSpPr/>
          <p:nvPr/>
        </p:nvSpPr>
        <p:spPr>
          <a:xfrm rot="13711791" flipV="1">
            <a:off x="6730982" y="3208354"/>
            <a:ext cx="584219" cy="936349"/>
          </a:xfrm>
          <a:custGeom>
            <a:avLst/>
            <a:gdLst>
              <a:gd name="connsiteX0" fmla="*/ 565680 w 2180549"/>
              <a:gd name="connsiteY0" fmla="*/ 3190228 h 3377275"/>
              <a:gd name="connsiteX1" fmla="*/ 51330 w 2180549"/>
              <a:gd name="connsiteY1" fmla="*/ 1995757 h 3377275"/>
              <a:gd name="connsiteX2" fmla="*/ -6773 w 2180549"/>
              <a:gd name="connsiteY2" fmla="*/ 1852154 h 3377275"/>
              <a:gd name="connsiteX3" fmla="*/ 41805 w 2180549"/>
              <a:gd name="connsiteY3" fmla="*/ 1814114 h 3377275"/>
              <a:gd name="connsiteX4" fmla="*/ 98002 w 2180549"/>
              <a:gd name="connsiteY4" fmla="*/ 1800799 h 3377275"/>
              <a:gd name="connsiteX5" fmla="*/ 198015 w 2180549"/>
              <a:gd name="connsiteY5" fmla="*/ 1916823 h 3377275"/>
              <a:gd name="connsiteX6" fmla="*/ 272310 w 2180549"/>
              <a:gd name="connsiteY6" fmla="*/ 1988149 h 3377275"/>
              <a:gd name="connsiteX7" fmla="*/ 181822 w 2180549"/>
              <a:gd name="connsiteY7" fmla="*/ 1773220 h 3377275"/>
              <a:gd name="connsiteX8" fmla="*/ 194205 w 2180549"/>
              <a:gd name="connsiteY8" fmla="*/ 1714257 h 3377275"/>
              <a:gd name="connsiteX9" fmla="*/ 423757 w 2180549"/>
              <a:gd name="connsiteY9" fmla="*/ 1857860 h 3377275"/>
              <a:gd name="connsiteX10" fmla="*/ 675217 w 2180549"/>
              <a:gd name="connsiteY10" fmla="*/ 2089907 h 3377275"/>
              <a:gd name="connsiteX11" fmla="*/ 694267 w 2180549"/>
              <a:gd name="connsiteY11" fmla="*/ 2107025 h 3377275"/>
              <a:gd name="connsiteX12" fmla="*/ 703792 w 2180549"/>
              <a:gd name="connsiteY12" fmla="*/ 2107976 h 3377275"/>
              <a:gd name="connsiteX13" fmla="*/ 752370 w 2180549"/>
              <a:gd name="connsiteY13" fmla="*/ 1808408 h 3377275"/>
              <a:gd name="connsiteX14" fmla="*/ 733320 w 2180549"/>
              <a:gd name="connsiteY14" fmla="*/ 953448 h 3377275"/>
              <a:gd name="connsiteX15" fmla="*/ 640927 w 2180549"/>
              <a:gd name="connsiteY15" fmla="*/ 294397 h 3377275"/>
              <a:gd name="connsiteX16" fmla="*/ 618067 w 2180549"/>
              <a:gd name="connsiteY16" fmla="*/ 153647 h 3377275"/>
              <a:gd name="connsiteX17" fmla="*/ 709507 w 2180549"/>
              <a:gd name="connsiteY17" fmla="*/ 149843 h 3377275"/>
              <a:gd name="connsiteX18" fmla="*/ 788565 w 2180549"/>
              <a:gd name="connsiteY18" fmla="*/ 138431 h 3377275"/>
              <a:gd name="connsiteX19" fmla="*/ 812377 w 2180549"/>
              <a:gd name="connsiteY19" fmla="*/ 26212 h 3377275"/>
              <a:gd name="connsiteX20" fmla="*/ 876195 w 2180549"/>
              <a:gd name="connsiteY20" fmla="*/ -2319 h 3377275"/>
              <a:gd name="connsiteX21" fmla="*/ 1562947 w 2180549"/>
              <a:gd name="connsiteY21" fmla="*/ 50938 h 3377275"/>
              <a:gd name="connsiteX22" fmla="*/ 1671532 w 2180549"/>
              <a:gd name="connsiteY22" fmla="*/ 136529 h 3377275"/>
              <a:gd name="connsiteX23" fmla="*/ 1751542 w 2180549"/>
              <a:gd name="connsiteY23" fmla="*/ 488403 h 3377275"/>
              <a:gd name="connsiteX24" fmla="*/ 1727730 w 2180549"/>
              <a:gd name="connsiteY24" fmla="*/ 1918725 h 3377275"/>
              <a:gd name="connsiteX25" fmla="*/ 1694392 w 2180549"/>
              <a:gd name="connsiteY25" fmla="*/ 2113682 h 3377275"/>
              <a:gd name="connsiteX26" fmla="*/ 1922992 w 2180549"/>
              <a:gd name="connsiteY26" fmla="*/ 2138409 h 3377275"/>
              <a:gd name="connsiteX27" fmla="*/ 2074440 w 2180549"/>
              <a:gd name="connsiteY27" fmla="*/ 2076593 h 3377275"/>
              <a:gd name="connsiteX28" fmla="*/ 2128732 w 2180549"/>
              <a:gd name="connsiteY28" fmla="*/ 2223049 h 3377275"/>
              <a:gd name="connsiteX29" fmla="*/ 2101110 w 2180549"/>
              <a:gd name="connsiteY29" fmla="*/ 2268697 h 3377275"/>
              <a:gd name="connsiteX30" fmla="*/ 1532467 w 2180549"/>
              <a:gd name="connsiteY30" fmla="*/ 2867835 h 3377275"/>
              <a:gd name="connsiteX31" fmla="*/ 802852 w 2180549"/>
              <a:gd name="connsiteY31" fmla="*/ 3330026 h 3377275"/>
              <a:gd name="connsiteX32" fmla="*/ 663787 w 2180549"/>
              <a:gd name="connsiteY32" fmla="*/ 3372822 h 3377275"/>
              <a:gd name="connsiteX33" fmla="*/ 565680 w 2180549"/>
              <a:gd name="connsiteY33" fmla="*/ 3190228 h 33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80549" h="3377275">
                <a:moveTo>
                  <a:pt x="565680" y="3190228"/>
                </a:moveTo>
                <a:cubicBezTo>
                  <a:pt x="416137" y="2807921"/>
                  <a:pt x="206587" y="2321003"/>
                  <a:pt x="51330" y="1995757"/>
                </a:cubicBezTo>
                <a:cubicBezTo>
                  <a:pt x="17040" y="1922529"/>
                  <a:pt x="-9630" y="1857860"/>
                  <a:pt x="-6773" y="1852154"/>
                </a:cubicBezTo>
                <a:cubicBezTo>
                  <a:pt x="-4868" y="1845497"/>
                  <a:pt x="17040" y="1829330"/>
                  <a:pt x="41805" y="1814114"/>
                </a:cubicBezTo>
                <a:cubicBezTo>
                  <a:pt x="78952" y="1793191"/>
                  <a:pt x="88477" y="1790338"/>
                  <a:pt x="98002" y="1800799"/>
                </a:cubicBezTo>
                <a:cubicBezTo>
                  <a:pt x="104670" y="1808408"/>
                  <a:pt x="149437" y="1859762"/>
                  <a:pt x="198015" y="1916823"/>
                </a:cubicBezTo>
                <a:cubicBezTo>
                  <a:pt x="285645" y="2017630"/>
                  <a:pt x="317077" y="2047112"/>
                  <a:pt x="272310" y="1988149"/>
                </a:cubicBezTo>
                <a:cubicBezTo>
                  <a:pt x="238972" y="1943451"/>
                  <a:pt x="187537" y="1820771"/>
                  <a:pt x="181822" y="1773220"/>
                </a:cubicBezTo>
                <a:cubicBezTo>
                  <a:pt x="178965" y="1742788"/>
                  <a:pt x="181822" y="1728523"/>
                  <a:pt x="194205" y="1714257"/>
                </a:cubicBezTo>
                <a:cubicBezTo>
                  <a:pt x="235162" y="1668609"/>
                  <a:pt x="275167" y="1694286"/>
                  <a:pt x="423757" y="1857860"/>
                </a:cubicBezTo>
                <a:cubicBezTo>
                  <a:pt x="546630" y="1992904"/>
                  <a:pt x="638070" y="2078495"/>
                  <a:pt x="675217" y="2089907"/>
                </a:cubicBezTo>
                <a:cubicBezTo>
                  <a:pt x="685695" y="2092760"/>
                  <a:pt x="694267" y="2100368"/>
                  <a:pt x="694267" y="2107025"/>
                </a:cubicBezTo>
                <a:cubicBezTo>
                  <a:pt x="694267" y="2113682"/>
                  <a:pt x="697125" y="2114633"/>
                  <a:pt x="703792" y="2107976"/>
                </a:cubicBezTo>
                <a:cubicBezTo>
                  <a:pt x="716175" y="2095613"/>
                  <a:pt x="739035" y="1955814"/>
                  <a:pt x="752370" y="1808408"/>
                </a:cubicBezTo>
                <a:cubicBezTo>
                  <a:pt x="767610" y="1629617"/>
                  <a:pt x="758085" y="1190250"/>
                  <a:pt x="733320" y="953448"/>
                </a:cubicBezTo>
                <a:cubicBezTo>
                  <a:pt x="710460" y="743274"/>
                  <a:pt x="675217" y="487452"/>
                  <a:pt x="640927" y="294397"/>
                </a:cubicBezTo>
                <a:cubicBezTo>
                  <a:pt x="628545" y="222120"/>
                  <a:pt x="618067" y="159353"/>
                  <a:pt x="618067" y="153647"/>
                </a:cubicBezTo>
                <a:cubicBezTo>
                  <a:pt x="618067" y="146039"/>
                  <a:pt x="645690" y="145088"/>
                  <a:pt x="709507" y="149843"/>
                </a:cubicBezTo>
                <a:cubicBezTo>
                  <a:pt x="798090" y="156500"/>
                  <a:pt x="799995" y="155549"/>
                  <a:pt x="788565" y="138431"/>
                </a:cubicBezTo>
                <a:cubicBezTo>
                  <a:pt x="772372" y="112754"/>
                  <a:pt x="785707" y="52840"/>
                  <a:pt x="812377" y="26212"/>
                </a:cubicBezTo>
                <a:cubicBezTo>
                  <a:pt x="825712" y="12897"/>
                  <a:pt x="851430" y="1485"/>
                  <a:pt x="876195" y="-2319"/>
                </a:cubicBezTo>
                <a:cubicBezTo>
                  <a:pt x="923820" y="-8976"/>
                  <a:pt x="1508655" y="35722"/>
                  <a:pt x="1562947" y="50938"/>
                </a:cubicBezTo>
                <a:cubicBezTo>
                  <a:pt x="1604857" y="61399"/>
                  <a:pt x="1651530" y="98488"/>
                  <a:pt x="1671532" y="136529"/>
                </a:cubicBezTo>
                <a:cubicBezTo>
                  <a:pt x="1689630" y="171716"/>
                  <a:pt x="1725825" y="334339"/>
                  <a:pt x="1751542" y="488403"/>
                </a:cubicBezTo>
                <a:cubicBezTo>
                  <a:pt x="1832505" y="990537"/>
                  <a:pt x="1824885" y="1441317"/>
                  <a:pt x="1727730" y="1918725"/>
                </a:cubicBezTo>
                <a:cubicBezTo>
                  <a:pt x="1709632" y="2007169"/>
                  <a:pt x="1694392" y="2094662"/>
                  <a:pt x="1694392" y="2113682"/>
                </a:cubicBezTo>
                <a:cubicBezTo>
                  <a:pt x="1694392" y="2207833"/>
                  <a:pt x="1759162" y="2214490"/>
                  <a:pt x="1922992" y="2138409"/>
                </a:cubicBezTo>
                <a:cubicBezTo>
                  <a:pt x="1983952" y="2109878"/>
                  <a:pt x="2051580" y="2082299"/>
                  <a:pt x="2074440" y="2076593"/>
                </a:cubicBezTo>
                <a:cubicBezTo>
                  <a:pt x="2179215" y="2053769"/>
                  <a:pt x="2206837" y="2127948"/>
                  <a:pt x="2128732" y="2223049"/>
                </a:cubicBezTo>
                <a:cubicBezTo>
                  <a:pt x="2110635" y="2244922"/>
                  <a:pt x="2097300" y="2265844"/>
                  <a:pt x="2101110" y="2268697"/>
                </a:cubicBezTo>
                <a:cubicBezTo>
                  <a:pt x="2106825" y="2275354"/>
                  <a:pt x="1659150" y="2748007"/>
                  <a:pt x="1532467" y="2867835"/>
                </a:cubicBezTo>
                <a:cubicBezTo>
                  <a:pt x="1287675" y="3100833"/>
                  <a:pt x="1054312" y="3248239"/>
                  <a:pt x="802852" y="3330026"/>
                </a:cubicBezTo>
                <a:cubicBezTo>
                  <a:pt x="739987" y="3349998"/>
                  <a:pt x="678075" y="3369018"/>
                  <a:pt x="663787" y="3372822"/>
                </a:cubicBezTo>
                <a:cubicBezTo>
                  <a:pt x="639022" y="3378528"/>
                  <a:pt x="638070" y="3376626"/>
                  <a:pt x="565680" y="3190228"/>
                </a:cubicBezTo>
                <a:close/>
              </a:path>
            </a:pathLst>
          </a:custGeom>
          <a:solidFill>
            <a:srgbClr val="C0C0C0"/>
          </a:solidFill>
          <a:ln w="953" cap="flat">
            <a:noFill/>
            <a:prstDash val="solid"/>
            <a:miter/>
          </a:ln>
        </p:spPr>
        <p:txBody>
          <a:bodyPr rtlCol="1" anchor="ctr"/>
          <a:lstStyle/>
          <a:p>
            <a:pPr marL="0" algn="l" defTabSz="914400" rtl="0" eaLnBrk="1" latinLnBrk="0" hangingPunct="1"/>
            <a:endParaRPr lang="ar-SA"/>
          </a:p>
        </p:txBody>
      </p:sp>
      <p:sp>
        <p:nvSpPr>
          <p:cNvPr id="40" name="شكل حر 39">
            <a:extLst>
              <a:ext uri="{FF2B5EF4-FFF2-40B4-BE49-F238E27FC236}">
                <a16:creationId xmlns:a16="http://schemas.microsoft.com/office/drawing/2014/main" id="{2D5B5206-B21C-1848-A9D8-CE68BF8A2ECE}"/>
              </a:ext>
            </a:extLst>
          </p:cNvPr>
          <p:cNvSpPr/>
          <p:nvPr/>
        </p:nvSpPr>
        <p:spPr>
          <a:xfrm rot="8019117" flipH="1" flipV="1">
            <a:off x="9429302" y="3189999"/>
            <a:ext cx="619456" cy="936349"/>
          </a:xfrm>
          <a:custGeom>
            <a:avLst/>
            <a:gdLst>
              <a:gd name="connsiteX0" fmla="*/ 565680 w 2180549"/>
              <a:gd name="connsiteY0" fmla="*/ 3190228 h 3377275"/>
              <a:gd name="connsiteX1" fmla="*/ 51330 w 2180549"/>
              <a:gd name="connsiteY1" fmla="*/ 1995757 h 3377275"/>
              <a:gd name="connsiteX2" fmla="*/ -6773 w 2180549"/>
              <a:gd name="connsiteY2" fmla="*/ 1852154 h 3377275"/>
              <a:gd name="connsiteX3" fmla="*/ 41805 w 2180549"/>
              <a:gd name="connsiteY3" fmla="*/ 1814114 h 3377275"/>
              <a:gd name="connsiteX4" fmla="*/ 98002 w 2180549"/>
              <a:gd name="connsiteY4" fmla="*/ 1800799 h 3377275"/>
              <a:gd name="connsiteX5" fmla="*/ 198015 w 2180549"/>
              <a:gd name="connsiteY5" fmla="*/ 1916823 h 3377275"/>
              <a:gd name="connsiteX6" fmla="*/ 272310 w 2180549"/>
              <a:gd name="connsiteY6" fmla="*/ 1988149 h 3377275"/>
              <a:gd name="connsiteX7" fmla="*/ 181822 w 2180549"/>
              <a:gd name="connsiteY7" fmla="*/ 1773220 h 3377275"/>
              <a:gd name="connsiteX8" fmla="*/ 194205 w 2180549"/>
              <a:gd name="connsiteY8" fmla="*/ 1714257 h 3377275"/>
              <a:gd name="connsiteX9" fmla="*/ 423757 w 2180549"/>
              <a:gd name="connsiteY9" fmla="*/ 1857860 h 3377275"/>
              <a:gd name="connsiteX10" fmla="*/ 675217 w 2180549"/>
              <a:gd name="connsiteY10" fmla="*/ 2089907 h 3377275"/>
              <a:gd name="connsiteX11" fmla="*/ 694267 w 2180549"/>
              <a:gd name="connsiteY11" fmla="*/ 2107025 h 3377275"/>
              <a:gd name="connsiteX12" fmla="*/ 703792 w 2180549"/>
              <a:gd name="connsiteY12" fmla="*/ 2107976 h 3377275"/>
              <a:gd name="connsiteX13" fmla="*/ 752370 w 2180549"/>
              <a:gd name="connsiteY13" fmla="*/ 1808408 h 3377275"/>
              <a:gd name="connsiteX14" fmla="*/ 733320 w 2180549"/>
              <a:gd name="connsiteY14" fmla="*/ 953448 h 3377275"/>
              <a:gd name="connsiteX15" fmla="*/ 640927 w 2180549"/>
              <a:gd name="connsiteY15" fmla="*/ 294397 h 3377275"/>
              <a:gd name="connsiteX16" fmla="*/ 618067 w 2180549"/>
              <a:gd name="connsiteY16" fmla="*/ 153647 h 3377275"/>
              <a:gd name="connsiteX17" fmla="*/ 709507 w 2180549"/>
              <a:gd name="connsiteY17" fmla="*/ 149843 h 3377275"/>
              <a:gd name="connsiteX18" fmla="*/ 788565 w 2180549"/>
              <a:gd name="connsiteY18" fmla="*/ 138431 h 3377275"/>
              <a:gd name="connsiteX19" fmla="*/ 812377 w 2180549"/>
              <a:gd name="connsiteY19" fmla="*/ 26212 h 3377275"/>
              <a:gd name="connsiteX20" fmla="*/ 876195 w 2180549"/>
              <a:gd name="connsiteY20" fmla="*/ -2319 h 3377275"/>
              <a:gd name="connsiteX21" fmla="*/ 1562947 w 2180549"/>
              <a:gd name="connsiteY21" fmla="*/ 50938 h 3377275"/>
              <a:gd name="connsiteX22" fmla="*/ 1671532 w 2180549"/>
              <a:gd name="connsiteY22" fmla="*/ 136529 h 3377275"/>
              <a:gd name="connsiteX23" fmla="*/ 1751542 w 2180549"/>
              <a:gd name="connsiteY23" fmla="*/ 488403 h 3377275"/>
              <a:gd name="connsiteX24" fmla="*/ 1727730 w 2180549"/>
              <a:gd name="connsiteY24" fmla="*/ 1918725 h 3377275"/>
              <a:gd name="connsiteX25" fmla="*/ 1694392 w 2180549"/>
              <a:gd name="connsiteY25" fmla="*/ 2113682 h 3377275"/>
              <a:gd name="connsiteX26" fmla="*/ 1922992 w 2180549"/>
              <a:gd name="connsiteY26" fmla="*/ 2138409 h 3377275"/>
              <a:gd name="connsiteX27" fmla="*/ 2074440 w 2180549"/>
              <a:gd name="connsiteY27" fmla="*/ 2076593 h 3377275"/>
              <a:gd name="connsiteX28" fmla="*/ 2128732 w 2180549"/>
              <a:gd name="connsiteY28" fmla="*/ 2223049 h 3377275"/>
              <a:gd name="connsiteX29" fmla="*/ 2101110 w 2180549"/>
              <a:gd name="connsiteY29" fmla="*/ 2268697 h 3377275"/>
              <a:gd name="connsiteX30" fmla="*/ 1532467 w 2180549"/>
              <a:gd name="connsiteY30" fmla="*/ 2867835 h 3377275"/>
              <a:gd name="connsiteX31" fmla="*/ 802852 w 2180549"/>
              <a:gd name="connsiteY31" fmla="*/ 3330026 h 3377275"/>
              <a:gd name="connsiteX32" fmla="*/ 663787 w 2180549"/>
              <a:gd name="connsiteY32" fmla="*/ 3372822 h 3377275"/>
              <a:gd name="connsiteX33" fmla="*/ 565680 w 2180549"/>
              <a:gd name="connsiteY33" fmla="*/ 3190228 h 33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80549" h="3377275">
                <a:moveTo>
                  <a:pt x="565680" y="3190228"/>
                </a:moveTo>
                <a:cubicBezTo>
                  <a:pt x="416137" y="2807921"/>
                  <a:pt x="206587" y="2321003"/>
                  <a:pt x="51330" y="1995757"/>
                </a:cubicBezTo>
                <a:cubicBezTo>
                  <a:pt x="17040" y="1922529"/>
                  <a:pt x="-9630" y="1857860"/>
                  <a:pt x="-6773" y="1852154"/>
                </a:cubicBezTo>
                <a:cubicBezTo>
                  <a:pt x="-4868" y="1845497"/>
                  <a:pt x="17040" y="1829330"/>
                  <a:pt x="41805" y="1814114"/>
                </a:cubicBezTo>
                <a:cubicBezTo>
                  <a:pt x="78952" y="1793191"/>
                  <a:pt x="88477" y="1790338"/>
                  <a:pt x="98002" y="1800799"/>
                </a:cubicBezTo>
                <a:cubicBezTo>
                  <a:pt x="104670" y="1808408"/>
                  <a:pt x="149437" y="1859762"/>
                  <a:pt x="198015" y="1916823"/>
                </a:cubicBezTo>
                <a:cubicBezTo>
                  <a:pt x="285645" y="2017630"/>
                  <a:pt x="317077" y="2047112"/>
                  <a:pt x="272310" y="1988149"/>
                </a:cubicBezTo>
                <a:cubicBezTo>
                  <a:pt x="238972" y="1943451"/>
                  <a:pt x="187537" y="1820771"/>
                  <a:pt x="181822" y="1773220"/>
                </a:cubicBezTo>
                <a:cubicBezTo>
                  <a:pt x="178965" y="1742788"/>
                  <a:pt x="181822" y="1728523"/>
                  <a:pt x="194205" y="1714257"/>
                </a:cubicBezTo>
                <a:cubicBezTo>
                  <a:pt x="235162" y="1668609"/>
                  <a:pt x="275167" y="1694286"/>
                  <a:pt x="423757" y="1857860"/>
                </a:cubicBezTo>
                <a:cubicBezTo>
                  <a:pt x="546630" y="1992904"/>
                  <a:pt x="638070" y="2078495"/>
                  <a:pt x="675217" y="2089907"/>
                </a:cubicBezTo>
                <a:cubicBezTo>
                  <a:pt x="685695" y="2092760"/>
                  <a:pt x="694267" y="2100368"/>
                  <a:pt x="694267" y="2107025"/>
                </a:cubicBezTo>
                <a:cubicBezTo>
                  <a:pt x="694267" y="2113682"/>
                  <a:pt x="697125" y="2114633"/>
                  <a:pt x="703792" y="2107976"/>
                </a:cubicBezTo>
                <a:cubicBezTo>
                  <a:pt x="716175" y="2095613"/>
                  <a:pt x="739035" y="1955814"/>
                  <a:pt x="752370" y="1808408"/>
                </a:cubicBezTo>
                <a:cubicBezTo>
                  <a:pt x="767610" y="1629617"/>
                  <a:pt x="758085" y="1190250"/>
                  <a:pt x="733320" y="953448"/>
                </a:cubicBezTo>
                <a:cubicBezTo>
                  <a:pt x="710460" y="743274"/>
                  <a:pt x="675217" y="487452"/>
                  <a:pt x="640927" y="294397"/>
                </a:cubicBezTo>
                <a:cubicBezTo>
                  <a:pt x="628545" y="222120"/>
                  <a:pt x="618067" y="159353"/>
                  <a:pt x="618067" y="153647"/>
                </a:cubicBezTo>
                <a:cubicBezTo>
                  <a:pt x="618067" y="146039"/>
                  <a:pt x="645690" y="145088"/>
                  <a:pt x="709507" y="149843"/>
                </a:cubicBezTo>
                <a:cubicBezTo>
                  <a:pt x="798090" y="156500"/>
                  <a:pt x="799995" y="155549"/>
                  <a:pt x="788565" y="138431"/>
                </a:cubicBezTo>
                <a:cubicBezTo>
                  <a:pt x="772372" y="112754"/>
                  <a:pt x="785707" y="52840"/>
                  <a:pt x="812377" y="26212"/>
                </a:cubicBezTo>
                <a:cubicBezTo>
                  <a:pt x="825712" y="12897"/>
                  <a:pt x="851430" y="1485"/>
                  <a:pt x="876195" y="-2319"/>
                </a:cubicBezTo>
                <a:cubicBezTo>
                  <a:pt x="923820" y="-8976"/>
                  <a:pt x="1508655" y="35722"/>
                  <a:pt x="1562947" y="50938"/>
                </a:cubicBezTo>
                <a:cubicBezTo>
                  <a:pt x="1604857" y="61399"/>
                  <a:pt x="1651530" y="98488"/>
                  <a:pt x="1671532" y="136529"/>
                </a:cubicBezTo>
                <a:cubicBezTo>
                  <a:pt x="1689630" y="171716"/>
                  <a:pt x="1725825" y="334339"/>
                  <a:pt x="1751542" y="488403"/>
                </a:cubicBezTo>
                <a:cubicBezTo>
                  <a:pt x="1832505" y="990537"/>
                  <a:pt x="1824885" y="1441317"/>
                  <a:pt x="1727730" y="1918725"/>
                </a:cubicBezTo>
                <a:cubicBezTo>
                  <a:pt x="1709632" y="2007169"/>
                  <a:pt x="1694392" y="2094662"/>
                  <a:pt x="1694392" y="2113682"/>
                </a:cubicBezTo>
                <a:cubicBezTo>
                  <a:pt x="1694392" y="2207833"/>
                  <a:pt x="1759162" y="2214490"/>
                  <a:pt x="1922992" y="2138409"/>
                </a:cubicBezTo>
                <a:cubicBezTo>
                  <a:pt x="1983952" y="2109878"/>
                  <a:pt x="2051580" y="2082299"/>
                  <a:pt x="2074440" y="2076593"/>
                </a:cubicBezTo>
                <a:cubicBezTo>
                  <a:pt x="2179215" y="2053769"/>
                  <a:pt x="2206837" y="2127948"/>
                  <a:pt x="2128732" y="2223049"/>
                </a:cubicBezTo>
                <a:cubicBezTo>
                  <a:pt x="2110635" y="2244922"/>
                  <a:pt x="2097300" y="2265844"/>
                  <a:pt x="2101110" y="2268697"/>
                </a:cubicBezTo>
                <a:cubicBezTo>
                  <a:pt x="2106825" y="2275354"/>
                  <a:pt x="1659150" y="2748007"/>
                  <a:pt x="1532467" y="2867835"/>
                </a:cubicBezTo>
                <a:cubicBezTo>
                  <a:pt x="1287675" y="3100833"/>
                  <a:pt x="1054312" y="3248239"/>
                  <a:pt x="802852" y="3330026"/>
                </a:cubicBezTo>
                <a:cubicBezTo>
                  <a:pt x="739987" y="3349998"/>
                  <a:pt x="678075" y="3369018"/>
                  <a:pt x="663787" y="3372822"/>
                </a:cubicBezTo>
                <a:cubicBezTo>
                  <a:pt x="639022" y="3378528"/>
                  <a:pt x="638070" y="3376626"/>
                  <a:pt x="565680" y="3190228"/>
                </a:cubicBezTo>
                <a:close/>
              </a:path>
            </a:pathLst>
          </a:custGeom>
          <a:solidFill>
            <a:srgbClr val="C0C0C0"/>
          </a:solidFill>
          <a:ln w="953" cap="flat">
            <a:noFill/>
            <a:prstDash val="solid"/>
            <a:miter/>
          </a:ln>
        </p:spPr>
        <p:txBody>
          <a:bodyPr rtlCol="1" anchor="ctr"/>
          <a:lstStyle/>
          <a:p>
            <a:pPr marL="0" algn="l" defTabSz="914400" rtl="0" eaLnBrk="1" latinLnBrk="0" hangingPunct="1"/>
            <a:endParaRPr lang="ar-SA"/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D6D6515-5D1F-154E-9189-034CE3941318}"/>
              </a:ext>
            </a:extLst>
          </p:cNvPr>
          <p:cNvSpPr txBox="1"/>
          <p:nvPr/>
        </p:nvSpPr>
        <p:spPr>
          <a:xfrm>
            <a:off x="5838956" y="4188397"/>
            <a:ext cx="208589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r>
              <a:rPr lang="en-US" sz="2800" dirty="0">
                <a:solidFill>
                  <a:schemeClr val="bg1"/>
                </a:solidFill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cumulative</a:t>
            </a:r>
            <a:endParaRPr lang="ar-SA" sz="2800" dirty="0">
              <a:solidFill>
                <a:schemeClr val="bg1"/>
              </a:solidFill>
              <a:highlight>
                <a:srgbClr val="91D8DA"/>
              </a:highlight>
              <a:latin typeface="Malayalam MN" pitchFamily="2" charset="0"/>
            </a:endParaRP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E9F8E73D-1407-CA40-B0E3-23BC1B83FADE}"/>
              </a:ext>
            </a:extLst>
          </p:cNvPr>
          <p:cNvSpPr txBox="1"/>
          <p:nvPr/>
        </p:nvSpPr>
        <p:spPr>
          <a:xfrm>
            <a:off x="9259355" y="4188397"/>
            <a:ext cx="10405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r>
              <a:rPr lang="en-US" sz="2800" dirty="0">
                <a:solidFill>
                  <a:schemeClr val="bg1"/>
                </a:solidFill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Daily</a:t>
            </a:r>
            <a:endParaRPr lang="ar-SA" sz="2800" dirty="0">
              <a:solidFill>
                <a:schemeClr val="bg1"/>
              </a:solidFill>
              <a:highlight>
                <a:srgbClr val="91D8DA"/>
              </a:highlight>
              <a:latin typeface="Malayalam MN" pitchFamily="2" charset="0"/>
            </a:endParaRPr>
          </a:p>
        </p:txBody>
      </p: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94908F14-DCA8-9C43-8853-8CEBA728844A}"/>
              </a:ext>
            </a:extLst>
          </p:cNvPr>
          <p:cNvSpPr/>
          <p:nvPr/>
        </p:nvSpPr>
        <p:spPr>
          <a:xfrm>
            <a:off x="8446894" y="5490750"/>
            <a:ext cx="272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95206 rows × 7 columns</a:t>
            </a:r>
            <a:endParaRPr lang="ar-SA" dirty="0">
              <a:solidFill>
                <a:srgbClr val="6387BA"/>
              </a:solidFill>
              <a:latin typeface="Malayalam MN" pitchFamily="2" charset="0"/>
            </a:endParaRP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2984799F-F1C5-964C-96C7-9AFC12664104}"/>
              </a:ext>
            </a:extLst>
          </p:cNvPr>
          <p:cNvSpPr txBox="1"/>
          <p:nvPr/>
        </p:nvSpPr>
        <p:spPr>
          <a:xfrm>
            <a:off x="5090642" y="5495456"/>
            <a:ext cx="30132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333140 rows × 7 columns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B7283963-CDB3-E847-8653-55B9D8D3AD6A}"/>
              </a:ext>
            </a:extLst>
          </p:cNvPr>
          <p:cNvSpPr txBox="1"/>
          <p:nvPr/>
        </p:nvSpPr>
        <p:spPr>
          <a:xfrm>
            <a:off x="6936520" y="1029015"/>
            <a:ext cx="28684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428346 rows × 7 columns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7101583A-43EB-C541-A5E6-85C9F44C16DE}"/>
              </a:ext>
            </a:extLst>
          </p:cNvPr>
          <p:cNvSpPr txBox="1"/>
          <p:nvPr/>
        </p:nvSpPr>
        <p:spPr>
          <a:xfrm>
            <a:off x="6075936" y="5191674"/>
            <a:ext cx="1370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Misleading</a:t>
            </a:r>
            <a:endParaRPr lang="ar-SA" dirty="0">
              <a:solidFill>
                <a:schemeClr val="tx1">
                  <a:lumMod val="50000"/>
                  <a:lumOff val="50000"/>
                </a:schemeClr>
              </a:solidFill>
              <a:latin typeface="Malayalam MN" pitchFamily="2" charset="0"/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74D987D4-9F7D-F642-88E3-1C904FBD722A}"/>
              </a:ext>
            </a:extLst>
          </p:cNvPr>
          <p:cNvSpPr txBox="1"/>
          <p:nvPr/>
        </p:nvSpPr>
        <p:spPr>
          <a:xfrm>
            <a:off x="8103865" y="5197982"/>
            <a:ext cx="2313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Informative</a:t>
            </a:r>
          </a:p>
        </p:txBody>
      </p:sp>
    </p:spTree>
    <p:extLst>
      <p:ext uri="{BB962C8B-B14F-4D97-AF65-F5344CB8AC3E}">
        <p14:creationId xmlns:p14="http://schemas.microsoft.com/office/powerpoint/2010/main" val="17904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11</a:t>
            </a:fld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AEC7E829-CC47-BD49-9991-4FFECD242A46}"/>
              </a:ext>
            </a:extLst>
          </p:cNvPr>
          <p:cNvSpPr/>
          <p:nvPr/>
        </p:nvSpPr>
        <p:spPr>
          <a:xfrm>
            <a:off x="598048" y="4012026"/>
            <a:ext cx="3223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Detect Outliers and Missing Values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F5D2DE2-260D-E744-8514-719B20B1A8D6}"/>
              </a:ext>
            </a:extLst>
          </p:cNvPr>
          <p:cNvSpPr txBox="1"/>
          <p:nvPr/>
        </p:nvSpPr>
        <p:spPr>
          <a:xfrm>
            <a:off x="4718627" y="3077548"/>
            <a:ext cx="708982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Handel rows that have "Total" value in 'Region' and 'city' columns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6632770-52A9-F047-A2B8-7B847D8B5A57}"/>
              </a:ext>
            </a:extLst>
          </p:cNvPr>
          <p:cNvSpPr txBox="1"/>
          <p:nvPr/>
        </p:nvSpPr>
        <p:spPr>
          <a:xfrm>
            <a:off x="4630289" y="1955983"/>
            <a:ext cx="34767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Filling the 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NaN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 values in 'Event'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C959142-0869-1845-9BC6-591CF8536096}"/>
              </a:ext>
            </a:extLst>
          </p:cNvPr>
          <p:cNvSpPr txBox="1"/>
          <p:nvPr/>
        </p:nvSpPr>
        <p:spPr>
          <a:xfrm>
            <a:off x="4451887" y="4237869"/>
            <a:ext cx="77151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Handel rows that have "Tested" and “Cases’ value in 'Indicator' column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18" name="عنوان 1">
            <a:extLst>
              <a:ext uri="{FF2B5EF4-FFF2-40B4-BE49-F238E27FC236}">
                <a16:creationId xmlns:a16="http://schemas.microsoft.com/office/drawing/2014/main" id="{1F1E42DC-8120-E545-B0B4-DFFD3069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92350" y="2165350"/>
            <a:ext cx="5657850" cy="1325563"/>
          </a:xfrm>
          <a:ln>
            <a:noFill/>
          </a:ln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2CCD7B98-C3FA-B84B-A98B-022C8566E7C7}"/>
              </a:ext>
            </a:extLst>
          </p:cNvPr>
          <p:cNvSpPr/>
          <p:nvPr/>
        </p:nvSpPr>
        <p:spPr>
          <a:xfrm>
            <a:off x="1396414" y="2296966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1B34163A-082A-6640-BCC9-DB8DF160E3E2}"/>
              </a:ext>
            </a:extLst>
          </p:cNvPr>
          <p:cNvSpPr txBox="1">
            <a:spLocks/>
          </p:cNvSpPr>
          <p:nvPr/>
        </p:nvSpPr>
        <p:spPr>
          <a:xfrm>
            <a:off x="1177547" y="2420426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2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4C15844-EFAF-B84D-883C-CAA72C2D8456}"/>
              </a:ext>
            </a:extLst>
          </p:cNvPr>
          <p:cNvSpPr/>
          <p:nvPr/>
        </p:nvSpPr>
        <p:spPr>
          <a:xfrm>
            <a:off x="3944004" y="193090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B9058FE9-7E79-6349-9064-99F3BB1AB66B}"/>
              </a:ext>
            </a:extLst>
          </p:cNvPr>
          <p:cNvSpPr/>
          <p:nvPr/>
        </p:nvSpPr>
        <p:spPr>
          <a:xfrm>
            <a:off x="4153866" y="3055165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7E682E15-EBD2-9C45-885D-AFD7DFCC9CC4}"/>
              </a:ext>
            </a:extLst>
          </p:cNvPr>
          <p:cNvSpPr/>
          <p:nvPr/>
        </p:nvSpPr>
        <p:spPr>
          <a:xfrm>
            <a:off x="3944004" y="4194418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00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12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6931322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(Features)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E7CC5EB-8CA2-9E49-879D-DB007FF10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00" y="2237302"/>
            <a:ext cx="2311400" cy="863600"/>
          </a:xfrm>
          <a:prstGeom prst="rect">
            <a:avLst/>
          </a:prstGeom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14D41F51-D507-6A47-9D6A-E37AA97AD29E}"/>
              </a:ext>
            </a:extLst>
          </p:cNvPr>
          <p:cNvSpPr/>
          <p:nvPr/>
        </p:nvSpPr>
        <p:spPr>
          <a:xfrm>
            <a:off x="9302377" y="2355643"/>
            <a:ext cx="12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ighlight>
                  <a:srgbClr val="91D8DA"/>
                </a:highlight>
              </a:rPr>
              <a:t>48292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X </a:t>
            </a:r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 7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 </a:t>
            </a:r>
            <a:endParaRPr lang="ar-SA" dirty="0">
              <a:solidFill>
                <a:schemeClr val="bg1"/>
              </a:solidFill>
              <a:latin typeface="Malayalam MN" pitchFamily="2" charset="0"/>
            </a:endParaRPr>
          </a:p>
        </p:txBody>
      </p:sp>
      <p:cxnSp>
        <p:nvCxnSpPr>
          <p:cNvPr id="9" name="موصل مستقيم 8">
            <a:extLst>
              <a:ext uri="{FF2B5EF4-FFF2-40B4-BE49-F238E27FC236}">
                <a16:creationId xmlns:a16="http://schemas.microsoft.com/office/drawing/2014/main" id="{8CBADBF2-B4CD-D843-BDC8-99228284C290}"/>
              </a:ext>
            </a:extLst>
          </p:cNvPr>
          <p:cNvCxnSpPr/>
          <p:nvPr/>
        </p:nvCxnSpPr>
        <p:spPr>
          <a:xfrm flipV="1">
            <a:off x="10942820" y="2918641"/>
            <a:ext cx="0" cy="256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A6B2B15A-54A8-4A42-950B-2002F2DC5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02" y="2990028"/>
            <a:ext cx="9198961" cy="29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13</a:t>
            </a:fld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2F1E2164-9309-0847-9593-851A285454ED}"/>
              </a:ext>
            </a:extLst>
          </p:cNvPr>
          <p:cNvSpPr/>
          <p:nvPr/>
        </p:nvSpPr>
        <p:spPr>
          <a:xfrm>
            <a:off x="1346791" y="2476285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33A2C4F3-5552-D04D-AB0F-12A39BD7E4CD}"/>
              </a:ext>
            </a:extLst>
          </p:cNvPr>
          <p:cNvSpPr txBox="1">
            <a:spLocks/>
          </p:cNvSpPr>
          <p:nvPr/>
        </p:nvSpPr>
        <p:spPr>
          <a:xfrm>
            <a:off x="1173699" y="263090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3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5B655386-88B5-164D-8516-3DBD952B6244}"/>
              </a:ext>
            </a:extLst>
          </p:cNvPr>
          <p:cNvSpPr/>
          <p:nvPr/>
        </p:nvSpPr>
        <p:spPr>
          <a:xfrm>
            <a:off x="838200" y="3979337"/>
            <a:ext cx="2669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 Engineering 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0C74F193-81E8-0D4B-B9AD-CC702203CCB4}"/>
              </a:ext>
            </a:extLst>
          </p:cNvPr>
          <p:cNvSpPr txBox="1"/>
          <p:nvPr/>
        </p:nvSpPr>
        <p:spPr>
          <a:xfrm>
            <a:off x="4005666" y="1327337"/>
            <a:ext cx="226863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latin typeface="Malayalam MN" pitchFamily="2" charset="0"/>
                <a:cs typeface="Malayalam MN" pitchFamily="2" charset="0"/>
              </a:rPr>
              <a:t>Convert 'Data' type</a:t>
            </a:r>
          </a:p>
          <a:p>
            <a:endParaRPr lang="ar-SA" dirty="0">
              <a:latin typeface="Malayalam MN" pitchFamily="2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86872A4-EC4C-6D42-9C8E-BFD77FA327CB}"/>
              </a:ext>
            </a:extLst>
          </p:cNvPr>
          <p:cNvSpPr txBox="1"/>
          <p:nvPr/>
        </p:nvSpPr>
        <p:spPr>
          <a:xfrm>
            <a:off x="4607726" y="2076533"/>
            <a:ext cx="54176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Add '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Day_name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’ ,'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Day','year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' and 'month' columns</a:t>
            </a:r>
          </a:p>
          <a:p>
            <a:pPr algn="l" rtl="0"/>
            <a:endParaRPr lang="en" dirty="0">
              <a:latin typeface="Malayalam MN" pitchFamily="2" charset="0"/>
              <a:cs typeface="Malayalam MN" pitchFamily="2" charset="0"/>
            </a:endParaRP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BF6584A-1D12-0045-854F-F363C702E029}"/>
              </a:ext>
            </a:extLst>
          </p:cNvPr>
          <p:cNvSpPr txBox="1"/>
          <p:nvPr/>
        </p:nvSpPr>
        <p:spPr>
          <a:xfrm>
            <a:off x="4865390" y="2957912"/>
            <a:ext cx="37321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Rename 'Cases (person)' column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C22999F9-D232-4A49-B4F8-9E50384E9283}"/>
              </a:ext>
            </a:extLst>
          </p:cNvPr>
          <p:cNvSpPr txBox="1"/>
          <p:nvPr/>
        </p:nvSpPr>
        <p:spPr>
          <a:xfrm>
            <a:off x="4920354" y="3949485"/>
            <a:ext cx="230050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Rearrange Features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20" name="عنوان 1">
            <a:extLst>
              <a:ext uri="{FF2B5EF4-FFF2-40B4-BE49-F238E27FC236}">
                <a16:creationId xmlns:a16="http://schemas.microsoft.com/office/drawing/2014/main" id="{BDB01099-4B87-8249-8CB5-7C983CE2D725}"/>
              </a:ext>
            </a:extLst>
          </p:cNvPr>
          <p:cNvSpPr txBox="1">
            <a:spLocks/>
          </p:cNvSpPr>
          <p:nvPr/>
        </p:nvSpPr>
        <p:spPr>
          <a:xfrm rot="16200000">
            <a:off x="-2621367" y="1935300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25634F6-A6D9-B545-923B-95E4D9D99D09}"/>
              </a:ext>
            </a:extLst>
          </p:cNvPr>
          <p:cNvSpPr txBox="1"/>
          <p:nvPr/>
        </p:nvSpPr>
        <p:spPr>
          <a:xfrm>
            <a:off x="4362623" y="4762046"/>
            <a:ext cx="66109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latin typeface="Malayalam MN" pitchFamily="2" charset="0"/>
                <a:cs typeface="Malayalam MN" pitchFamily="2" charset="0"/>
              </a:rPr>
              <a:t>Converting categorical features to binary dummy variables</a:t>
            </a:r>
            <a:endParaRPr lang="ar-SA" dirty="0">
              <a:latin typeface="Malayalam MN" pitchFamily="2" charset="0"/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EFDD00F-DB31-7E4D-966D-EF7C1778B14A}"/>
              </a:ext>
            </a:extLst>
          </p:cNvPr>
          <p:cNvSpPr txBox="1"/>
          <p:nvPr/>
        </p:nvSpPr>
        <p:spPr>
          <a:xfrm>
            <a:off x="3797834" y="5588319"/>
            <a:ext cx="79976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Standardize features by removing the mean and scaling to unit variance.</a:t>
            </a:r>
            <a:endParaRPr lang="ar-SA" dirty="0">
              <a:latin typeface="Malayalam MN" pitchFamily="2" charset="0"/>
            </a:endParaRPr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9B0D430E-FA5C-3348-B562-D43D7AEA1233}"/>
              </a:ext>
            </a:extLst>
          </p:cNvPr>
          <p:cNvSpPr/>
          <p:nvPr/>
        </p:nvSpPr>
        <p:spPr>
          <a:xfrm>
            <a:off x="3619162" y="1375451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8ACCB5D0-8B63-5147-BFC3-C7C3E88FBCCD}"/>
              </a:ext>
            </a:extLst>
          </p:cNvPr>
          <p:cNvSpPr/>
          <p:nvPr/>
        </p:nvSpPr>
        <p:spPr>
          <a:xfrm>
            <a:off x="4034888" y="2128840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E86B2144-4BB7-7540-A1D1-65C5B62302E5}"/>
              </a:ext>
            </a:extLst>
          </p:cNvPr>
          <p:cNvSpPr/>
          <p:nvPr/>
        </p:nvSpPr>
        <p:spPr>
          <a:xfrm>
            <a:off x="4249232" y="2903076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E25C9F31-252B-C745-9E2B-D9FD0B10A572}"/>
              </a:ext>
            </a:extLst>
          </p:cNvPr>
          <p:cNvSpPr/>
          <p:nvPr/>
        </p:nvSpPr>
        <p:spPr>
          <a:xfrm>
            <a:off x="3823146" y="4738394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D54CF409-EDD0-244D-A3C4-2D79A633ABBB}"/>
              </a:ext>
            </a:extLst>
          </p:cNvPr>
          <p:cNvSpPr/>
          <p:nvPr/>
        </p:nvSpPr>
        <p:spPr>
          <a:xfrm>
            <a:off x="4168547" y="391695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C3BBFF9D-4546-8345-B45E-67FA9B1CB40E}"/>
              </a:ext>
            </a:extLst>
          </p:cNvPr>
          <p:cNvSpPr/>
          <p:nvPr/>
        </p:nvSpPr>
        <p:spPr>
          <a:xfrm>
            <a:off x="3340794" y="538483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9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14</a:t>
            </a:fld>
            <a:endParaRPr lang="ar-SA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year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33" name="صورة 32">
            <a:extLst>
              <a:ext uri="{FF2B5EF4-FFF2-40B4-BE49-F238E27FC236}">
                <a16:creationId xmlns:a16="http://schemas.microsoft.com/office/drawing/2014/main" id="{4C9A892C-0FA3-9D49-869A-9865C443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2" y="2060683"/>
            <a:ext cx="5930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صورة 23">
            <a:extLst>
              <a:ext uri="{FF2B5EF4-FFF2-40B4-BE49-F238E27FC236}">
                <a16:creationId xmlns:a16="http://schemas.microsoft.com/office/drawing/2014/main" id="{06F60C96-4F32-0B48-9422-471FAF2A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65" y="1918742"/>
            <a:ext cx="6108700" cy="3657600"/>
          </a:xfrm>
          <a:prstGeom prst="rect">
            <a:avLst/>
          </a:prstGeom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15</a:t>
            </a:fld>
            <a:endParaRPr lang="ar-SA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B4A2B240-9DC1-B047-A15C-95EBCCB1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7" name="مستطيل 16">
            <a:extLst>
              <a:ext uri="{FF2B5EF4-FFF2-40B4-BE49-F238E27FC236}">
                <a16:creationId xmlns:a16="http://schemas.microsoft.com/office/drawing/2014/main" id="{F926CC61-A481-1648-B099-6D09D20566A3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months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DF8652DC-B1B4-D347-A235-A8F8B63FA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19" name="مستطيل 18">
            <a:extLst>
              <a:ext uri="{FF2B5EF4-FFF2-40B4-BE49-F238E27FC236}">
                <a16:creationId xmlns:a16="http://schemas.microsoft.com/office/drawing/2014/main" id="{DAD29A14-8DF5-C84F-B94E-F7EBF1E3B363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8BD2F96A-5A5D-5242-991A-E62B24A860B0}"/>
              </a:ext>
            </a:extLst>
          </p:cNvPr>
          <p:cNvSpPr/>
          <p:nvPr/>
        </p:nvSpPr>
        <p:spPr>
          <a:xfrm>
            <a:off x="5623213" y="1918742"/>
            <a:ext cx="1663908" cy="3462727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3652841A-9C2D-464E-975E-E7F6ACB69CE2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2" name="عنوان 1">
            <a:extLst>
              <a:ext uri="{FF2B5EF4-FFF2-40B4-BE49-F238E27FC236}">
                <a16:creationId xmlns:a16="http://schemas.microsoft.com/office/drawing/2014/main" id="{962E447D-FB92-BB48-9E55-256452C121D8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214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16</a:t>
            </a:fld>
            <a:endParaRPr lang="ar-SA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481A5D11-5411-BF42-A854-9076058B5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"/>
          <a:stretch/>
        </p:blipFill>
        <p:spPr>
          <a:xfrm>
            <a:off x="2876551" y="2108717"/>
            <a:ext cx="6896100" cy="3939365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day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61EF9FF4-FC1F-0744-9F4D-88B6BD553B49}"/>
              </a:ext>
            </a:extLst>
          </p:cNvPr>
          <p:cNvSpPr/>
          <p:nvPr/>
        </p:nvSpPr>
        <p:spPr>
          <a:xfrm>
            <a:off x="4197245" y="3672589"/>
            <a:ext cx="764499" cy="2023673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44E918DD-EBB5-004D-9688-59A54CB985A0}"/>
              </a:ext>
            </a:extLst>
          </p:cNvPr>
          <p:cNvSpPr/>
          <p:nvPr/>
        </p:nvSpPr>
        <p:spPr>
          <a:xfrm>
            <a:off x="6700603" y="2323475"/>
            <a:ext cx="764499" cy="3372787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19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17</a:t>
            </a:fld>
            <a:endParaRPr lang="ar-SA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indicator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BDEBEB3-6462-A14A-8DD8-D606635C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38" y="2156894"/>
            <a:ext cx="5854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18</a:t>
            </a:fld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23EFD97-D706-7E44-B326-3184CA4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AF4AA9E3-1382-D546-8A62-26D85EAA3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09E3F088-1451-694C-8F09-1865AACB9672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4785EAE2-A946-594D-8A9B-60DE5A831A2B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region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905E861-4DD3-3C4D-8DF1-85C9255DBA4A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AF584DB1-3984-F045-B30A-C112D5BD2E22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25332986-AF31-A446-AE50-EC653266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3308"/>
            <a:ext cx="11033965" cy="1473200"/>
          </a:xfrm>
          <a:prstGeom prst="rect">
            <a:avLst/>
          </a:prstGeom>
        </p:spPr>
      </p:pic>
      <p:sp>
        <p:nvSpPr>
          <p:cNvPr id="22" name="مستطيل 21">
            <a:extLst>
              <a:ext uri="{FF2B5EF4-FFF2-40B4-BE49-F238E27FC236}">
                <a16:creationId xmlns:a16="http://schemas.microsoft.com/office/drawing/2014/main" id="{982BFC42-89D5-0043-A359-9600DDA7A7B8}"/>
              </a:ext>
            </a:extLst>
          </p:cNvPr>
          <p:cNvSpPr/>
          <p:nvPr/>
        </p:nvSpPr>
        <p:spPr>
          <a:xfrm>
            <a:off x="1260545" y="3370775"/>
            <a:ext cx="2501985" cy="1381108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504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19</a:t>
            </a:fld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23EFD97-D706-7E44-B326-3184CA4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AF4AA9E3-1382-D546-8A62-26D85EAA3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09E3F088-1451-694C-8F09-1865AACB9672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4785EAE2-A946-594D-8A9B-60DE5A831A2B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city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905E861-4DD3-3C4D-8DF1-85C9255DBA4A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AF584DB1-3984-F045-B30A-C112D5BD2E22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6D74BF8-29BB-4041-A541-51CBAA833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20" r="-24316" b="79145"/>
          <a:stretch/>
        </p:blipFill>
        <p:spPr>
          <a:xfrm>
            <a:off x="4335050" y="1602337"/>
            <a:ext cx="4831566" cy="44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287" name="مستطيل 286">
            <a:extLst>
              <a:ext uri="{FF2B5EF4-FFF2-40B4-BE49-F238E27FC236}">
                <a16:creationId xmlns:a16="http://schemas.microsoft.com/office/drawing/2014/main" id="{DB0FCB71-865D-6942-AC5C-D200FEDAA59B}"/>
              </a:ext>
            </a:extLst>
          </p:cNvPr>
          <p:cNvSpPr/>
          <p:nvPr/>
        </p:nvSpPr>
        <p:spPr>
          <a:xfrm>
            <a:off x="1114425" y="0"/>
            <a:ext cx="4343400" cy="6858000"/>
          </a:xfrm>
          <a:prstGeom prst="rect">
            <a:avLst/>
          </a:prstGeom>
          <a:solidFill>
            <a:schemeClr val="bg1">
              <a:alpha val="245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5F31336-BDF0-8E4C-9D2B-304AD6FD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80" y="3194051"/>
            <a:ext cx="2817019" cy="1049338"/>
          </a:xfrm>
          <a:ln>
            <a:noFill/>
          </a:ln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Outline</a:t>
            </a:r>
            <a:endParaRPr lang="ar-SA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99" name="شكل بيضاوي 298">
            <a:extLst>
              <a:ext uri="{FF2B5EF4-FFF2-40B4-BE49-F238E27FC236}">
                <a16:creationId xmlns:a16="http://schemas.microsoft.com/office/drawing/2014/main" id="{1B48596F-2A05-7B4C-8DFC-2DA79B5FBC8C}"/>
              </a:ext>
            </a:extLst>
          </p:cNvPr>
          <p:cNvSpPr/>
          <p:nvPr/>
        </p:nvSpPr>
        <p:spPr>
          <a:xfrm>
            <a:off x="6881273" y="2972594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7523301" y="892179"/>
            <a:ext cx="5092844" cy="5653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Problem Questions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Data Collection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Molding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Findings and Summery </a:t>
            </a:r>
          </a:p>
          <a:p>
            <a:pPr algn="l" rtl="0">
              <a:lnSpc>
                <a:spcPct val="150000"/>
              </a:lnSpc>
            </a:pP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B06A56B0-EA4D-514D-91DC-D45284AA8391}"/>
              </a:ext>
            </a:extLst>
          </p:cNvPr>
          <p:cNvSpPr/>
          <p:nvPr/>
        </p:nvSpPr>
        <p:spPr>
          <a:xfrm>
            <a:off x="6881273" y="2340206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6881273" y="1707817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2EC0ECDD-498D-4B4D-B05C-A9F4D70D6A9A}"/>
              </a:ext>
            </a:extLst>
          </p:cNvPr>
          <p:cNvSpPr/>
          <p:nvPr/>
        </p:nvSpPr>
        <p:spPr>
          <a:xfrm>
            <a:off x="6881273" y="3613529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7A6CD95E-8EAD-3D43-85BA-590DCC30D633}"/>
              </a:ext>
            </a:extLst>
          </p:cNvPr>
          <p:cNvSpPr/>
          <p:nvPr/>
        </p:nvSpPr>
        <p:spPr>
          <a:xfrm>
            <a:off x="6881273" y="4211735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CE21E33F-81C2-3048-8E05-CB5CDB5D78F4}"/>
              </a:ext>
            </a:extLst>
          </p:cNvPr>
          <p:cNvSpPr/>
          <p:nvPr/>
        </p:nvSpPr>
        <p:spPr>
          <a:xfrm>
            <a:off x="6881273" y="4844124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269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3887823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20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4953872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Modeling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3642895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382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F4FEE01-269D-C343-AAC1-24491CC2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501650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BC3ACAB-6B36-EF43-BAE1-F8D117C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21</a:t>
            </a:fld>
            <a:endParaRPr lang="ar-SA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4168338C-DCD8-4F46-AA64-F276316D73E6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Modeling 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0EF4F5B4-9CE6-FA42-96B1-3ABC20326C9A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8C5F0466-2373-F24A-9F00-78A40BAC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207" y="595311"/>
            <a:ext cx="1473200" cy="1473200"/>
          </a:xfrm>
          <a:prstGeom prst="rect">
            <a:avLst/>
          </a:prstGeom>
        </p:spPr>
      </p:pic>
      <p:sp>
        <p:nvSpPr>
          <p:cNvPr id="18" name="مستطيل مستدير الزوايا 17">
            <a:extLst>
              <a:ext uri="{FF2B5EF4-FFF2-40B4-BE49-F238E27FC236}">
                <a16:creationId xmlns:a16="http://schemas.microsoft.com/office/drawing/2014/main" id="{0935A317-5AFE-7E49-8051-9EFF7DE24663}"/>
              </a:ext>
            </a:extLst>
          </p:cNvPr>
          <p:cNvSpPr/>
          <p:nvPr/>
        </p:nvSpPr>
        <p:spPr>
          <a:xfrm>
            <a:off x="1183207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" sz="2800" dirty="0">
                <a:latin typeface="Malayalam MN" pitchFamily="2" charset="0"/>
                <a:cs typeface="Malayalam MN" pitchFamily="2" charset="0"/>
              </a:rPr>
              <a:t>Data Encoding</a:t>
            </a:r>
          </a:p>
        </p:txBody>
      </p:sp>
      <p:sp>
        <p:nvSpPr>
          <p:cNvPr id="19" name="مستطيل مستدير الزوايا 18">
            <a:extLst>
              <a:ext uri="{FF2B5EF4-FFF2-40B4-BE49-F238E27FC236}">
                <a16:creationId xmlns:a16="http://schemas.microsoft.com/office/drawing/2014/main" id="{3C107835-9997-6146-8833-0698F1EB53A2}"/>
              </a:ext>
            </a:extLst>
          </p:cNvPr>
          <p:cNvSpPr/>
          <p:nvPr/>
        </p:nvSpPr>
        <p:spPr>
          <a:xfrm>
            <a:off x="4600965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" sz="2800" dirty="0">
                <a:latin typeface="Malayalam MN" pitchFamily="2" charset="0"/>
                <a:cs typeface="Malayalam MN" pitchFamily="2" charset="0"/>
              </a:rPr>
              <a:t>Data Splitting 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(Training/Testing)</a:t>
            </a: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20" name="مستطيل مستدير الزوايا 19">
            <a:extLst>
              <a:ext uri="{FF2B5EF4-FFF2-40B4-BE49-F238E27FC236}">
                <a16:creationId xmlns:a16="http://schemas.microsoft.com/office/drawing/2014/main" id="{614C38A0-8969-854F-92EC-FE09ECE9586E}"/>
              </a:ext>
            </a:extLst>
          </p:cNvPr>
          <p:cNvSpPr/>
          <p:nvPr/>
        </p:nvSpPr>
        <p:spPr>
          <a:xfrm>
            <a:off x="8228585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" sz="2700" dirty="0">
                <a:latin typeface="Malayalam MN" pitchFamily="2" charset="0"/>
                <a:cs typeface="Malayalam MN" pitchFamily="2" charset="0"/>
              </a:rPr>
              <a:t>Model Building</a:t>
            </a:r>
            <a:endParaRPr lang="ar-SA" sz="2700" dirty="0">
              <a:latin typeface="Malayalam MN" pitchFamily="2" charset="0"/>
            </a:endParaRPr>
          </a:p>
        </p:txBody>
      </p:sp>
      <p:pic>
        <p:nvPicPr>
          <p:cNvPr id="15364" name="Picture 4" descr="Split, table, tables, two icon - Download on Iconfinder">
            <a:extLst>
              <a:ext uri="{FF2B5EF4-FFF2-40B4-BE49-F238E27FC236}">
                <a16:creationId xmlns:a16="http://schemas.microsoft.com/office/drawing/2014/main" id="{E5E2DA27-58D5-A749-9EDA-BC9AFFF0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81" y="2376232"/>
            <a:ext cx="1256978" cy="12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Data Model Icons - Download Free Vector Icons | Noun Project">
            <a:extLst>
              <a:ext uri="{FF2B5EF4-FFF2-40B4-BE49-F238E27FC236}">
                <a16:creationId xmlns:a16="http://schemas.microsoft.com/office/drawing/2014/main" id="{A5095FCD-ABDA-0B42-81A5-27E3D40B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899" y="2236688"/>
            <a:ext cx="1322017" cy="13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Encoding - Free computer icons">
            <a:extLst>
              <a:ext uri="{FF2B5EF4-FFF2-40B4-BE49-F238E27FC236}">
                <a16:creationId xmlns:a16="http://schemas.microsoft.com/office/drawing/2014/main" id="{A90244AD-9A30-C341-BF98-2F053C05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81" y="2482691"/>
            <a:ext cx="1076014" cy="10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9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>
            <a:extLst>
              <a:ext uri="{FF2B5EF4-FFF2-40B4-BE49-F238E27FC236}">
                <a16:creationId xmlns:a16="http://schemas.microsoft.com/office/drawing/2014/main" id="{2B408BEA-1053-3146-8584-BD05228DFFFE}"/>
              </a:ext>
            </a:extLst>
          </p:cNvPr>
          <p:cNvSpPr/>
          <p:nvPr/>
        </p:nvSpPr>
        <p:spPr>
          <a:xfrm>
            <a:off x="5596299" y="1933732"/>
            <a:ext cx="5656943" cy="4082783"/>
          </a:xfrm>
          <a:prstGeom prst="roundRect">
            <a:avLst>
              <a:gd name="adj" fmla="val 967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F4FEE01-269D-C343-AAC1-24491CC2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501650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BC3ACAB-6B36-EF43-BAE1-F8D117C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22</a:t>
            </a:fld>
            <a:endParaRPr lang="ar-SA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4168338C-DCD8-4F46-AA64-F276316D73E6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Modeling 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0EF4F5B4-9CE6-FA42-96B1-3ABC20326C9A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8C5F0466-2373-F24A-9F00-78A40BAC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207" y="595311"/>
            <a:ext cx="1473200" cy="147320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00B0973-373F-4F47-888C-3F0260A08B19}"/>
              </a:ext>
            </a:extLst>
          </p:cNvPr>
          <p:cNvSpPr txBox="1"/>
          <p:nvPr/>
        </p:nvSpPr>
        <p:spPr>
          <a:xfrm>
            <a:off x="1840344" y="2905697"/>
            <a:ext cx="3098477" cy="23452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Feature variable (input) </a:t>
            </a:r>
          </a:p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month, day , year , City</a:t>
            </a:r>
          </a:p>
          <a:p>
            <a:pPr algn="l">
              <a:lnSpc>
                <a:spcPct val="150000"/>
              </a:lnSpc>
            </a:pPr>
            <a:br>
              <a:rPr lang="en" sz="2000" dirty="0">
                <a:latin typeface="Malayalam MN" pitchFamily="2" charset="0"/>
                <a:cs typeface="Malayalam MN" pitchFamily="2" charset="0"/>
              </a:rPr>
            </a:br>
            <a:r>
              <a:rPr lang="en" sz="2000" dirty="0"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Target variable (Output)</a:t>
            </a:r>
            <a:endParaRPr lang="en" sz="2000" dirty="0">
              <a:latin typeface="Malayalam MN" pitchFamily="2" charset="0"/>
              <a:cs typeface="Malayalam MN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Cases</a:t>
            </a:r>
            <a:endParaRPr lang="ar-SA" sz="2000" dirty="0">
              <a:latin typeface="Malayalam MN" pitchFamily="2" charset="0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DD7EE17C-34FD-6D42-ACFF-B98F5AAA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27" y="2654872"/>
            <a:ext cx="4464688" cy="501650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8AA069C8-19FA-5E41-BA43-B0D6B5A5AD4A}"/>
              </a:ext>
            </a:extLst>
          </p:cNvPr>
          <p:cNvSpPr txBox="1"/>
          <p:nvPr/>
        </p:nvSpPr>
        <p:spPr>
          <a:xfrm>
            <a:off x="9288515" y="3298653"/>
            <a:ext cx="1579279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20% testing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3ABEF64-F1E9-8243-B2EF-9E032A048343}"/>
              </a:ext>
            </a:extLst>
          </p:cNvPr>
          <p:cNvSpPr txBox="1"/>
          <p:nvPr/>
        </p:nvSpPr>
        <p:spPr>
          <a:xfrm>
            <a:off x="6530325" y="3298653"/>
            <a:ext cx="1673856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80% training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F810701-B84B-7B46-B683-6FC92CBD1030}"/>
              </a:ext>
            </a:extLst>
          </p:cNvPr>
          <p:cNvSpPr txBox="1"/>
          <p:nvPr/>
        </p:nvSpPr>
        <p:spPr>
          <a:xfrm>
            <a:off x="6837721" y="3745640"/>
            <a:ext cx="973664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K-fold 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9" name="مستطيل مستدير الزوايا 18">
            <a:extLst>
              <a:ext uri="{FF2B5EF4-FFF2-40B4-BE49-F238E27FC236}">
                <a16:creationId xmlns:a16="http://schemas.microsoft.com/office/drawing/2014/main" id="{86DB0265-52CC-3B45-9FF3-F2AEF29792C9}"/>
              </a:ext>
            </a:extLst>
          </p:cNvPr>
          <p:cNvSpPr/>
          <p:nvPr/>
        </p:nvSpPr>
        <p:spPr>
          <a:xfrm>
            <a:off x="6192428" y="4699965"/>
            <a:ext cx="4466644" cy="685730"/>
          </a:xfrm>
          <a:prstGeom prst="roundRect">
            <a:avLst>
              <a:gd name="adj" fmla="val 9675"/>
            </a:avLst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" sz="2800" dirty="0">
                <a:latin typeface="Malayalam MN" pitchFamily="2" charset="0"/>
                <a:cs typeface="Malayalam MN" pitchFamily="2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6855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23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34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66EFAD58-F684-AC41-A9CD-53D606E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7E93B10-B751-A443-B635-B5D5827C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24</a:t>
            </a:fld>
            <a:endParaRPr lang="ar-SA"/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B1C3E26F-E891-F245-8AE6-A0DC9D9554AD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 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FE78325A-78BC-9540-BAAB-6A3413675383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8" name="رسم 7">
            <a:extLst>
              <a:ext uri="{FF2B5EF4-FFF2-40B4-BE49-F238E27FC236}">
                <a16:creationId xmlns:a16="http://schemas.microsoft.com/office/drawing/2014/main" id="{12A5C071-08ED-1945-AB15-2D8F5FF2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05" y="487060"/>
            <a:ext cx="1689702" cy="1689702"/>
          </a:xfrm>
          <a:prstGeom prst="rect">
            <a:avLst/>
          </a:prstGeom>
        </p:spPr>
      </p:pic>
      <p:sp>
        <p:nvSpPr>
          <p:cNvPr id="13" name="مستطيل مستدير الزوايا 12">
            <a:extLst>
              <a:ext uri="{FF2B5EF4-FFF2-40B4-BE49-F238E27FC236}">
                <a16:creationId xmlns:a16="http://schemas.microsoft.com/office/drawing/2014/main" id="{CAABA3F5-2203-E74F-95EC-CED6CC5DF409}"/>
              </a:ext>
            </a:extLst>
          </p:cNvPr>
          <p:cNvSpPr/>
          <p:nvPr/>
        </p:nvSpPr>
        <p:spPr>
          <a:xfrm>
            <a:off x="2824827" y="2068511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4" name="مستطيل مستدير الزوايا 13">
            <a:extLst>
              <a:ext uri="{FF2B5EF4-FFF2-40B4-BE49-F238E27FC236}">
                <a16:creationId xmlns:a16="http://schemas.microsoft.com/office/drawing/2014/main" id="{5FE10725-7941-1E47-92C7-7309D1D05FCB}"/>
              </a:ext>
            </a:extLst>
          </p:cNvPr>
          <p:cNvSpPr/>
          <p:nvPr/>
        </p:nvSpPr>
        <p:spPr>
          <a:xfrm>
            <a:off x="6242585" y="2068511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مستطيل مستدير الزوايا 14">
            <a:extLst>
              <a:ext uri="{FF2B5EF4-FFF2-40B4-BE49-F238E27FC236}">
                <a16:creationId xmlns:a16="http://schemas.microsoft.com/office/drawing/2014/main" id="{1A643B64-B585-8948-93B9-4565A3F45CF6}"/>
              </a:ext>
            </a:extLst>
          </p:cNvPr>
          <p:cNvSpPr/>
          <p:nvPr/>
        </p:nvSpPr>
        <p:spPr>
          <a:xfrm>
            <a:off x="2824827" y="4158567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6" name="مستطيل مستدير الزوايا 15">
            <a:extLst>
              <a:ext uri="{FF2B5EF4-FFF2-40B4-BE49-F238E27FC236}">
                <a16:creationId xmlns:a16="http://schemas.microsoft.com/office/drawing/2014/main" id="{D37AE42D-D45F-9E4E-AFDB-332CC952A8E4}"/>
              </a:ext>
            </a:extLst>
          </p:cNvPr>
          <p:cNvSpPr/>
          <p:nvPr/>
        </p:nvSpPr>
        <p:spPr>
          <a:xfrm>
            <a:off x="6242585" y="4158567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8FE6F586-B4E5-8C4D-80C6-33FB270E8597}"/>
              </a:ext>
            </a:extLst>
          </p:cNvPr>
          <p:cNvSpPr/>
          <p:nvPr/>
        </p:nvSpPr>
        <p:spPr>
          <a:xfrm>
            <a:off x="3478042" y="2097656"/>
            <a:ext cx="155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Accuracy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BC7D1209-A6F8-5B4A-868E-A612E50848CA}"/>
              </a:ext>
            </a:extLst>
          </p:cNvPr>
          <p:cNvSpPr/>
          <p:nvPr/>
        </p:nvSpPr>
        <p:spPr>
          <a:xfrm>
            <a:off x="6782437" y="2068511"/>
            <a:ext cx="195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Recall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70C60B0-8021-F04C-954A-4B4381B39C1F}"/>
              </a:ext>
            </a:extLst>
          </p:cNvPr>
          <p:cNvSpPr/>
          <p:nvPr/>
        </p:nvSpPr>
        <p:spPr>
          <a:xfrm>
            <a:off x="3038371" y="4208831"/>
            <a:ext cx="2449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Precision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B4BF25F3-4948-694A-AAAB-ACAAE260AAFE}"/>
              </a:ext>
            </a:extLst>
          </p:cNvPr>
          <p:cNvSpPr/>
          <p:nvPr/>
        </p:nvSpPr>
        <p:spPr>
          <a:xfrm>
            <a:off x="7037313" y="4187597"/>
            <a:ext cx="140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F1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812AD527-EF69-D844-A8E2-84674D7FE94B}"/>
              </a:ext>
            </a:extLst>
          </p:cNvPr>
          <p:cNvSpPr/>
          <p:nvPr/>
        </p:nvSpPr>
        <p:spPr>
          <a:xfrm>
            <a:off x="3778550" y="2834093"/>
            <a:ext cx="946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0.36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5ADA5302-2DCF-5444-A44C-D7BA1F9D16E0}"/>
              </a:ext>
            </a:extLst>
          </p:cNvPr>
          <p:cNvSpPr/>
          <p:nvPr/>
        </p:nvSpPr>
        <p:spPr>
          <a:xfrm>
            <a:off x="3666341" y="4876105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0.001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466935FE-B318-E94B-AF67-09116BDF9071}"/>
              </a:ext>
            </a:extLst>
          </p:cNvPr>
          <p:cNvSpPr/>
          <p:nvPr/>
        </p:nvSpPr>
        <p:spPr>
          <a:xfrm>
            <a:off x="7152331" y="4876105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0.002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E500E70B-F926-4343-93FB-CAF970F71C9B}"/>
              </a:ext>
            </a:extLst>
          </p:cNvPr>
          <p:cNvSpPr/>
          <p:nvPr/>
        </p:nvSpPr>
        <p:spPr>
          <a:xfrm>
            <a:off x="7037313" y="2685992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0.004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3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398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3887823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25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4953872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Findings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3642895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941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>
            <a:extLst>
              <a:ext uri="{FF2B5EF4-FFF2-40B4-BE49-F238E27FC236}">
                <a16:creationId xmlns:a16="http://schemas.microsoft.com/office/drawing/2014/main" id="{763FCB3E-A114-B74D-AEE3-C587BD81A320}"/>
              </a:ext>
            </a:extLst>
          </p:cNvPr>
          <p:cNvSpPr/>
          <p:nvPr/>
        </p:nvSpPr>
        <p:spPr>
          <a:xfrm>
            <a:off x="0" y="-136526"/>
            <a:ext cx="12505036" cy="6994525"/>
          </a:xfrm>
          <a:prstGeom prst="rect">
            <a:avLst/>
          </a:prstGeom>
          <a:solidFill>
            <a:srgbClr val="000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2C706EA4-606F-FD4B-A1B5-F00683E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6272" y="6356350"/>
            <a:ext cx="4572002" cy="365125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07D7A5A-67B2-044B-B366-E71414B5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26</a:t>
            </a:fld>
            <a:endParaRPr lang="ar-SA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280753F2-A55A-5349-B80B-485BD020001E}"/>
              </a:ext>
            </a:extLst>
          </p:cNvPr>
          <p:cNvSpPr/>
          <p:nvPr/>
        </p:nvSpPr>
        <p:spPr>
          <a:xfrm>
            <a:off x="8308274" y="-1384656"/>
            <a:ext cx="5756542" cy="5665179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عنوان 1">
            <a:extLst>
              <a:ext uri="{FF2B5EF4-FFF2-40B4-BE49-F238E27FC236}">
                <a16:creationId xmlns:a16="http://schemas.microsoft.com/office/drawing/2014/main" id="{25BB6CD6-4678-C447-A5D7-403CD7AE2415}"/>
              </a:ext>
            </a:extLst>
          </p:cNvPr>
          <p:cNvSpPr txBox="1">
            <a:spLocks/>
          </p:cNvSpPr>
          <p:nvPr/>
        </p:nvSpPr>
        <p:spPr>
          <a:xfrm>
            <a:off x="4215882" y="3429000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Thank You </a:t>
            </a: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  <a:sym typeface="Wingdings" pitchFamily="2" charset="2"/>
              </a:rPr>
              <a:t></a:t>
            </a: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3CA8C082-CD11-154E-A144-52824E1DFF3B}"/>
              </a:ext>
            </a:extLst>
          </p:cNvPr>
          <p:cNvSpPr/>
          <p:nvPr/>
        </p:nvSpPr>
        <p:spPr>
          <a:xfrm>
            <a:off x="8063346" y="-1188713"/>
            <a:ext cx="5756542" cy="566517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303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3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Investigation Questions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53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مستدير الزوايا 11">
            <a:extLst>
              <a:ext uri="{FF2B5EF4-FFF2-40B4-BE49-F238E27FC236}">
                <a16:creationId xmlns:a16="http://schemas.microsoft.com/office/drawing/2014/main" id="{155492B9-406B-7C4B-8334-E07217DFE841}"/>
              </a:ext>
            </a:extLst>
          </p:cNvPr>
          <p:cNvSpPr/>
          <p:nvPr/>
        </p:nvSpPr>
        <p:spPr>
          <a:xfrm>
            <a:off x="1258662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70D6687-80DE-864B-A280-D6A35732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5656943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Investigation Questions</a:t>
            </a:r>
            <a:endParaRPr lang="ar-SA" sz="3600" b="1" dirty="0">
              <a:solidFill>
                <a:srgbClr val="5863A8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1E9ED990-E552-574C-856E-560F75E06E79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8" name="رسم 7">
            <a:extLst>
              <a:ext uri="{FF2B5EF4-FFF2-40B4-BE49-F238E27FC236}">
                <a16:creationId xmlns:a16="http://schemas.microsoft.com/office/drawing/2014/main" id="{9099E7A8-3CA9-964E-A3F6-1F10369E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817914" cy="1817914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75CDD9A-BA43-7744-A1BA-998DAB8E8D9A}"/>
              </a:ext>
            </a:extLst>
          </p:cNvPr>
          <p:cNvSpPr txBox="1"/>
          <p:nvPr/>
        </p:nvSpPr>
        <p:spPr>
          <a:xfrm>
            <a:off x="1122590" y="3783056"/>
            <a:ext cx="3098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Are the different seasons and events affect the number of COVID-19 cases?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C026033D-6347-7446-87CD-B10B6182BB14}"/>
              </a:ext>
            </a:extLst>
          </p:cNvPr>
          <p:cNvSpPr txBox="1">
            <a:spLocks/>
          </p:cNvSpPr>
          <p:nvPr/>
        </p:nvSpPr>
        <p:spPr>
          <a:xfrm>
            <a:off x="798285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1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3" name="مستطيل مستدير الزوايا 12">
            <a:extLst>
              <a:ext uri="{FF2B5EF4-FFF2-40B4-BE49-F238E27FC236}">
                <a16:creationId xmlns:a16="http://schemas.microsoft.com/office/drawing/2014/main" id="{F93BC4F9-0F64-854F-8F64-DDD852055625}"/>
              </a:ext>
            </a:extLst>
          </p:cNvPr>
          <p:cNvSpPr/>
          <p:nvPr/>
        </p:nvSpPr>
        <p:spPr>
          <a:xfrm>
            <a:off x="4573362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CB913582-2E3D-1E4A-9943-E1845A3DD187}"/>
              </a:ext>
            </a:extLst>
          </p:cNvPr>
          <p:cNvSpPr txBox="1"/>
          <p:nvPr/>
        </p:nvSpPr>
        <p:spPr>
          <a:xfrm>
            <a:off x="4573362" y="3783056"/>
            <a:ext cx="2750909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Do the numbers of COVID-19 cases differ between big/main cities and small cities?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5" name="عنوان 1">
            <a:extLst>
              <a:ext uri="{FF2B5EF4-FFF2-40B4-BE49-F238E27FC236}">
                <a16:creationId xmlns:a16="http://schemas.microsoft.com/office/drawing/2014/main" id="{09E356B7-F1CA-1C46-9542-72BB79EFF214}"/>
              </a:ext>
            </a:extLst>
          </p:cNvPr>
          <p:cNvSpPr txBox="1">
            <a:spLocks/>
          </p:cNvSpPr>
          <p:nvPr/>
        </p:nvSpPr>
        <p:spPr>
          <a:xfrm>
            <a:off x="4112985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2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6" name="مستطيل مستدير الزوايا 15">
            <a:extLst>
              <a:ext uri="{FF2B5EF4-FFF2-40B4-BE49-F238E27FC236}">
                <a16:creationId xmlns:a16="http://schemas.microsoft.com/office/drawing/2014/main" id="{2B5ECE4E-954C-7641-BADE-F6A44F34B6A1}"/>
              </a:ext>
            </a:extLst>
          </p:cNvPr>
          <p:cNvSpPr/>
          <p:nvPr/>
        </p:nvSpPr>
        <p:spPr>
          <a:xfrm>
            <a:off x="7920719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5B0658D-ACB6-434C-B909-FD9A3D2158FE}"/>
              </a:ext>
            </a:extLst>
          </p:cNvPr>
          <p:cNvSpPr txBox="1"/>
          <p:nvPr/>
        </p:nvSpPr>
        <p:spPr>
          <a:xfrm>
            <a:off x="7784647" y="3783056"/>
            <a:ext cx="3098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Is the COVID-19 cases indicators expected to rise again after returning back to school?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8" name="عنوان 1">
            <a:extLst>
              <a:ext uri="{FF2B5EF4-FFF2-40B4-BE49-F238E27FC236}">
                <a16:creationId xmlns:a16="http://schemas.microsoft.com/office/drawing/2014/main" id="{AFE7CC6F-2E51-2D4A-A52B-8A44AE9692DC}"/>
              </a:ext>
            </a:extLst>
          </p:cNvPr>
          <p:cNvSpPr txBox="1">
            <a:spLocks/>
          </p:cNvSpPr>
          <p:nvPr/>
        </p:nvSpPr>
        <p:spPr>
          <a:xfrm>
            <a:off x="7460342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3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7C112FAF-B52E-B042-810E-E1D5B6F4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6920888"/>
            <a:ext cx="2336800" cy="457200"/>
          </a:xfrm>
          <a:prstGeom prst="rect">
            <a:avLst/>
          </a:prstGeom>
        </p:spPr>
      </p:pic>
      <p:sp>
        <p:nvSpPr>
          <p:cNvPr id="20" name="عنصر نائب للتذييل 19">
            <a:extLst>
              <a:ext uri="{FF2B5EF4-FFF2-40B4-BE49-F238E27FC236}">
                <a16:creationId xmlns:a16="http://schemas.microsoft.com/office/drawing/2014/main" id="{DE6F9CC6-200F-DD45-AA6F-0CDBDCB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22" name="عنصر نائب لرقم الشريحة 21">
            <a:extLst>
              <a:ext uri="{FF2B5EF4-FFF2-40B4-BE49-F238E27FC236}">
                <a16:creationId xmlns:a16="http://schemas.microsoft.com/office/drawing/2014/main" id="{004DABFB-5E91-4446-8EF8-2509D6C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170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5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874544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Data Collection 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7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صورة 17">
            <a:extLst>
              <a:ext uri="{FF2B5EF4-FFF2-40B4-BE49-F238E27FC236}">
                <a16:creationId xmlns:a16="http://schemas.microsoft.com/office/drawing/2014/main" id="{7E94A341-DEC7-2341-A024-BE7502CF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7523" y="3008920"/>
            <a:ext cx="7301723" cy="2072747"/>
          </a:xfrm>
          <a:prstGeom prst="rect">
            <a:avLst/>
          </a:prstGeom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6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79" y="841486"/>
            <a:ext cx="6060700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(Source)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24B3A5B0-BC27-3A4E-9730-009F2762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87" y="2991796"/>
            <a:ext cx="7301723" cy="2072747"/>
          </a:xfrm>
          <a:prstGeom prst="rect">
            <a:avLst/>
          </a:prstGeom>
        </p:spPr>
      </p:pic>
      <p:pic>
        <p:nvPicPr>
          <p:cNvPr id="2052" name="Picture 4" descr="KAPSARC Data Portal">
            <a:extLst>
              <a:ext uri="{FF2B5EF4-FFF2-40B4-BE49-F238E27FC236}">
                <a16:creationId xmlns:a16="http://schemas.microsoft.com/office/drawing/2014/main" id="{6C458315-334F-904F-ABA5-BB16A0FA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01" y="3382511"/>
            <a:ext cx="62764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3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7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6931322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(Features)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3" name="صورة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D3205BA-6683-6841-AFD7-11CA9559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98521"/>
            <a:ext cx="9753600" cy="25654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E7CC5EB-8CA2-9E49-879D-DB007FF10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400" y="2237302"/>
            <a:ext cx="2311400" cy="863600"/>
          </a:xfrm>
          <a:prstGeom prst="rect">
            <a:avLst/>
          </a:prstGeom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14D41F51-D507-6A47-9D6A-E37AA97AD29E}"/>
              </a:ext>
            </a:extLst>
          </p:cNvPr>
          <p:cNvSpPr/>
          <p:nvPr/>
        </p:nvSpPr>
        <p:spPr>
          <a:xfrm>
            <a:off x="9068337" y="2355643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(428346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X </a:t>
            </a:r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 7)</a:t>
            </a:r>
          </a:p>
        </p:txBody>
      </p:sp>
      <p:cxnSp>
        <p:nvCxnSpPr>
          <p:cNvPr id="9" name="موصل مستقيم 8">
            <a:extLst>
              <a:ext uri="{FF2B5EF4-FFF2-40B4-BE49-F238E27FC236}">
                <a16:creationId xmlns:a16="http://schemas.microsoft.com/office/drawing/2014/main" id="{8CBADBF2-B4CD-D843-BDC8-99228284C290}"/>
              </a:ext>
            </a:extLst>
          </p:cNvPr>
          <p:cNvCxnSpPr/>
          <p:nvPr/>
        </p:nvCxnSpPr>
        <p:spPr>
          <a:xfrm flipV="1">
            <a:off x="10942820" y="2918641"/>
            <a:ext cx="0" cy="256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1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8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874544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556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9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E73BFBAC-DDBC-A043-B7E3-8DDB44F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75" y="750347"/>
            <a:ext cx="6546791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09805F26-A38A-E64B-956D-D06490C7BB29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9" name="رسم 8">
            <a:extLst>
              <a:ext uri="{FF2B5EF4-FFF2-40B4-BE49-F238E27FC236}">
                <a16:creationId xmlns:a16="http://schemas.microsoft.com/office/drawing/2014/main" id="{9E083CEE-8213-0640-9C4B-C81C0E7A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22025"/>
            <a:ext cx="1645024" cy="1645024"/>
          </a:xfrm>
          <a:prstGeom prst="rect">
            <a:avLst/>
          </a:prstGeom>
        </p:spPr>
      </p:pic>
      <p:cxnSp>
        <p:nvCxnSpPr>
          <p:cNvPr id="13" name="موصل مستقيم 12">
            <a:extLst>
              <a:ext uri="{FF2B5EF4-FFF2-40B4-BE49-F238E27FC236}">
                <a16:creationId xmlns:a16="http://schemas.microsoft.com/office/drawing/2014/main" id="{907E0164-2FA6-A84C-B1BE-48FE29AFA6BF}"/>
              </a:ext>
            </a:extLst>
          </p:cNvPr>
          <p:cNvCxnSpPr/>
          <p:nvPr/>
        </p:nvCxnSpPr>
        <p:spPr>
          <a:xfrm flipH="1">
            <a:off x="456047" y="3466727"/>
            <a:ext cx="1101255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ECD2A3E-D69E-B84C-9619-43B13F6924BE}"/>
              </a:ext>
            </a:extLst>
          </p:cNvPr>
          <p:cNvSpPr/>
          <p:nvPr/>
        </p:nvSpPr>
        <p:spPr>
          <a:xfrm>
            <a:off x="9261959" y="2769884"/>
            <a:ext cx="1473200" cy="147320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660D5145-A559-7541-B437-A4AB3462486B}"/>
              </a:ext>
            </a:extLst>
          </p:cNvPr>
          <p:cNvSpPr/>
          <p:nvPr/>
        </p:nvSpPr>
        <p:spPr>
          <a:xfrm>
            <a:off x="6418263" y="2769884"/>
            <a:ext cx="1473200" cy="1473200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4840DCCF-AE8E-BA48-BAC3-5048CDAF2A05}"/>
              </a:ext>
            </a:extLst>
          </p:cNvPr>
          <p:cNvSpPr/>
          <p:nvPr/>
        </p:nvSpPr>
        <p:spPr>
          <a:xfrm>
            <a:off x="1340494" y="2807090"/>
            <a:ext cx="1473200" cy="1473200"/>
          </a:xfrm>
          <a:prstGeom prst="ellipse">
            <a:avLst/>
          </a:prstGeom>
          <a:solidFill>
            <a:srgbClr val="4F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05308072-FC56-3642-AD76-7BC93F921507}"/>
              </a:ext>
            </a:extLst>
          </p:cNvPr>
          <p:cNvSpPr/>
          <p:nvPr/>
        </p:nvSpPr>
        <p:spPr>
          <a:xfrm>
            <a:off x="3734911" y="2807090"/>
            <a:ext cx="1473200" cy="1473200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1121032" y="29866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1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0" name="عنوان 1">
            <a:extLst>
              <a:ext uri="{FF2B5EF4-FFF2-40B4-BE49-F238E27FC236}">
                <a16:creationId xmlns:a16="http://schemas.microsoft.com/office/drawing/2014/main" id="{28DDDCC7-933D-DB4F-BFBD-5220B8D7AEF0}"/>
              </a:ext>
            </a:extLst>
          </p:cNvPr>
          <p:cNvSpPr txBox="1">
            <a:spLocks/>
          </p:cNvSpPr>
          <p:nvPr/>
        </p:nvSpPr>
        <p:spPr>
          <a:xfrm>
            <a:off x="3543948" y="2908615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2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1" name="عنوان 1">
            <a:extLst>
              <a:ext uri="{FF2B5EF4-FFF2-40B4-BE49-F238E27FC236}">
                <a16:creationId xmlns:a16="http://schemas.microsoft.com/office/drawing/2014/main" id="{BE098DD8-0210-B746-A6D8-93A64C4CF84A}"/>
              </a:ext>
            </a:extLst>
          </p:cNvPr>
          <p:cNvSpPr txBox="1">
            <a:spLocks/>
          </p:cNvSpPr>
          <p:nvPr/>
        </p:nvSpPr>
        <p:spPr>
          <a:xfrm>
            <a:off x="6245171" y="2924508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3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2" name="عنوان 1">
            <a:extLst>
              <a:ext uri="{FF2B5EF4-FFF2-40B4-BE49-F238E27FC236}">
                <a16:creationId xmlns:a16="http://schemas.microsoft.com/office/drawing/2014/main" id="{46AA8305-C0EC-9A45-8039-CAF25D375A4D}"/>
              </a:ext>
            </a:extLst>
          </p:cNvPr>
          <p:cNvSpPr txBox="1">
            <a:spLocks/>
          </p:cNvSpPr>
          <p:nvPr/>
        </p:nvSpPr>
        <p:spPr>
          <a:xfrm>
            <a:off x="8987915" y="2924508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FC99E5BD-BE3D-4948-ADC7-22630A567AC6}"/>
              </a:ext>
            </a:extLst>
          </p:cNvPr>
          <p:cNvSpPr/>
          <p:nvPr/>
        </p:nvSpPr>
        <p:spPr>
          <a:xfrm>
            <a:off x="378411" y="3361116"/>
            <a:ext cx="182574" cy="182574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17556199-F863-704D-B310-D65F00E909FF}"/>
              </a:ext>
            </a:extLst>
          </p:cNvPr>
          <p:cNvSpPr/>
          <p:nvPr/>
        </p:nvSpPr>
        <p:spPr>
          <a:xfrm>
            <a:off x="11409889" y="3375440"/>
            <a:ext cx="182574" cy="182574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DCA7AEF9-9415-7E43-A628-3261E253A750}"/>
              </a:ext>
            </a:extLst>
          </p:cNvPr>
          <p:cNvSpPr/>
          <p:nvPr/>
        </p:nvSpPr>
        <p:spPr>
          <a:xfrm>
            <a:off x="3241457" y="4425616"/>
            <a:ext cx="2424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Detect Outliers and Missing Values</a:t>
            </a: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52B3156F-5581-474E-B0BC-F57AC15B4FAC}"/>
              </a:ext>
            </a:extLst>
          </p:cNvPr>
          <p:cNvSpPr/>
          <p:nvPr/>
        </p:nvSpPr>
        <p:spPr>
          <a:xfrm>
            <a:off x="802416" y="4360451"/>
            <a:ext cx="2669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Distinguishes Attributes</a:t>
            </a: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9D93B1D5-00D1-7446-B71C-05CFE1B0BA67}"/>
              </a:ext>
            </a:extLst>
          </p:cNvPr>
          <p:cNvSpPr/>
          <p:nvPr/>
        </p:nvSpPr>
        <p:spPr>
          <a:xfrm>
            <a:off x="5969632" y="4422836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Feature Engineering 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124C34ED-85FD-9C4A-B7EB-07DC6DF62B8A}"/>
              </a:ext>
            </a:extLst>
          </p:cNvPr>
          <p:cNvSpPr/>
          <p:nvPr/>
        </p:nvSpPr>
        <p:spPr>
          <a:xfrm>
            <a:off x="8808258" y="4422835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B4737588-C43A-A443-91D7-BD0A5CAE5796}"/>
              </a:ext>
            </a:extLst>
          </p:cNvPr>
          <p:cNvSpPr/>
          <p:nvPr/>
        </p:nvSpPr>
        <p:spPr>
          <a:xfrm>
            <a:off x="8808258" y="4827569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(visual)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4093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735</Words>
  <Application>Microsoft Macintosh PowerPoint</Application>
  <PresentationFormat>شاشة عريضة</PresentationFormat>
  <Paragraphs>179</Paragraphs>
  <Slides>26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Constantia</vt:lpstr>
      <vt:lpstr>Malayalam MN</vt:lpstr>
      <vt:lpstr>نسق Office</vt:lpstr>
      <vt:lpstr>عرض تقديمي في PowerPoint</vt:lpstr>
      <vt:lpstr>Outline</vt:lpstr>
      <vt:lpstr>عرض تقديمي في PowerPoint</vt:lpstr>
      <vt:lpstr>Investigation Questions</vt:lpstr>
      <vt:lpstr>عرض تقديمي في PowerPoint</vt:lpstr>
      <vt:lpstr>Data Collection (Source)</vt:lpstr>
      <vt:lpstr>Data Collection (Features)</vt:lpstr>
      <vt:lpstr>عرض تقديمي في PowerPoint</vt:lpstr>
      <vt:lpstr>Exploratory Data Analysis</vt:lpstr>
      <vt:lpstr>Exploratory Data Analysis</vt:lpstr>
      <vt:lpstr>Exploratory Data Analysis</vt:lpstr>
      <vt:lpstr>Data Collection (Features)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ساره</dc:creator>
  <cp:lastModifiedBy>ساره</cp:lastModifiedBy>
  <cp:revision>61</cp:revision>
  <dcterms:created xsi:type="dcterms:W3CDTF">2021-10-16T16:40:56Z</dcterms:created>
  <dcterms:modified xsi:type="dcterms:W3CDTF">2021-10-21T03:23:01Z</dcterms:modified>
</cp:coreProperties>
</file>