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76155-B25E-4C70-93AE-967039A9BA4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CC77E2-E9A6-4F07-996B-39A1ABF390E7}">
      <dgm:prSet/>
      <dgm:spPr/>
      <dgm:t>
        <a:bodyPr/>
        <a:lstStyle/>
        <a:p>
          <a:r>
            <a:rPr lang="en-US"/>
            <a:t>Element at index 0: 1  </a:t>
          </a:r>
        </a:p>
      </dgm:t>
    </dgm:pt>
    <dgm:pt modelId="{4402FF16-6F5D-4412-B4AB-301D59A1B307}" type="parTrans" cxnId="{462EBB3F-CCCE-42EE-A48F-191BF45126C5}">
      <dgm:prSet/>
      <dgm:spPr/>
      <dgm:t>
        <a:bodyPr/>
        <a:lstStyle/>
        <a:p>
          <a:endParaRPr lang="en-US"/>
        </a:p>
      </dgm:t>
    </dgm:pt>
    <dgm:pt modelId="{3CD13EF9-A4B7-4E2B-B3A0-D0ADB73AC0E6}" type="sibTrans" cxnId="{462EBB3F-CCCE-42EE-A48F-191BF45126C5}">
      <dgm:prSet/>
      <dgm:spPr/>
      <dgm:t>
        <a:bodyPr/>
        <a:lstStyle/>
        <a:p>
          <a:endParaRPr lang="en-US"/>
        </a:p>
      </dgm:t>
    </dgm:pt>
    <dgm:pt modelId="{24C4F3A8-BDBD-4C9A-9EF4-C38FEE86F6FF}">
      <dgm:prSet/>
      <dgm:spPr/>
      <dgm:t>
        <a:bodyPr/>
        <a:lstStyle/>
        <a:p>
          <a:r>
            <a:rPr lang="en-US"/>
            <a:t>Element at index 1: 2  </a:t>
          </a:r>
        </a:p>
      </dgm:t>
    </dgm:pt>
    <dgm:pt modelId="{F113724A-F45F-4AA8-A309-7F55E85EBC76}" type="parTrans" cxnId="{5BA1E228-27B0-4B05-8973-7C9B22C68BA2}">
      <dgm:prSet/>
      <dgm:spPr/>
      <dgm:t>
        <a:bodyPr/>
        <a:lstStyle/>
        <a:p>
          <a:endParaRPr lang="en-US"/>
        </a:p>
      </dgm:t>
    </dgm:pt>
    <dgm:pt modelId="{99D23A74-0433-4AC9-950F-8F6F37461694}" type="sibTrans" cxnId="{5BA1E228-27B0-4B05-8973-7C9B22C68BA2}">
      <dgm:prSet/>
      <dgm:spPr/>
      <dgm:t>
        <a:bodyPr/>
        <a:lstStyle/>
        <a:p>
          <a:endParaRPr lang="en-US"/>
        </a:p>
      </dgm:t>
    </dgm:pt>
    <dgm:pt modelId="{B935BD35-9CC2-4BCE-B01A-4F3E21863C13}">
      <dgm:prSet/>
      <dgm:spPr/>
      <dgm:t>
        <a:bodyPr/>
        <a:lstStyle/>
        <a:p>
          <a:r>
            <a:rPr lang="en-US"/>
            <a:t>Element at index 2: 3   </a:t>
          </a:r>
        </a:p>
      </dgm:t>
    </dgm:pt>
    <dgm:pt modelId="{60C8078C-309C-45E6-8C3D-E417A67AF86E}" type="parTrans" cxnId="{3CCCB899-E6F3-4936-BCC7-DD0FB94F9E1C}">
      <dgm:prSet/>
      <dgm:spPr/>
      <dgm:t>
        <a:bodyPr/>
        <a:lstStyle/>
        <a:p>
          <a:endParaRPr lang="en-US"/>
        </a:p>
      </dgm:t>
    </dgm:pt>
    <dgm:pt modelId="{FB392098-6414-44F8-811C-A7489273BF30}" type="sibTrans" cxnId="{3CCCB899-E6F3-4936-BCC7-DD0FB94F9E1C}">
      <dgm:prSet/>
      <dgm:spPr/>
      <dgm:t>
        <a:bodyPr/>
        <a:lstStyle/>
        <a:p>
          <a:endParaRPr lang="en-US"/>
        </a:p>
      </dgm:t>
    </dgm:pt>
    <dgm:pt modelId="{DE7BD1EC-753B-4C34-A471-B49084846B40}">
      <dgm:prSet/>
      <dgm:spPr/>
      <dgm:t>
        <a:bodyPr/>
        <a:lstStyle/>
        <a:p>
          <a:r>
            <a:rPr lang="en-US"/>
            <a:t>Element at index 3: 4   </a:t>
          </a:r>
        </a:p>
      </dgm:t>
    </dgm:pt>
    <dgm:pt modelId="{E414E07A-339D-4272-99F2-9EE5B107F656}" type="parTrans" cxnId="{1BE9716B-BFD7-4B83-A545-9EEDF75A37C8}">
      <dgm:prSet/>
      <dgm:spPr/>
      <dgm:t>
        <a:bodyPr/>
        <a:lstStyle/>
        <a:p>
          <a:endParaRPr lang="en-US"/>
        </a:p>
      </dgm:t>
    </dgm:pt>
    <dgm:pt modelId="{8B2BE197-3E3A-4F9F-A551-8BA6C5BBD004}" type="sibTrans" cxnId="{1BE9716B-BFD7-4B83-A545-9EEDF75A37C8}">
      <dgm:prSet/>
      <dgm:spPr/>
      <dgm:t>
        <a:bodyPr/>
        <a:lstStyle/>
        <a:p>
          <a:endParaRPr lang="en-US"/>
        </a:p>
      </dgm:t>
    </dgm:pt>
    <dgm:pt modelId="{FBE155FD-47D3-4A6D-A669-56263BF25BC4}">
      <dgm:prSet/>
      <dgm:spPr/>
      <dgm:t>
        <a:bodyPr/>
        <a:lstStyle/>
        <a:p>
          <a:r>
            <a:rPr lang="en-US"/>
            <a:t>Element at index 4: 5     </a:t>
          </a:r>
        </a:p>
      </dgm:t>
    </dgm:pt>
    <dgm:pt modelId="{379E365D-BA37-404E-9391-D3D7833EB4A4}" type="parTrans" cxnId="{39F11739-9D8E-40C1-9DBC-9101761CC4AD}">
      <dgm:prSet/>
      <dgm:spPr/>
      <dgm:t>
        <a:bodyPr/>
        <a:lstStyle/>
        <a:p>
          <a:endParaRPr lang="en-US"/>
        </a:p>
      </dgm:t>
    </dgm:pt>
    <dgm:pt modelId="{7F2515BA-D5E6-40CF-B8CE-2F2C811801E5}" type="sibTrans" cxnId="{39F11739-9D8E-40C1-9DBC-9101761CC4AD}">
      <dgm:prSet/>
      <dgm:spPr/>
      <dgm:t>
        <a:bodyPr/>
        <a:lstStyle/>
        <a:p>
          <a:endParaRPr lang="en-US"/>
        </a:p>
      </dgm:t>
    </dgm:pt>
    <dgm:pt modelId="{096C85BB-DC3B-49F5-8935-9128C396A0B6}">
      <dgm:prSet/>
      <dgm:spPr/>
      <dgm:t>
        <a:bodyPr/>
        <a:lstStyle/>
        <a:p>
          <a:r>
            <a:rPr lang="en-US" b="1"/>
            <a:t>- The output shows each element of the array along with its index.</a:t>
          </a:r>
          <a:endParaRPr lang="en-US"/>
        </a:p>
      </dgm:t>
    </dgm:pt>
    <dgm:pt modelId="{52CB6010-402C-4203-8D7F-7A801B2F51C9}" type="parTrans" cxnId="{D3DD43D6-F130-4340-A388-D528AB90338A}">
      <dgm:prSet/>
      <dgm:spPr/>
      <dgm:t>
        <a:bodyPr/>
        <a:lstStyle/>
        <a:p>
          <a:endParaRPr lang="en-US"/>
        </a:p>
      </dgm:t>
    </dgm:pt>
    <dgm:pt modelId="{373D51E4-4F67-4A02-B8E9-38565F2C8F27}" type="sibTrans" cxnId="{D3DD43D6-F130-4340-A388-D528AB90338A}">
      <dgm:prSet/>
      <dgm:spPr/>
      <dgm:t>
        <a:bodyPr/>
        <a:lstStyle/>
        <a:p>
          <a:endParaRPr lang="en-US"/>
        </a:p>
      </dgm:t>
    </dgm:pt>
    <dgm:pt modelId="{D3DF550F-122E-D244-B2A5-6D03CD7C2BBC}" type="pres">
      <dgm:prSet presAssocID="{DCC76155-B25E-4C70-93AE-967039A9BA48}" presName="vert0" presStyleCnt="0">
        <dgm:presLayoutVars>
          <dgm:dir/>
          <dgm:animOne val="branch"/>
          <dgm:animLvl val="lvl"/>
        </dgm:presLayoutVars>
      </dgm:prSet>
      <dgm:spPr/>
    </dgm:pt>
    <dgm:pt modelId="{67B08A0B-5453-B947-81A6-3FDF15D82E0B}" type="pres">
      <dgm:prSet presAssocID="{0FCC77E2-E9A6-4F07-996B-39A1ABF390E7}" presName="thickLine" presStyleLbl="alignNode1" presStyleIdx="0" presStyleCnt="6"/>
      <dgm:spPr/>
    </dgm:pt>
    <dgm:pt modelId="{5530CB05-C626-2E4E-9C19-86384BADE472}" type="pres">
      <dgm:prSet presAssocID="{0FCC77E2-E9A6-4F07-996B-39A1ABF390E7}" presName="horz1" presStyleCnt="0"/>
      <dgm:spPr/>
    </dgm:pt>
    <dgm:pt modelId="{85FD489B-C98C-6744-921F-CBF1ED2860E7}" type="pres">
      <dgm:prSet presAssocID="{0FCC77E2-E9A6-4F07-996B-39A1ABF390E7}" presName="tx1" presStyleLbl="revTx" presStyleIdx="0" presStyleCnt="6"/>
      <dgm:spPr/>
    </dgm:pt>
    <dgm:pt modelId="{40FAA36B-51F1-F94F-8A79-D88139AAB306}" type="pres">
      <dgm:prSet presAssocID="{0FCC77E2-E9A6-4F07-996B-39A1ABF390E7}" presName="vert1" presStyleCnt="0"/>
      <dgm:spPr/>
    </dgm:pt>
    <dgm:pt modelId="{C7051400-3ADF-CD4E-AAF9-374DF9002105}" type="pres">
      <dgm:prSet presAssocID="{24C4F3A8-BDBD-4C9A-9EF4-C38FEE86F6FF}" presName="thickLine" presStyleLbl="alignNode1" presStyleIdx="1" presStyleCnt="6"/>
      <dgm:spPr/>
    </dgm:pt>
    <dgm:pt modelId="{5CE59DAE-DB34-2A4A-AD14-A62F5EC0EB75}" type="pres">
      <dgm:prSet presAssocID="{24C4F3A8-BDBD-4C9A-9EF4-C38FEE86F6FF}" presName="horz1" presStyleCnt="0"/>
      <dgm:spPr/>
    </dgm:pt>
    <dgm:pt modelId="{B39E906E-A2E8-7547-A56F-8D99C289A52C}" type="pres">
      <dgm:prSet presAssocID="{24C4F3A8-BDBD-4C9A-9EF4-C38FEE86F6FF}" presName="tx1" presStyleLbl="revTx" presStyleIdx="1" presStyleCnt="6"/>
      <dgm:spPr/>
    </dgm:pt>
    <dgm:pt modelId="{C262F134-9454-AF40-ACE4-F44D13B9A8AA}" type="pres">
      <dgm:prSet presAssocID="{24C4F3A8-BDBD-4C9A-9EF4-C38FEE86F6FF}" presName="vert1" presStyleCnt="0"/>
      <dgm:spPr/>
    </dgm:pt>
    <dgm:pt modelId="{95C1C8AC-A742-6142-924C-593DFE3E04D1}" type="pres">
      <dgm:prSet presAssocID="{B935BD35-9CC2-4BCE-B01A-4F3E21863C13}" presName="thickLine" presStyleLbl="alignNode1" presStyleIdx="2" presStyleCnt="6"/>
      <dgm:spPr/>
    </dgm:pt>
    <dgm:pt modelId="{8BDE19B1-0D38-CE42-AFA4-9142038E97B0}" type="pres">
      <dgm:prSet presAssocID="{B935BD35-9CC2-4BCE-B01A-4F3E21863C13}" presName="horz1" presStyleCnt="0"/>
      <dgm:spPr/>
    </dgm:pt>
    <dgm:pt modelId="{60AEA9C7-B660-D741-9828-9E14BA8FF451}" type="pres">
      <dgm:prSet presAssocID="{B935BD35-9CC2-4BCE-B01A-4F3E21863C13}" presName="tx1" presStyleLbl="revTx" presStyleIdx="2" presStyleCnt="6"/>
      <dgm:spPr/>
    </dgm:pt>
    <dgm:pt modelId="{0AA8018D-101C-A241-A2CC-D1840E3A97B4}" type="pres">
      <dgm:prSet presAssocID="{B935BD35-9CC2-4BCE-B01A-4F3E21863C13}" presName="vert1" presStyleCnt="0"/>
      <dgm:spPr/>
    </dgm:pt>
    <dgm:pt modelId="{5B3431D9-2B05-6C40-9AEA-06732255F1C2}" type="pres">
      <dgm:prSet presAssocID="{DE7BD1EC-753B-4C34-A471-B49084846B40}" presName="thickLine" presStyleLbl="alignNode1" presStyleIdx="3" presStyleCnt="6"/>
      <dgm:spPr/>
    </dgm:pt>
    <dgm:pt modelId="{A36D071F-6D10-DC4C-88E5-01D71499C3C5}" type="pres">
      <dgm:prSet presAssocID="{DE7BD1EC-753B-4C34-A471-B49084846B40}" presName="horz1" presStyleCnt="0"/>
      <dgm:spPr/>
    </dgm:pt>
    <dgm:pt modelId="{BAF3221E-7FB0-B540-ADA1-D9CCBAAABF61}" type="pres">
      <dgm:prSet presAssocID="{DE7BD1EC-753B-4C34-A471-B49084846B40}" presName="tx1" presStyleLbl="revTx" presStyleIdx="3" presStyleCnt="6"/>
      <dgm:spPr/>
    </dgm:pt>
    <dgm:pt modelId="{08B7DAA7-E8C5-DA48-A335-BF2E9BDBDCBC}" type="pres">
      <dgm:prSet presAssocID="{DE7BD1EC-753B-4C34-A471-B49084846B40}" presName="vert1" presStyleCnt="0"/>
      <dgm:spPr/>
    </dgm:pt>
    <dgm:pt modelId="{DA09CEF3-A6FF-4F4A-9314-F887229CF75C}" type="pres">
      <dgm:prSet presAssocID="{FBE155FD-47D3-4A6D-A669-56263BF25BC4}" presName="thickLine" presStyleLbl="alignNode1" presStyleIdx="4" presStyleCnt="6"/>
      <dgm:spPr/>
    </dgm:pt>
    <dgm:pt modelId="{0B7F9CD3-1F9C-B248-B361-3A38C4417021}" type="pres">
      <dgm:prSet presAssocID="{FBE155FD-47D3-4A6D-A669-56263BF25BC4}" presName="horz1" presStyleCnt="0"/>
      <dgm:spPr/>
    </dgm:pt>
    <dgm:pt modelId="{7B408E07-14E1-BF43-991A-640B2A23A2C3}" type="pres">
      <dgm:prSet presAssocID="{FBE155FD-47D3-4A6D-A669-56263BF25BC4}" presName="tx1" presStyleLbl="revTx" presStyleIdx="4" presStyleCnt="6"/>
      <dgm:spPr/>
    </dgm:pt>
    <dgm:pt modelId="{C718CF80-79A0-694D-9452-8175310DC39A}" type="pres">
      <dgm:prSet presAssocID="{FBE155FD-47D3-4A6D-A669-56263BF25BC4}" presName="vert1" presStyleCnt="0"/>
      <dgm:spPr/>
    </dgm:pt>
    <dgm:pt modelId="{AABDAB6E-6F35-7241-A714-5919C4FD0823}" type="pres">
      <dgm:prSet presAssocID="{096C85BB-DC3B-49F5-8935-9128C396A0B6}" presName="thickLine" presStyleLbl="alignNode1" presStyleIdx="5" presStyleCnt="6"/>
      <dgm:spPr/>
    </dgm:pt>
    <dgm:pt modelId="{BE8E8102-8188-9D4B-BD19-0C2AFE3FFDD3}" type="pres">
      <dgm:prSet presAssocID="{096C85BB-DC3B-49F5-8935-9128C396A0B6}" presName="horz1" presStyleCnt="0"/>
      <dgm:spPr/>
    </dgm:pt>
    <dgm:pt modelId="{5FB6701C-D1A2-CE43-808A-7F79E0905B5B}" type="pres">
      <dgm:prSet presAssocID="{096C85BB-DC3B-49F5-8935-9128C396A0B6}" presName="tx1" presStyleLbl="revTx" presStyleIdx="5" presStyleCnt="6"/>
      <dgm:spPr/>
    </dgm:pt>
    <dgm:pt modelId="{EF17CCEF-C652-8B43-B9C5-2A402C06E57E}" type="pres">
      <dgm:prSet presAssocID="{096C85BB-DC3B-49F5-8935-9128C396A0B6}" presName="vert1" presStyleCnt="0"/>
      <dgm:spPr/>
    </dgm:pt>
  </dgm:ptLst>
  <dgm:cxnLst>
    <dgm:cxn modelId="{21523801-B65B-7A44-B3C5-A09F48DDF805}" type="presOf" srcId="{FBE155FD-47D3-4A6D-A669-56263BF25BC4}" destId="{7B408E07-14E1-BF43-991A-640B2A23A2C3}" srcOrd="0" destOrd="0" presId="urn:microsoft.com/office/officeart/2008/layout/LinedList"/>
    <dgm:cxn modelId="{5BA1E228-27B0-4B05-8973-7C9B22C68BA2}" srcId="{DCC76155-B25E-4C70-93AE-967039A9BA48}" destId="{24C4F3A8-BDBD-4C9A-9EF4-C38FEE86F6FF}" srcOrd="1" destOrd="0" parTransId="{F113724A-F45F-4AA8-A309-7F55E85EBC76}" sibTransId="{99D23A74-0433-4AC9-950F-8F6F37461694}"/>
    <dgm:cxn modelId="{39F11739-9D8E-40C1-9DBC-9101761CC4AD}" srcId="{DCC76155-B25E-4C70-93AE-967039A9BA48}" destId="{FBE155FD-47D3-4A6D-A669-56263BF25BC4}" srcOrd="4" destOrd="0" parTransId="{379E365D-BA37-404E-9391-D3D7833EB4A4}" sibTransId="{7F2515BA-D5E6-40CF-B8CE-2F2C811801E5}"/>
    <dgm:cxn modelId="{462EBB3F-CCCE-42EE-A48F-191BF45126C5}" srcId="{DCC76155-B25E-4C70-93AE-967039A9BA48}" destId="{0FCC77E2-E9A6-4F07-996B-39A1ABF390E7}" srcOrd="0" destOrd="0" parTransId="{4402FF16-6F5D-4412-B4AB-301D59A1B307}" sibTransId="{3CD13EF9-A4B7-4E2B-B3A0-D0ADB73AC0E6}"/>
    <dgm:cxn modelId="{B68D7357-0B3A-8D48-9232-7CFD3F341A53}" type="presOf" srcId="{DCC76155-B25E-4C70-93AE-967039A9BA48}" destId="{D3DF550F-122E-D244-B2A5-6D03CD7C2BBC}" srcOrd="0" destOrd="0" presId="urn:microsoft.com/office/officeart/2008/layout/LinedList"/>
    <dgm:cxn modelId="{1BE9716B-BFD7-4B83-A545-9EEDF75A37C8}" srcId="{DCC76155-B25E-4C70-93AE-967039A9BA48}" destId="{DE7BD1EC-753B-4C34-A471-B49084846B40}" srcOrd="3" destOrd="0" parTransId="{E414E07A-339D-4272-99F2-9EE5B107F656}" sibTransId="{8B2BE197-3E3A-4F9F-A551-8BA6C5BBD004}"/>
    <dgm:cxn modelId="{13574291-8D95-A645-9C8B-059437DBBD96}" type="presOf" srcId="{DE7BD1EC-753B-4C34-A471-B49084846B40}" destId="{BAF3221E-7FB0-B540-ADA1-D9CCBAAABF61}" srcOrd="0" destOrd="0" presId="urn:microsoft.com/office/officeart/2008/layout/LinedList"/>
    <dgm:cxn modelId="{3CCCB899-E6F3-4936-BCC7-DD0FB94F9E1C}" srcId="{DCC76155-B25E-4C70-93AE-967039A9BA48}" destId="{B935BD35-9CC2-4BCE-B01A-4F3E21863C13}" srcOrd="2" destOrd="0" parTransId="{60C8078C-309C-45E6-8C3D-E417A67AF86E}" sibTransId="{FB392098-6414-44F8-811C-A7489273BF30}"/>
    <dgm:cxn modelId="{F11A39C1-95FA-514A-8FA9-35ACC2BA82EE}" type="presOf" srcId="{096C85BB-DC3B-49F5-8935-9128C396A0B6}" destId="{5FB6701C-D1A2-CE43-808A-7F79E0905B5B}" srcOrd="0" destOrd="0" presId="urn:microsoft.com/office/officeart/2008/layout/LinedList"/>
    <dgm:cxn modelId="{A56FE0CD-138E-B640-830E-D773AFB015FB}" type="presOf" srcId="{24C4F3A8-BDBD-4C9A-9EF4-C38FEE86F6FF}" destId="{B39E906E-A2E8-7547-A56F-8D99C289A52C}" srcOrd="0" destOrd="0" presId="urn:microsoft.com/office/officeart/2008/layout/LinedList"/>
    <dgm:cxn modelId="{D3DD43D6-F130-4340-A388-D528AB90338A}" srcId="{DCC76155-B25E-4C70-93AE-967039A9BA48}" destId="{096C85BB-DC3B-49F5-8935-9128C396A0B6}" srcOrd="5" destOrd="0" parTransId="{52CB6010-402C-4203-8D7F-7A801B2F51C9}" sibTransId="{373D51E4-4F67-4A02-B8E9-38565F2C8F27}"/>
    <dgm:cxn modelId="{BD8018E1-6D22-AF4D-A888-C5B1F9161D12}" type="presOf" srcId="{0FCC77E2-E9A6-4F07-996B-39A1ABF390E7}" destId="{85FD489B-C98C-6744-921F-CBF1ED2860E7}" srcOrd="0" destOrd="0" presId="urn:microsoft.com/office/officeart/2008/layout/LinedList"/>
    <dgm:cxn modelId="{8585DBE3-83D1-0B47-855B-B3223A48ADC3}" type="presOf" srcId="{B935BD35-9CC2-4BCE-B01A-4F3E21863C13}" destId="{60AEA9C7-B660-D741-9828-9E14BA8FF451}" srcOrd="0" destOrd="0" presId="urn:microsoft.com/office/officeart/2008/layout/LinedList"/>
    <dgm:cxn modelId="{478DA395-0332-0748-AB8B-0F7E46CA9030}" type="presParOf" srcId="{D3DF550F-122E-D244-B2A5-6D03CD7C2BBC}" destId="{67B08A0B-5453-B947-81A6-3FDF15D82E0B}" srcOrd="0" destOrd="0" presId="urn:microsoft.com/office/officeart/2008/layout/LinedList"/>
    <dgm:cxn modelId="{156F85C4-BFF9-CF40-ADA2-234D28510559}" type="presParOf" srcId="{D3DF550F-122E-D244-B2A5-6D03CD7C2BBC}" destId="{5530CB05-C626-2E4E-9C19-86384BADE472}" srcOrd="1" destOrd="0" presId="urn:microsoft.com/office/officeart/2008/layout/LinedList"/>
    <dgm:cxn modelId="{B32CBD45-AB64-D745-A896-DCEA5D79456D}" type="presParOf" srcId="{5530CB05-C626-2E4E-9C19-86384BADE472}" destId="{85FD489B-C98C-6744-921F-CBF1ED2860E7}" srcOrd="0" destOrd="0" presId="urn:microsoft.com/office/officeart/2008/layout/LinedList"/>
    <dgm:cxn modelId="{5A712B80-8768-6A48-88AB-1B99C45558CD}" type="presParOf" srcId="{5530CB05-C626-2E4E-9C19-86384BADE472}" destId="{40FAA36B-51F1-F94F-8A79-D88139AAB306}" srcOrd="1" destOrd="0" presId="urn:microsoft.com/office/officeart/2008/layout/LinedList"/>
    <dgm:cxn modelId="{915E0563-E2A2-3842-8473-1AFD822F41E6}" type="presParOf" srcId="{D3DF550F-122E-D244-B2A5-6D03CD7C2BBC}" destId="{C7051400-3ADF-CD4E-AAF9-374DF9002105}" srcOrd="2" destOrd="0" presId="urn:microsoft.com/office/officeart/2008/layout/LinedList"/>
    <dgm:cxn modelId="{C8BD395D-0C1E-4C44-9FA7-1568AA9D5A6E}" type="presParOf" srcId="{D3DF550F-122E-D244-B2A5-6D03CD7C2BBC}" destId="{5CE59DAE-DB34-2A4A-AD14-A62F5EC0EB75}" srcOrd="3" destOrd="0" presId="urn:microsoft.com/office/officeart/2008/layout/LinedList"/>
    <dgm:cxn modelId="{AA3A9A9F-EEED-EB4F-8FEC-76FF0C2D8979}" type="presParOf" srcId="{5CE59DAE-DB34-2A4A-AD14-A62F5EC0EB75}" destId="{B39E906E-A2E8-7547-A56F-8D99C289A52C}" srcOrd="0" destOrd="0" presId="urn:microsoft.com/office/officeart/2008/layout/LinedList"/>
    <dgm:cxn modelId="{2AB6573F-5935-8D49-BFBF-01275C6919DF}" type="presParOf" srcId="{5CE59DAE-DB34-2A4A-AD14-A62F5EC0EB75}" destId="{C262F134-9454-AF40-ACE4-F44D13B9A8AA}" srcOrd="1" destOrd="0" presId="urn:microsoft.com/office/officeart/2008/layout/LinedList"/>
    <dgm:cxn modelId="{351A075C-C71C-0F44-8BF9-831DD06957C7}" type="presParOf" srcId="{D3DF550F-122E-D244-B2A5-6D03CD7C2BBC}" destId="{95C1C8AC-A742-6142-924C-593DFE3E04D1}" srcOrd="4" destOrd="0" presId="urn:microsoft.com/office/officeart/2008/layout/LinedList"/>
    <dgm:cxn modelId="{5879D26B-F9DB-B143-8A20-B78EC9DD1B34}" type="presParOf" srcId="{D3DF550F-122E-D244-B2A5-6D03CD7C2BBC}" destId="{8BDE19B1-0D38-CE42-AFA4-9142038E97B0}" srcOrd="5" destOrd="0" presId="urn:microsoft.com/office/officeart/2008/layout/LinedList"/>
    <dgm:cxn modelId="{4BE3B8B1-4471-3E4E-B7D2-E84A9D246725}" type="presParOf" srcId="{8BDE19B1-0D38-CE42-AFA4-9142038E97B0}" destId="{60AEA9C7-B660-D741-9828-9E14BA8FF451}" srcOrd="0" destOrd="0" presId="urn:microsoft.com/office/officeart/2008/layout/LinedList"/>
    <dgm:cxn modelId="{C70B4DBC-C741-B548-BD13-B0B9E7BF1A14}" type="presParOf" srcId="{8BDE19B1-0D38-CE42-AFA4-9142038E97B0}" destId="{0AA8018D-101C-A241-A2CC-D1840E3A97B4}" srcOrd="1" destOrd="0" presId="urn:microsoft.com/office/officeart/2008/layout/LinedList"/>
    <dgm:cxn modelId="{3D3D8D0F-0324-7B41-8F94-19EFA6DA4FCD}" type="presParOf" srcId="{D3DF550F-122E-D244-B2A5-6D03CD7C2BBC}" destId="{5B3431D9-2B05-6C40-9AEA-06732255F1C2}" srcOrd="6" destOrd="0" presId="urn:microsoft.com/office/officeart/2008/layout/LinedList"/>
    <dgm:cxn modelId="{5C5901B0-69B8-B944-A4F6-25838C3BD79A}" type="presParOf" srcId="{D3DF550F-122E-D244-B2A5-6D03CD7C2BBC}" destId="{A36D071F-6D10-DC4C-88E5-01D71499C3C5}" srcOrd="7" destOrd="0" presId="urn:microsoft.com/office/officeart/2008/layout/LinedList"/>
    <dgm:cxn modelId="{600B767A-4F5D-D445-8BF9-128836BCE478}" type="presParOf" srcId="{A36D071F-6D10-DC4C-88E5-01D71499C3C5}" destId="{BAF3221E-7FB0-B540-ADA1-D9CCBAAABF61}" srcOrd="0" destOrd="0" presId="urn:microsoft.com/office/officeart/2008/layout/LinedList"/>
    <dgm:cxn modelId="{4B5A06FF-218D-FD4D-A34F-392597034C0A}" type="presParOf" srcId="{A36D071F-6D10-DC4C-88E5-01D71499C3C5}" destId="{08B7DAA7-E8C5-DA48-A335-BF2E9BDBDCBC}" srcOrd="1" destOrd="0" presId="urn:microsoft.com/office/officeart/2008/layout/LinedList"/>
    <dgm:cxn modelId="{2D5BE916-027D-A84B-B453-E5DF50D2ECB5}" type="presParOf" srcId="{D3DF550F-122E-D244-B2A5-6D03CD7C2BBC}" destId="{DA09CEF3-A6FF-4F4A-9314-F887229CF75C}" srcOrd="8" destOrd="0" presId="urn:microsoft.com/office/officeart/2008/layout/LinedList"/>
    <dgm:cxn modelId="{62367AD9-4B23-E745-8372-BA6E69F3FA4D}" type="presParOf" srcId="{D3DF550F-122E-D244-B2A5-6D03CD7C2BBC}" destId="{0B7F9CD3-1F9C-B248-B361-3A38C4417021}" srcOrd="9" destOrd="0" presId="urn:microsoft.com/office/officeart/2008/layout/LinedList"/>
    <dgm:cxn modelId="{6DD4461F-61B8-F748-81B7-E202ACDF09BB}" type="presParOf" srcId="{0B7F9CD3-1F9C-B248-B361-3A38C4417021}" destId="{7B408E07-14E1-BF43-991A-640B2A23A2C3}" srcOrd="0" destOrd="0" presId="urn:microsoft.com/office/officeart/2008/layout/LinedList"/>
    <dgm:cxn modelId="{4F0C1CBC-BB52-D845-8227-9EEC60F85E79}" type="presParOf" srcId="{0B7F9CD3-1F9C-B248-B361-3A38C4417021}" destId="{C718CF80-79A0-694D-9452-8175310DC39A}" srcOrd="1" destOrd="0" presId="urn:microsoft.com/office/officeart/2008/layout/LinedList"/>
    <dgm:cxn modelId="{ED2E931B-E694-5B44-B1B5-A7D98AEB1358}" type="presParOf" srcId="{D3DF550F-122E-D244-B2A5-6D03CD7C2BBC}" destId="{AABDAB6E-6F35-7241-A714-5919C4FD0823}" srcOrd="10" destOrd="0" presId="urn:microsoft.com/office/officeart/2008/layout/LinedList"/>
    <dgm:cxn modelId="{5FDA6497-0415-0B45-9F00-55411B4A6C64}" type="presParOf" srcId="{D3DF550F-122E-D244-B2A5-6D03CD7C2BBC}" destId="{BE8E8102-8188-9D4B-BD19-0C2AFE3FFDD3}" srcOrd="11" destOrd="0" presId="urn:microsoft.com/office/officeart/2008/layout/LinedList"/>
    <dgm:cxn modelId="{587FAE80-8B03-E94D-8BCE-F0F1DBB69BD9}" type="presParOf" srcId="{BE8E8102-8188-9D4B-BD19-0C2AFE3FFDD3}" destId="{5FB6701C-D1A2-CE43-808A-7F79E0905B5B}" srcOrd="0" destOrd="0" presId="urn:microsoft.com/office/officeart/2008/layout/LinedList"/>
    <dgm:cxn modelId="{841F57CF-14E2-AC4F-8AC7-6A0A400E12FD}" type="presParOf" srcId="{BE8E8102-8188-9D4B-BD19-0C2AFE3FFDD3}" destId="{EF17CCEF-C652-8B43-B9C5-2A402C06E5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8A0B-5453-B947-81A6-3FDF15D82E0B}">
      <dsp:nvSpPr>
        <dsp:cNvPr id="0" name=""/>
        <dsp:cNvSpPr/>
      </dsp:nvSpPr>
      <dsp:spPr>
        <a:xfrm>
          <a:off x="0" y="196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489B-C98C-6744-921F-CBF1ED2860E7}">
      <dsp:nvSpPr>
        <dsp:cNvPr id="0" name=""/>
        <dsp:cNvSpPr/>
      </dsp:nvSpPr>
      <dsp:spPr>
        <a:xfrm>
          <a:off x="0" y="1964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Element at index 0: 1  </a:t>
          </a:r>
        </a:p>
      </dsp:txBody>
      <dsp:txXfrm>
        <a:off x="0" y="1964"/>
        <a:ext cx="10058399" cy="669905"/>
      </dsp:txXfrm>
    </dsp:sp>
    <dsp:sp modelId="{C7051400-3ADF-CD4E-AAF9-374DF9002105}">
      <dsp:nvSpPr>
        <dsp:cNvPr id="0" name=""/>
        <dsp:cNvSpPr/>
      </dsp:nvSpPr>
      <dsp:spPr>
        <a:xfrm>
          <a:off x="0" y="67186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E906E-A2E8-7547-A56F-8D99C289A52C}">
      <dsp:nvSpPr>
        <dsp:cNvPr id="0" name=""/>
        <dsp:cNvSpPr/>
      </dsp:nvSpPr>
      <dsp:spPr>
        <a:xfrm>
          <a:off x="0" y="671869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Element at index 1: 2  </a:t>
          </a:r>
        </a:p>
      </dsp:txBody>
      <dsp:txXfrm>
        <a:off x="0" y="671869"/>
        <a:ext cx="10058399" cy="669905"/>
      </dsp:txXfrm>
    </dsp:sp>
    <dsp:sp modelId="{95C1C8AC-A742-6142-924C-593DFE3E04D1}">
      <dsp:nvSpPr>
        <dsp:cNvPr id="0" name=""/>
        <dsp:cNvSpPr/>
      </dsp:nvSpPr>
      <dsp:spPr>
        <a:xfrm>
          <a:off x="0" y="134177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A9C7-B660-D741-9828-9E14BA8FF451}">
      <dsp:nvSpPr>
        <dsp:cNvPr id="0" name=""/>
        <dsp:cNvSpPr/>
      </dsp:nvSpPr>
      <dsp:spPr>
        <a:xfrm>
          <a:off x="0" y="1341774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Element at index 2: 3   </a:t>
          </a:r>
        </a:p>
      </dsp:txBody>
      <dsp:txXfrm>
        <a:off x="0" y="1341774"/>
        <a:ext cx="10058399" cy="669905"/>
      </dsp:txXfrm>
    </dsp:sp>
    <dsp:sp modelId="{5B3431D9-2B05-6C40-9AEA-06732255F1C2}">
      <dsp:nvSpPr>
        <dsp:cNvPr id="0" name=""/>
        <dsp:cNvSpPr/>
      </dsp:nvSpPr>
      <dsp:spPr>
        <a:xfrm>
          <a:off x="0" y="201167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3221E-7FB0-B540-ADA1-D9CCBAAABF61}">
      <dsp:nvSpPr>
        <dsp:cNvPr id="0" name=""/>
        <dsp:cNvSpPr/>
      </dsp:nvSpPr>
      <dsp:spPr>
        <a:xfrm>
          <a:off x="0" y="2011680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Element at index 3: 4   </a:t>
          </a:r>
        </a:p>
      </dsp:txBody>
      <dsp:txXfrm>
        <a:off x="0" y="2011680"/>
        <a:ext cx="10058399" cy="669905"/>
      </dsp:txXfrm>
    </dsp:sp>
    <dsp:sp modelId="{DA09CEF3-A6FF-4F4A-9314-F887229CF75C}">
      <dsp:nvSpPr>
        <dsp:cNvPr id="0" name=""/>
        <dsp:cNvSpPr/>
      </dsp:nvSpPr>
      <dsp:spPr>
        <a:xfrm>
          <a:off x="0" y="268158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08E07-14E1-BF43-991A-640B2A23A2C3}">
      <dsp:nvSpPr>
        <dsp:cNvPr id="0" name=""/>
        <dsp:cNvSpPr/>
      </dsp:nvSpPr>
      <dsp:spPr>
        <a:xfrm>
          <a:off x="0" y="2681585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Element at index 4: 5     </a:t>
          </a:r>
        </a:p>
      </dsp:txBody>
      <dsp:txXfrm>
        <a:off x="0" y="2681585"/>
        <a:ext cx="10058399" cy="669905"/>
      </dsp:txXfrm>
    </dsp:sp>
    <dsp:sp modelId="{AABDAB6E-6F35-7241-A714-5919C4FD0823}">
      <dsp:nvSpPr>
        <dsp:cNvPr id="0" name=""/>
        <dsp:cNvSpPr/>
      </dsp:nvSpPr>
      <dsp:spPr>
        <a:xfrm>
          <a:off x="0" y="335149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6701C-D1A2-CE43-808A-7F79E0905B5B}">
      <dsp:nvSpPr>
        <dsp:cNvPr id="0" name=""/>
        <dsp:cNvSpPr/>
      </dsp:nvSpPr>
      <dsp:spPr>
        <a:xfrm>
          <a:off x="0" y="3351490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- The output shows each element of the array along with its index.</a:t>
          </a:r>
          <a:endParaRPr lang="en-US" sz="2800" kern="1200"/>
        </a:p>
      </dsp:txBody>
      <dsp:txXfrm>
        <a:off x="0" y="3351490"/>
        <a:ext cx="10058399" cy="669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9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710E6C-656A-49A0-B0F0-77D4EED0660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55A2DC-EF18-41A3-92C7-5753ECBACD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VECTORS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26769"/>
            <a:ext cx="5498950" cy="30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Java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4020671" cy="5257800"/>
          </a:xfrm>
        </p:spPr>
        <p:txBody>
          <a:bodyPr/>
          <a:lstStyle/>
          <a:p>
            <a:endParaRPr lang="en-US" dirty="0"/>
          </a:p>
          <a:p>
            <a:r>
              <a:rPr lang="en-US" sz="3200" b="1" dirty="0"/>
              <a:t>A </a:t>
            </a:r>
            <a:r>
              <a:rPr lang="en-US" sz="3200" b="1" u="sng" dirty="0"/>
              <a:t>vector</a:t>
            </a:r>
            <a:r>
              <a:rPr lang="en-US" sz="3200" b="1" dirty="0"/>
              <a:t> can be</a:t>
            </a:r>
          </a:p>
          <a:p>
            <a:endParaRPr lang="en-US" sz="2800" dirty="0"/>
          </a:p>
          <a:p>
            <a:r>
              <a:rPr lang="en-US" sz="2400" dirty="0"/>
              <a:t>Defined as a dynamic array that can grow on own vector will grow when more elements are added to it and will shrink when elements are removed from it.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71" y="1737359"/>
            <a:ext cx="3233251" cy="38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Light" panose="020B0502040204020203" pitchFamily="34" charset="0"/>
              </a:rPr>
              <a:t>Example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CodeVectorsExample</a:t>
            </a:r>
            <a:r>
              <a:rPr lang="en-US" dirty="0"/>
              <a:t> {   </a:t>
            </a:r>
          </a:p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// Creating a vector (array) of integers      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[] numbers = {1, 2, 3, 4, 5};        </a:t>
            </a:r>
          </a:p>
          <a:p>
            <a:r>
              <a:rPr lang="en-US" b="1" dirty="0">
                <a:solidFill>
                  <a:srgbClr val="FF0000"/>
                </a:solidFill>
              </a:rPr>
              <a:t>// Accessing and printing elements of the vector       </a:t>
            </a:r>
          </a:p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           </a:t>
            </a:r>
            <a:r>
              <a:rPr lang="en-US" dirty="0" err="1"/>
              <a:t>System.out.println</a:t>
            </a:r>
            <a:r>
              <a:rPr lang="en-US" dirty="0"/>
              <a:t>("Element at index " + </a:t>
            </a:r>
            <a:r>
              <a:rPr lang="en-US" dirty="0" err="1"/>
              <a:t>i</a:t>
            </a:r>
            <a:r>
              <a:rPr lang="en-US" dirty="0"/>
              <a:t> + ": " + numbers[</a:t>
            </a:r>
            <a:r>
              <a:rPr lang="en-US" dirty="0" err="1"/>
              <a:t>i</a:t>
            </a:r>
            <a:r>
              <a:rPr lang="en-US" dirty="0"/>
              <a:t>]);      </a:t>
            </a:r>
          </a:p>
          <a:p>
            <a:r>
              <a:rPr lang="en-US" dirty="0"/>
              <a:t>             }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8210" y="1791547"/>
            <a:ext cx="17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Declaration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4729" y="2215066"/>
            <a:ext cx="152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Main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1182" y="3152032"/>
            <a:ext cx="314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Array Creation and Initialization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4729" y="3890696"/>
            <a:ext cx="40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Loop to Access and Print Array Elements:</a:t>
            </a:r>
          </a:p>
        </p:txBody>
      </p:sp>
    </p:spTree>
    <p:extLst>
      <p:ext uri="{BB962C8B-B14F-4D97-AF65-F5344CB8AC3E}">
        <p14:creationId xmlns:p14="http://schemas.microsoft.com/office/powerpoint/2010/main" val="41420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Driver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// Creating an instance of </a:t>
            </a:r>
            <a:r>
              <a:rPr lang="en-US" b="1" dirty="0" err="1">
                <a:solidFill>
                  <a:srgbClr val="FF0000"/>
                </a:solidFill>
              </a:rPr>
              <a:t>CodeVectorsExample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CodeVectorsExample</a:t>
            </a:r>
            <a:r>
              <a:rPr lang="en-US" dirty="0"/>
              <a:t> example = new </a:t>
            </a:r>
            <a:r>
              <a:rPr lang="en-US" dirty="0" err="1"/>
              <a:t>CodeVectorsExample</a:t>
            </a:r>
            <a:r>
              <a:rPr lang="en-US" dirty="0"/>
              <a:t>();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// Invoking the main method of </a:t>
            </a:r>
            <a:r>
              <a:rPr lang="en-US" b="1" dirty="0" err="1">
                <a:solidFill>
                  <a:srgbClr val="FF0000"/>
                </a:solidFill>
              </a:rPr>
              <a:t>CodeVectorsExample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example.main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43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Light" panose="020B0502040204020203" pitchFamily="34" charset="0"/>
              </a:rPr>
              <a:t> Output: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DADF6-0691-D560-D5D3-7FDE174980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5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88CA-B7AE-24F4-0292-D8299374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Vectors vs Arraylist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74B6F-EAF2-862D-AFB8-16D530AB7EB3}"/>
              </a:ext>
            </a:extLst>
          </p:cNvPr>
          <p:cNvSpPr txBox="1"/>
          <p:nvPr/>
        </p:nvSpPr>
        <p:spPr>
          <a:xfrm>
            <a:off x="1097279" y="1996665"/>
            <a:ext cx="9723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inter-bold"/>
              </a:rPr>
              <a:t>Vector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 is like the </a:t>
            </a:r>
            <a:r>
              <a:rPr lang="en-US" b="0" i="1" u="none" strike="noStrike" dirty="0">
                <a:solidFill>
                  <a:srgbClr val="333333"/>
                </a:solidFill>
                <a:effectLst/>
                <a:latin typeface="inter-regular"/>
              </a:rPr>
              <a:t>dynamic array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 which can grow or shrink its size.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Unlike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inter-regular"/>
              </a:rPr>
              <a:t>rray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, we can store n-number of elements in it as there is no size limit</a:t>
            </a:r>
            <a:endParaRPr lang="en-AE" dirty="0"/>
          </a:p>
        </p:txBody>
      </p:sp>
      <p:pic>
        <p:nvPicPr>
          <p:cNvPr id="6" name="Picture 5" descr="A few different types of thread&#10;&#10;Description automatically generated">
            <a:extLst>
              <a:ext uri="{FF2B5EF4-FFF2-40B4-BE49-F238E27FC236}">
                <a16:creationId xmlns:a16="http://schemas.microsoft.com/office/drawing/2014/main" id="{607A51F9-DC24-D327-6094-8933290D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25" y="3013110"/>
            <a:ext cx="5552804" cy="30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D32E8-3306-0E8D-B819-6E92B04C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30" y="801793"/>
            <a:ext cx="7030740" cy="5273056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1C6378D0-FC4E-B28D-F8DE-50DDF7028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2171" y="555171"/>
            <a:ext cx="3026229" cy="30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812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278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SemiLight</vt:lpstr>
      <vt:lpstr>Calibri</vt:lpstr>
      <vt:lpstr>Calibri Light</vt:lpstr>
      <vt:lpstr>inter-bold</vt:lpstr>
      <vt:lpstr>inter-regular</vt:lpstr>
      <vt:lpstr>Retrospect</vt:lpstr>
      <vt:lpstr>VECTORS </vt:lpstr>
      <vt:lpstr>Java Vector</vt:lpstr>
      <vt:lpstr>Example of code</vt:lpstr>
      <vt:lpstr>Driver class </vt:lpstr>
      <vt:lpstr> Output:</vt:lpstr>
      <vt:lpstr>Vectors vs Arraylist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Lab User</dc:creator>
  <cp:lastModifiedBy>Sarah Khaleifah Saeed Mohamed Almatrooshi</cp:lastModifiedBy>
  <cp:revision>6</cp:revision>
  <dcterms:created xsi:type="dcterms:W3CDTF">2023-11-21T05:25:13Z</dcterms:created>
  <dcterms:modified xsi:type="dcterms:W3CDTF">2023-11-21T07:24:33Z</dcterms:modified>
</cp:coreProperties>
</file>