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9178925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FAC7877-3774-4F5B-B2BB-05198DAFB71C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266950" y="1143000"/>
            <a:ext cx="232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0D75B0B-F4E9-453E-9302-BAA7A14229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43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420" y="1995312"/>
            <a:ext cx="7802086" cy="4244622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366" y="6403623"/>
            <a:ext cx="6884194" cy="294357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37" indent="0" algn="ctr">
              <a:buNone/>
              <a:defRPr sz="2008"/>
            </a:lvl2pPr>
            <a:lvl3pPr marL="917875" indent="0" algn="ctr">
              <a:buNone/>
              <a:defRPr sz="1807"/>
            </a:lvl3pPr>
            <a:lvl4pPr marL="1376812" indent="0" algn="ctr">
              <a:buNone/>
              <a:defRPr sz="1606"/>
            </a:lvl4pPr>
            <a:lvl5pPr marL="1835749" indent="0" algn="ctr">
              <a:buNone/>
              <a:defRPr sz="1606"/>
            </a:lvl5pPr>
            <a:lvl6pPr marL="2294687" indent="0" algn="ctr">
              <a:buNone/>
              <a:defRPr sz="1606"/>
            </a:lvl6pPr>
            <a:lvl7pPr marL="2753624" indent="0" algn="ctr">
              <a:buNone/>
              <a:defRPr sz="1606"/>
            </a:lvl7pPr>
            <a:lvl8pPr marL="3212562" indent="0" algn="ctr">
              <a:buNone/>
              <a:defRPr sz="1606"/>
            </a:lvl8pPr>
            <a:lvl9pPr marL="3671499" indent="0" algn="ctr">
              <a:buNone/>
              <a:defRPr sz="1606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3D3D-F2F9-49DA-B21C-7CFEE4EF1B91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22C7-A882-47CA-A264-17528CC94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476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3D3D-F2F9-49DA-B21C-7CFEE4EF1B91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22C7-A882-47CA-A264-17528CC94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502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8669" y="649111"/>
            <a:ext cx="1979206" cy="1033215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051" y="649111"/>
            <a:ext cx="5822881" cy="10332156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3D3D-F2F9-49DA-B21C-7CFEE4EF1B91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22C7-A882-47CA-A264-17528CC94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274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3D3D-F2F9-49DA-B21C-7CFEE4EF1B91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22C7-A882-47CA-A264-17528CC94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572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271" y="3039537"/>
            <a:ext cx="7916823" cy="5071532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271" y="8159048"/>
            <a:ext cx="7916823" cy="266699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/>
                </a:solidFill>
              </a:defRPr>
            </a:lvl1pPr>
            <a:lvl2pPr marL="458937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875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81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7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687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624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56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49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3D3D-F2F9-49DA-B21C-7CFEE4EF1B91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22C7-A882-47CA-A264-17528CC94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317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051" y="3245556"/>
            <a:ext cx="3901043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831" y="3245556"/>
            <a:ext cx="3901043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3D3D-F2F9-49DA-B21C-7CFEE4EF1B91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22C7-A882-47CA-A264-17528CC94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290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7" y="649114"/>
            <a:ext cx="7916823" cy="235655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248" y="2988734"/>
            <a:ext cx="3883115" cy="1464732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37" indent="0">
              <a:buNone/>
              <a:defRPr sz="2008" b="1"/>
            </a:lvl2pPr>
            <a:lvl3pPr marL="917875" indent="0">
              <a:buNone/>
              <a:defRPr sz="1807" b="1"/>
            </a:lvl3pPr>
            <a:lvl4pPr marL="1376812" indent="0">
              <a:buNone/>
              <a:defRPr sz="1606" b="1"/>
            </a:lvl4pPr>
            <a:lvl5pPr marL="1835749" indent="0">
              <a:buNone/>
              <a:defRPr sz="1606" b="1"/>
            </a:lvl5pPr>
            <a:lvl6pPr marL="2294687" indent="0">
              <a:buNone/>
              <a:defRPr sz="1606" b="1"/>
            </a:lvl6pPr>
            <a:lvl7pPr marL="2753624" indent="0">
              <a:buNone/>
              <a:defRPr sz="1606" b="1"/>
            </a:lvl7pPr>
            <a:lvl8pPr marL="3212562" indent="0">
              <a:buNone/>
              <a:defRPr sz="1606" b="1"/>
            </a:lvl8pPr>
            <a:lvl9pPr marL="3671499" indent="0">
              <a:buNone/>
              <a:defRPr sz="1606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248" y="4453467"/>
            <a:ext cx="3883115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831" y="2988734"/>
            <a:ext cx="3902239" cy="1464732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37" indent="0">
              <a:buNone/>
              <a:defRPr sz="2008" b="1"/>
            </a:lvl2pPr>
            <a:lvl3pPr marL="917875" indent="0">
              <a:buNone/>
              <a:defRPr sz="1807" b="1"/>
            </a:lvl3pPr>
            <a:lvl4pPr marL="1376812" indent="0">
              <a:buNone/>
              <a:defRPr sz="1606" b="1"/>
            </a:lvl4pPr>
            <a:lvl5pPr marL="1835749" indent="0">
              <a:buNone/>
              <a:defRPr sz="1606" b="1"/>
            </a:lvl5pPr>
            <a:lvl6pPr marL="2294687" indent="0">
              <a:buNone/>
              <a:defRPr sz="1606" b="1"/>
            </a:lvl6pPr>
            <a:lvl7pPr marL="2753624" indent="0">
              <a:buNone/>
              <a:defRPr sz="1606" b="1"/>
            </a:lvl7pPr>
            <a:lvl8pPr marL="3212562" indent="0">
              <a:buNone/>
              <a:defRPr sz="1606" b="1"/>
            </a:lvl8pPr>
            <a:lvl9pPr marL="3671499" indent="0">
              <a:buNone/>
              <a:defRPr sz="1606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831" y="4453467"/>
            <a:ext cx="3902239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3D3D-F2F9-49DA-B21C-7CFEE4EF1B91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22C7-A882-47CA-A264-17528CC94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14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3D3D-F2F9-49DA-B21C-7CFEE4EF1B91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22C7-A882-47CA-A264-17528CC94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163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3D3D-F2F9-49DA-B21C-7CFEE4EF1B91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22C7-A882-47CA-A264-17528CC94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47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7" y="812800"/>
            <a:ext cx="2960442" cy="284480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239" y="1755425"/>
            <a:ext cx="4646831" cy="8664222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247" y="3657600"/>
            <a:ext cx="2960442" cy="6776156"/>
          </a:xfrm>
        </p:spPr>
        <p:txBody>
          <a:bodyPr/>
          <a:lstStyle>
            <a:lvl1pPr marL="0" indent="0">
              <a:buNone/>
              <a:defRPr sz="1606"/>
            </a:lvl1pPr>
            <a:lvl2pPr marL="458937" indent="0">
              <a:buNone/>
              <a:defRPr sz="1405"/>
            </a:lvl2pPr>
            <a:lvl3pPr marL="917875" indent="0">
              <a:buNone/>
              <a:defRPr sz="1205"/>
            </a:lvl3pPr>
            <a:lvl4pPr marL="1376812" indent="0">
              <a:buNone/>
              <a:defRPr sz="1004"/>
            </a:lvl4pPr>
            <a:lvl5pPr marL="1835749" indent="0">
              <a:buNone/>
              <a:defRPr sz="1004"/>
            </a:lvl5pPr>
            <a:lvl6pPr marL="2294687" indent="0">
              <a:buNone/>
              <a:defRPr sz="1004"/>
            </a:lvl6pPr>
            <a:lvl7pPr marL="2753624" indent="0">
              <a:buNone/>
              <a:defRPr sz="1004"/>
            </a:lvl7pPr>
            <a:lvl8pPr marL="3212562" indent="0">
              <a:buNone/>
              <a:defRPr sz="1004"/>
            </a:lvl8pPr>
            <a:lvl9pPr marL="3671499" indent="0">
              <a:buNone/>
              <a:defRPr sz="100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3D3D-F2F9-49DA-B21C-7CFEE4EF1B91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22C7-A882-47CA-A264-17528CC94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87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7" y="812800"/>
            <a:ext cx="2960442" cy="284480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02239" y="1755425"/>
            <a:ext cx="4646831" cy="8664222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37" indent="0">
              <a:buNone/>
              <a:defRPr sz="2811"/>
            </a:lvl2pPr>
            <a:lvl3pPr marL="917875" indent="0">
              <a:buNone/>
              <a:defRPr sz="2409"/>
            </a:lvl3pPr>
            <a:lvl4pPr marL="1376812" indent="0">
              <a:buNone/>
              <a:defRPr sz="2008"/>
            </a:lvl4pPr>
            <a:lvl5pPr marL="1835749" indent="0">
              <a:buNone/>
              <a:defRPr sz="2008"/>
            </a:lvl5pPr>
            <a:lvl6pPr marL="2294687" indent="0">
              <a:buNone/>
              <a:defRPr sz="2008"/>
            </a:lvl6pPr>
            <a:lvl7pPr marL="2753624" indent="0">
              <a:buNone/>
              <a:defRPr sz="2008"/>
            </a:lvl7pPr>
            <a:lvl8pPr marL="3212562" indent="0">
              <a:buNone/>
              <a:defRPr sz="2008"/>
            </a:lvl8pPr>
            <a:lvl9pPr marL="3671499" indent="0">
              <a:buNone/>
              <a:defRPr sz="2008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247" y="3657600"/>
            <a:ext cx="2960442" cy="6776156"/>
          </a:xfrm>
        </p:spPr>
        <p:txBody>
          <a:bodyPr/>
          <a:lstStyle>
            <a:lvl1pPr marL="0" indent="0">
              <a:buNone/>
              <a:defRPr sz="1606"/>
            </a:lvl1pPr>
            <a:lvl2pPr marL="458937" indent="0">
              <a:buNone/>
              <a:defRPr sz="1405"/>
            </a:lvl2pPr>
            <a:lvl3pPr marL="917875" indent="0">
              <a:buNone/>
              <a:defRPr sz="1205"/>
            </a:lvl3pPr>
            <a:lvl4pPr marL="1376812" indent="0">
              <a:buNone/>
              <a:defRPr sz="1004"/>
            </a:lvl4pPr>
            <a:lvl5pPr marL="1835749" indent="0">
              <a:buNone/>
              <a:defRPr sz="1004"/>
            </a:lvl5pPr>
            <a:lvl6pPr marL="2294687" indent="0">
              <a:buNone/>
              <a:defRPr sz="1004"/>
            </a:lvl6pPr>
            <a:lvl7pPr marL="2753624" indent="0">
              <a:buNone/>
              <a:defRPr sz="1004"/>
            </a:lvl7pPr>
            <a:lvl8pPr marL="3212562" indent="0">
              <a:buNone/>
              <a:defRPr sz="1004"/>
            </a:lvl8pPr>
            <a:lvl9pPr marL="3671499" indent="0">
              <a:buNone/>
              <a:defRPr sz="100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3D3D-F2F9-49DA-B21C-7CFEE4EF1B91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22C7-A882-47CA-A264-17528CC94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317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051" y="649114"/>
            <a:ext cx="7916823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051" y="3245556"/>
            <a:ext cx="7916823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051" y="11300181"/>
            <a:ext cx="206525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3D3D-F2F9-49DA-B21C-7CFEE4EF1B91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0519" y="11300181"/>
            <a:ext cx="309788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2616" y="11300181"/>
            <a:ext cx="206525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22C7-A882-47CA-A264-17528CC94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068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875" rtl="1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69" indent="-229469" algn="r" defTabSz="917875" rtl="1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06" indent="-229469" algn="r" defTabSz="917875" rtl="1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343" indent="-229469" algn="r" defTabSz="917875" rtl="1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281" indent="-229469" algn="r" defTabSz="917875" rtl="1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218" indent="-229469" algn="r" defTabSz="917875" rtl="1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155" indent="-229469" algn="r" defTabSz="917875" rtl="1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093" indent="-229469" algn="r" defTabSz="917875" rtl="1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030" indent="-229469" algn="r" defTabSz="917875" rtl="1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0968" indent="-229469" algn="r" defTabSz="917875" rtl="1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7875" rtl="1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37" algn="r" defTabSz="917875" rtl="1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875" algn="r" defTabSz="917875" rtl="1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812" algn="r" defTabSz="917875" rtl="1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749" algn="r" defTabSz="917875" rtl="1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687" algn="r" defTabSz="917875" rtl="1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624" algn="r" defTabSz="917875" rtl="1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562" algn="r" defTabSz="917875" rtl="1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499" algn="r" defTabSz="917875" rtl="1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A39C780D-2986-4B17-83B4-9B4F8CB48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6" y="-776121"/>
            <a:ext cx="9201842" cy="1040441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9DBE32B-D013-2780-FF46-09F3AE160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54"/>
          <a:stretch/>
        </p:blipFill>
        <p:spPr>
          <a:xfrm>
            <a:off x="-22917" y="10672013"/>
            <a:ext cx="9201842" cy="1463508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811A922-7FB6-E6A1-5146-DB55C2D2CC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6" b="84154"/>
          <a:stretch/>
        </p:blipFill>
        <p:spPr>
          <a:xfrm>
            <a:off x="0" y="8871284"/>
            <a:ext cx="9201842" cy="2101516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7A97EAD6-541F-E748-C113-466D0274505B}"/>
              </a:ext>
            </a:extLst>
          </p:cNvPr>
          <p:cNvSpPr/>
          <p:nvPr/>
        </p:nvSpPr>
        <p:spPr>
          <a:xfrm>
            <a:off x="565046" y="9803053"/>
            <a:ext cx="7786956" cy="1737920"/>
          </a:xfrm>
          <a:prstGeom prst="rect">
            <a:avLst/>
          </a:prstGeom>
          <a:noFill/>
        </p:spPr>
        <p:txBody>
          <a:bodyPr wrap="none" lIns="68842" tIns="34421" rIns="68842" bIns="34421">
            <a:spAutoFit/>
          </a:bodyPr>
          <a:lstStyle/>
          <a:p>
            <a:pPr algn="ctr"/>
            <a:r>
              <a:rPr lang="he-IL" sz="5421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חוברת שירי ילדות ישראלים</a:t>
            </a:r>
          </a:p>
          <a:p>
            <a:pPr algn="ctr"/>
            <a:r>
              <a:rPr lang="he-IL" sz="5421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תווים </a:t>
            </a:r>
            <a:r>
              <a:rPr lang="he-IL" sz="5421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בפסנתר למתחילים</a:t>
            </a:r>
            <a:endParaRPr lang="he-IL" sz="5421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5591D135-A06B-987D-C59A-DE9869325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4" y="-623721"/>
            <a:ext cx="9201842" cy="104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2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897BC0A1-9594-7958-D9AB-94099344A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b="-1"/>
          <a:stretch/>
        </p:blipFill>
        <p:spPr>
          <a:xfrm>
            <a:off x="0" y="2502568"/>
            <a:ext cx="9155017" cy="6160169"/>
          </a:xfrm>
          <a:prstGeom prst="rect">
            <a:avLst/>
          </a:prstGeom>
        </p:spPr>
      </p:pic>
      <p:sp>
        <p:nvSpPr>
          <p:cNvPr id="18" name="מלבן 17">
            <a:extLst>
              <a:ext uri="{FF2B5EF4-FFF2-40B4-BE49-F238E27FC236}">
                <a16:creationId xmlns:a16="http://schemas.microsoft.com/office/drawing/2014/main" id="{CE5F169E-8D01-B746-569C-5342C9938C25}"/>
              </a:ext>
            </a:extLst>
          </p:cNvPr>
          <p:cNvSpPr/>
          <p:nvPr/>
        </p:nvSpPr>
        <p:spPr>
          <a:xfrm>
            <a:off x="3109729" y="773577"/>
            <a:ext cx="2959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יונתן הקטן</a:t>
            </a:r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49C4D437-7799-6750-B470-AA1D4D54E8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722" b="7309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912" t="31050" b="22232"/>
          <a:stretch/>
        </p:blipFill>
        <p:spPr>
          <a:xfrm>
            <a:off x="-753980" y="9400674"/>
            <a:ext cx="5750649" cy="29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8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CE13210B-811C-A169-C560-D5C05864E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0" y="914399"/>
            <a:ext cx="9103163" cy="666792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205156FD-E8D1-1109-13FE-5F6A98907D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722" b="7309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912" t="31050" b="22232"/>
          <a:stretch/>
        </p:blipFill>
        <p:spPr>
          <a:xfrm>
            <a:off x="-753980" y="9400674"/>
            <a:ext cx="5750649" cy="29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8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D3F41447-17CD-6A89-5871-7BB89236F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571"/>
            <a:ext cx="9178925" cy="706410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DD172D8-CE83-0FB9-33FC-3AA3E19C8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722" b="7309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912" t="31050" b="22232"/>
          <a:stretch/>
        </p:blipFill>
        <p:spPr>
          <a:xfrm>
            <a:off x="-753980" y="9400674"/>
            <a:ext cx="5750649" cy="29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7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952753D-392A-BA36-5755-0EC8366C1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777"/>
            <a:ext cx="9075072" cy="6761634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62FECC65-0FF4-127A-00B5-2F9CC03F48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722" b="7309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912" t="31050" b="22232"/>
          <a:stretch/>
        </p:blipFill>
        <p:spPr>
          <a:xfrm>
            <a:off x="-753980" y="9400674"/>
            <a:ext cx="5750649" cy="29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5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1611FB39-AD36-15A5-35C8-37A6E315D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0224"/>
            <a:ext cx="9178925" cy="603605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CC5CF22-D6E2-0982-54AC-F109A67BC2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722" b="7309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912" t="31050" b="22232"/>
          <a:stretch/>
        </p:blipFill>
        <p:spPr>
          <a:xfrm>
            <a:off x="-753980" y="9400674"/>
            <a:ext cx="5750649" cy="2951747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E44CE35C-7A86-30F0-945B-E1EF0B477B9A}"/>
              </a:ext>
            </a:extLst>
          </p:cNvPr>
          <p:cNvSpPr/>
          <p:nvPr/>
        </p:nvSpPr>
        <p:spPr>
          <a:xfrm>
            <a:off x="2982293" y="773577"/>
            <a:ext cx="3214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שעון בן חיל</a:t>
            </a:r>
          </a:p>
        </p:txBody>
      </p:sp>
    </p:spTree>
    <p:extLst>
      <p:ext uri="{BB962C8B-B14F-4D97-AF65-F5344CB8AC3E}">
        <p14:creationId xmlns:p14="http://schemas.microsoft.com/office/powerpoint/2010/main" val="420940929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234</TotalTime>
  <Words>12</Words>
  <Application>Microsoft Office PowerPoint</Application>
  <PresentationFormat>מותאם אישית</PresentationFormat>
  <Paragraphs>4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sara buxbaum</dc:creator>
  <cp:lastModifiedBy>sara buxbaum</cp:lastModifiedBy>
  <cp:revision>3</cp:revision>
  <dcterms:created xsi:type="dcterms:W3CDTF">2024-08-05T23:22:23Z</dcterms:created>
  <dcterms:modified xsi:type="dcterms:W3CDTF">2024-08-06T14:27:19Z</dcterms:modified>
</cp:coreProperties>
</file>