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5130919a_0_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g3a5130919a_0_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624350ae_0_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g3a624350ae_0_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a1c9396a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g3ea1c9396a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a1c9396a_0_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g3ea1c9396a_0_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276125" y="226450"/>
            <a:ext cx="8488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</a:rPr>
              <a:t>ADN - Crean App para </a:t>
            </a:r>
            <a:endParaRPr b="1" sz="3200">
              <a:solidFill>
                <a:srgbClr val="2F559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</a:rPr>
              <a:t>vehículos eléctricos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550100" y="2151525"/>
            <a:ext cx="73593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https://www.pressreader.com/colombia/adn-medellin/20180607/textview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250" y="2707400"/>
            <a:ext cx="3750150" cy="24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276125" y="226450"/>
            <a:ext cx="8488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</a:rPr>
              <a:t>Desarrollo eafitense guía a las empresas en el uso de vehículos eléctricos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550100" y="1694325"/>
            <a:ext cx="73593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http://www.eafit.edu.co/noticias/agenciadenoticias/2018/desarrollo-eafitense-guia-a-las-empresas-en-el-uso-de-vehiculos-electricos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850" y="2409125"/>
            <a:ext cx="5534580" cy="295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276125" y="226450"/>
            <a:ext cx="8488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</a:rPr>
              <a:t>Enunciado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50100" y="1694325"/>
            <a:ext cx="73593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https://github.com/mauriciotoro/ST0247-Eafit/blob/master/proyecto/Proyecto%20Final%20ED2%20Ruteo-vehiculos-electricos-V2.pdf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850" y="2409125"/>
            <a:ext cx="5534580" cy="295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276125" y="226450"/>
            <a:ext cx="8488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</a:rPr>
              <a:t>Enunciado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1271150" y="1851825"/>
            <a:ext cx="266700" cy="2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522075" y="2004225"/>
            <a:ext cx="266700" cy="2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537850" y="2486175"/>
            <a:ext cx="266700" cy="2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136375" y="2486175"/>
            <a:ext cx="266700" cy="2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192050" y="2486175"/>
            <a:ext cx="266700" cy="2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5758050" y="1893200"/>
            <a:ext cx="266700" cy="2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6077500" y="2703450"/>
            <a:ext cx="266700" cy="2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266050" y="2902950"/>
            <a:ext cx="266700" cy="2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4153850" y="3761550"/>
            <a:ext cx="266700" cy="282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8"/>
          <p:cNvCxnSpPr>
            <a:stCxn id="94" idx="2"/>
            <a:endCxn id="88" idx="4"/>
          </p:cNvCxnSpPr>
          <p:nvPr/>
        </p:nvCxnSpPr>
        <p:spPr>
          <a:xfrm rot="10800000">
            <a:off x="1671350" y="2768850"/>
            <a:ext cx="2482500" cy="11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>
            <a:stCxn id="88" idx="1"/>
            <a:endCxn id="86" idx="4"/>
          </p:cNvCxnSpPr>
          <p:nvPr/>
        </p:nvCxnSpPr>
        <p:spPr>
          <a:xfrm rot="10800000">
            <a:off x="1404407" y="2134561"/>
            <a:ext cx="1725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>
            <a:endCxn id="89" idx="0"/>
          </p:cNvCxnSpPr>
          <p:nvPr/>
        </p:nvCxnSpPr>
        <p:spPr>
          <a:xfrm flipH="1">
            <a:off x="2269725" y="2245575"/>
            <a:ext cx="2913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>
            <a:stCxn id="89" idx="4"/>
            <a:endCxn id="94" idx="7"/>
          </p:cNvCxnSpPr>
          <p:nvPr/>
        </p:nvCxnSpPr>
        <p:spPr>
          <a:xfrm>
            <a:off x="2269725" y="2768775"/>
            <a:ext cx="2111700" cy="10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>
            <a:stCxn id="94" idx="6"/>
            <a:endCxn id="93" idx="3"/>
          </p:cNvCxnSpPr>
          <p:nvPr/>
        </p:nvCxnSpPr>
        <p:spPr>
          <a:xfrm flipH="1" rot="10800000">
            <a:off x="4420550" y="3144150"/>
            <a:ext cx="8847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>
            <a:stCxn id="93" idx="2"/>
            <a:endCxn id="90" idx="3"/>
          </p:cNvCxnSpPr>
          <p:nvPr/>
        </p:nvCxnSpPr>
        <p:spPr>
          <a:xfrm rot="10800000">
            <a:off x="5231250" y="2727450"/>
            <a:ext cx="3480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>
            <a:stCxn id="91" idx="4"/>
            <a:endCxn id="92" idx="1"/>
          </p:cNvCxnSpPr>
          <p:nvPr/>
        </p:nvCxnSpPr>
        <p:spPr>
          <a:xfrm>
            <a:off x="5891400" y="2175800"/>
            <a:ext cx="2253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92" idx="5"/>
            <a:endCxn id="94" idx="4"/>
          </p:cNvCxnSpPr>
          <p:nvPr/>
        </p:nvCxnSpPr>
        <p:spPr>
          <a:xfrm flipH="1">
            <a:off x="4287343" y="2944664"/>
            <a:ext cx="20178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/>
          <p:nvPr/>
        </p:nvSpPr>
        <p:spPr>
          <a:xfrm>
            <a:off x="1945975" y="1255475"/>
            <a:ext cx="291276" cy="393012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065213" y="1255475"/>
            <a:ext cx="291276" cy="393012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>
            <a:stCxn id="86" idx="7"/>
            <a:endCxn id="103" idx="2"/>
          </p:cNvCxnSpPr>
          <p:nvPr/>
        </p:nvCxnSpPr>
        <p:spPr>
          <a:xfrm flipH="1" rot="10800000">
            <a:off x="1498793" y="1432111"/>
            <a:ext cx="5148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103" idx="4"/>
            <a:endCxn id="87" idx="7"/>
          </p:cNvCxnSpPr>
          <p:nvPr/>
        </p:nvCxnSpPr>
        <p:spPr>
          <a:xfrm>
            <a:off x="2237251" y="1648487"/>
            <a:ext cx="512400" cy="3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>
            <a:stCxn id="90" idx="1"/>
            <a:endCxn id="104" idx="1"/>
          </p:cNvCxnSpPr>
          <p:nvPr/>
        </p:nvCxnSpPr>
        <p:spPr>
          <a:xfrm flipH="1" rot="10800000">
            <a:off x="5231107" y="1326361"/>
            <a:ext cx="834000" cy="12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>
            <a:stCxn id="104" idx="3"/>
            <a:endCxn id="91" idx="7"/>
          </p:cNvCxnSpPr>
          <p:nvPr/>
        </p:nvCxnSpPr>
        <p:spPr>
          <a:xfrm flipH="1">
            <a:off x="5985724" y="1526853"/>
            <a:ext cx="2145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/>
        </p:nvSpPr>
        <p:spPr>
          <a:xfrm>
            <a:off x="941600" y="3107275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10h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669675" y="2102900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