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34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02316-A3A9-40CE-8399-988D8D269502}" type="datetimeFigureOut">
              <a:rPr lang="de-AT" smtClean="0"/>
              <a:t>16.01.2024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31D18-B53C-4622-9947-A3FBDDB0C9B1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1170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89DEF-C035-41A2-9AFE-A6026D4C04BE}" type="datetimeFigureOut">
              <a:rPr lang="de-AT" smtClean="0"/>
              <a:t>16.01.2024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2A079-E7F8-4A78-8EEA-DD00A8D5DE3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7244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8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136000" y="1638000"/>
            <a:ext cx="3474000" cy="4510800"/>
          </a:xfrm>
        </p:spPr>
        <p:txBody>
          <a:bodyPr/>
          <a:lstStyle/>
          <a:p>
            <a:pPr lvl="0"/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76000" y="1721513"/>
            <a:ext cx="7214400" cy="4417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76000" y="5864981"/>
            <a:ext cx="7214400" cy="274118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Source: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title,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AT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3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u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070000" y="1724299"/>
            <a:ext cx="8074800" cy="4417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048400" y="5863959"/>
            <a:ext cx="80964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 baseline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Source: 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your</a:t>
            </a:r>
            <a:r>
              <a:rPr lang="de-DE" dirty="0"/>
              <a:t> title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formulas</a:t>
            </a:r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694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your</a:t>
            </a:r>
            <a:r>
              <a:rPr lang="de-DE" dirty="0"/>
              <a:t> title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video</a:t>
            </a:r>
            <a:endParaRPr lang="de-AT" dirty="0"/>
          </a:p>
        </p:txBody>
      </p:sp>
      <p:sp>
        <p:nvSpPr>
          <p:cNvPr id="7" name="Medienplatzhalter 6"/>
          <p:cNvSpPr>
            <a:spLocks noGrp="1"/>
          </p:cNvSpPr>
          <p:nvPr>
            <p:ph type="media" sz="quarter" idx="13"/>
          </p:nvPr>
        </p:nvSpPr>
        <p:spPr>
          <a:xfrm>
            <a:off x="576000" y="1724302"/>
            <a:ext cx="11034000" cy="4417200"/>
          </a:xfrm>
        </p:spPr>
        <p:txBody>
          <a:bodyPr/>
          <a:lstStyle/>
          <a:p>
            <a:r>
              <a:rPr lang="de-DE"/>
              <a:t>Mediaclip durch Klicken auf Symbol hinzufügen</a:t>
            </a:r>
            <a:endParaRPr lang="de-AT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76000" y="5864400"/>
            <a:ext cx="110340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Source: 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909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maller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title, 3 </a:t>
            </a:r>
            <a:r>
              <a:rPr lang="de-DE" dirty="0" err="1"/>
              <a:t>smaller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88099" y="1638000"/>
            <a:ext cx="7225200" cy="4503600"/>
          </a:xfrm>
        </p:spPr>
        <p:txBody>
          <a:bodyPr/>
          <a:lstStyle/>
          <a:p>
            <a:pPr lvl="0"/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4911547" y="1444171"/>
            <a:ext cx="626533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80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77711" y="1725845"/>
            <a:ext cx="3393156" cy="13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4"/>
          </p:nvPr>
        </p:nvSpPr>
        <p:spPr>
          <a:xfrm>
            <a:off x="577703" y="3254918"/>
            <a:ext cx="3393063" cy="13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15"/>
          </p:nvPr>
        </p:nvSpPr>
        <p:spPr>
          <a:xfrm>
            <a:off x="577703" y="4775571"/>
            <a:ext cx="3393063" cy="13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375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a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86048" y="1641600"/>
            <a:ext cx="7225200" cy="4500000"/>
          </a:xfrm>
        </p:spPr>
        <p:txBody>
          <a:bodyPr/>
          <a:lstStyle/>
          <a:p>
            <a:pPr lvl="0"/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75733" y="1724300"/>
            <a:ext cx="3395133" cy="441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06415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your</a:t>
            </a:r>
            <a:r>
              <a:rPr lang="de-DE" dirty="0"/>
              <a:t> title, </a:t>
            </a:r>
            <a:r>
              <a:rPr lang="de-DE" dirty="0" err="1"/>
              <a:t>graphs</a:t>
            </a:r>
            <a:r>
              <a:rPr lang="de-DE" dirty="0"/>
              <a:t> and </a:t>
            </a:r>
            <a:r>
              <a:rPr lang="de-DE" dirty="0" err="1"/>
              <a:t>charts</a:t>
            </a:r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5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All purpos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047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/End with logo All purpos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000" y="5410800"/>
            <a:ext cx="9216000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9226800" cy="2008800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title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5600" y="5500800"/>
            <a:ext cx="1396800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bg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bg1"/>
                </a:solidFill>
                <a:latin typeface="+mj-lt"/>
              </a:rPr>
              <a:t> KEPLER UNIVERSITY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4040 Linz, Austria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Space for a partner’s logo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Space for a partner’s logo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0" y="554400"/>
            <a:ext cx="193206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17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logo All purp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000" y="5410800"/>
            <a:ext cx="11115450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11128476" cy="2008800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title</a:t>
            </a:r>
            <a:endParaRPr lang="de-AT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8454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TNF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81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/End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000" y="5410800"/>
            <a:ext cx="9216000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9226800" cy="2008800"/>
          </a:xfrm>
        </p:spPr>
        <p:txBody>
          <a:bodyPr anchor="b" anchorCtr="0"/>
          <a:lstStyle>
            <a:lvl1pPr>
              <a:defRPr sz="4500"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title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5600" y="5500800"/>
            <a:ext cx="1396800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tx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tx1"/>
                </a:solidFill>
                <a:latin typeface="+mj-lt"/>
              </a:rPr>
              <a:t> KEPLER UNIVERSITY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4040 Linz, Austria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0" y="554400"/>
            <a:ext cx="1932066" cy="1368000"/>
          </a:xfrm>
          <a:prstGeom prst="rect">
            <a:avLst/>
          </a:prstGeom>
        </p:spPr>
      </p:pic>
      <p:sp>
        <p:nvSpPr>
          <p:cNvPr id="9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Space for a partner’s logo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Space for a partner’s logo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5" t="15293" r="42710" b="38849"/>
          <a:stretch/>
        </p:blipFill>
        <p:spPr>
          <a:xfrm>
            <a:off x="304246" y="3236317"/>
            <a:ext cx="2520000" cy="230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275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/End with logo TNF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000" y="5410800"/>
            <a:ext cx="9216000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9226800" cy="2008800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title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5600" y="5500800"/>
            <a:ext cx="1396800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bg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bg1"/>
                </a:solidFill>
                <a:latin typeface="+mj-lt"/>
              </a:rPr>
              <a:t> KEPLER UNIVERSITY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4040 Linz, Austria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Space for a partner’s logo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Space for a partner’s logo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1" y="554400"/>
            <a:ext cx="193206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936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logo TNF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000" y="5410800"/>
            <a:ext cx="11115450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11128476" cy="2008800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title</a:t>
            </a:r>
            <a:endParaRPr lang="de-AT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2916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SOWI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0939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/End with logo SOWI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000" y="5410800"/>
            <a:ext cx="9216000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9226800" cy="2008800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title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5600" y="5500800"/>
            <a:ext cx="1396800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bg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bg1"/>
                </a:solidFill>
                <a:latin typeface="+mj-lt"/>
              </a:rPr>
              <a:t> KEPLER UNIVERSITY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4040 Linz, Austria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Space for a partner’s logo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Space for a partner’s logo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1" y="554400"/>
            <a:ext cx="193206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397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logo SOW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000" y="5410800"/>
            <a:ext cx="11115450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11128476" cy="2008800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title</a:t>
            </a:r>
            <a:endParaRPr lang="de-AT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8536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R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004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/End with logo R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000" y="5410800"/>
            <a:ext cx="9216000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9226800" cy="2008800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title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5600" y="5500800"/>
            <a:ext cx="1396800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bg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bg1"/>
                </a:solidFill>
                <a:latin typeface="+mj-lt"/>
              </a:rPr>
              <a:t> KEPLER UNIVERSITY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4040 Linz, Austria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Space for a partner’s logo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Space for a partner’s logo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1" y="554400"/>
            <a:ext cx="193206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180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logo 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000" y="5410800"/>
            <a:ext cx="11115450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11128476" cy="2008800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title</a:t>
            </a:r>
            <a:endParaRPr lang="de-AT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668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M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736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/End with logo M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000" y="5410800"/>
            <a:ext cx="9216000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9226800" cy="2008800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title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5600" y="5500800"/>
            <a:ext cx="1396800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bg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bg1"/>
                </a:solidFill>
                <a:latin typeface="+mj-lt"/>
              </a:rPr>
              <a:t> KEPLER UNIVERSITY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4040 Linz, Austria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Space for a partner’s logo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Space for a partner’s logo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1" y="554400"/>
            <a:ext cx="193206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65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999" y="5410800"/>
            <a:ext cx="11113227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11126250" cy="2008800"/>
          </a:xfrm>
        </p:spPr>
        <p:txBody>
          <a:bodyPr anchor="b" anchorCtr="0"/>
          <a:lstStyle>
            <a:lvl1pPr>
              <a:defRPr sz="4500"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title</a:t>
            </a:r>
            <a:endParaRPr lang="de-AT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5" t="15293" r="42710" b="38849"/>
          <a:stretch/>
        </p:blipFill>
        <p:spPr>
          <a:xfrm>
            <a:off x="304246" y="3236317"/>
            <a:ext cx="2520000" cy="2307271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59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logo M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000" y="5410800"/>
            <a:ext cx="11115450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11128476" cy="2008800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title</a:t>
            </a:r>
            <a:endParaRPr lang="de-AT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2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operation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 </a:t>
            </a:r>
            <a:r>
              <a:rPr lang="de-DE" dirty="0" err="1"/>
              <a:t>cooperation</a:t>
            </a:r>
            <a:r>
              <a:rPr lang="de-DE" dirty="0"/>
              <a:t> </a:t>
            </a:r>
            <a:r>
              <a:rPr lang="de-DE" dirty="0" err="1"/>
              <a:t>with</a:t>
            </a:r>
            <a:endParaRPr lang="de-DE" dirty="0"/>
          </a:p>
        </p:txBody>
      </p:sp>
      <p:sp>
        <p:nvSpPr>
          <p:cNvPr id="18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8241458" y="1721189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/>
              <a:t>Space for a partner’s logo</a:t>
            </a:r>
          </a:p>
          <a:p>
            <a:endParaRPr lang="en-US" dirty="0"/>
          </a:p>
        </p:txBody>
      </p:sp>
      <p:sp>
        <p:nvSpPr>
          <p:cNvPr id="19" name="Bildplatzhalter 6"/>
          <p:cNvSpPr>
            <a:spLocks noGrp="1"/>
          </p:cNvSpPr>
          <p:nvPr>
            <p:ph type="pic" sz="quarter" idx="16" hasCustomPrompt="1"/>
          </p:nvPr>
        </p:nvSpPr>
        <p:spPr>
          <a:xfrm>
            <a:off x="574656" y="1721189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/>
              <a:t>Space for a partner’s logo</a:t>
            </a:r>
          </a:p>
          <a:p>
            <a:endParaRPr lang="en-US" dirty="0"/>
          </a:p>
        </p:txBody>
      </p:sp>
      <p:sp>
        <p:nvSpPr>
          <p:cNvPr id="20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4407277" y="1720152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/>
              <a:t>Space for a partner’s logo</a:t>
            </a:r>
          </a:p>
          <a:p>
            <a:endParaRPr lang="en-US" dirty="0"/>
          </a:p>
        </p:txBody>
      </p:sp>
      <p:sp>
        <p:nvSpPr>
          <p:cNvPr id="21" name="Bildplatzhalter 6"/>
          <p:cNvSpPr>
            <a:spLocks noGrp="1"/>
          </p:cNvSpPr>
          <p:nvPr>
            <p:ph type="pic" sz="quarter" idx="26" hasCustomPrompt="1"/>
          </p:nvPr>
        </p:nvSpPr>
        <p:spPr>
          <a:xfrm>
            <a:off x="8241458" y="3291327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/>
              <a:t>Space for a partner’s logo</a:t>
            </a:r>
          </a:p>
          <a:p>
            <a:endParaRPr lang="en-US" dirty="0"/>
          </a:p>
        </p:txBody>
      </p:sp>
      <p:sp>
        <p:nvSpPr>
          <p:cNvPr id="22" name="Bildplatzhalter 6"/>
          <p:cNvSpPr>
            <a:spLocks noGrp="1"/>
          </p:cNvSpPr>
          <p:nvPr>
            <p:ph type="pic" sz="quarter" idx="27" hasCustomPrompt="1"/>
          </p:nvPr>
        </p:nvSpPr>
        <p:spPr>
          <a:xfrm>
            <a:off x="574656" y="3291327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/>
              <a:t>Space for a partner’s logo</a:t>
            </a:r>
          </a:p>
          <a:p>
            <a:endParaRPr lang="en-US" dirty="0"/>
          </a:p>
        </p:txBody>
      </p:sp>
      <p:sp>
        <p:nvSpPr>
          <p:cNvPr id="23" name="Bildplatzhalter 6"/>
          <p:cNvSpPr>
            <a:spLocks noGrp="1"/>
          </p:cNvSpPr>
          <p:nvPr>
            <p:ph type="pic" sz="quarter" idx="28" hasCustomPrompt="1"/>
          </p:nvPr>
        </p:nvSpPr>
        <p:spPr>
          <a:xfrm>
            <a:off x="4407277" y="3290290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/>
              <a:t>Space for a partner’s logo</a:t>
            </a:r>
          </a:p>
          <a:p>
            <a:endParaRPr lang="en-US" dirty="0"/>
          </a:p>
        </p:txBody>
      </p:sp>
      <p:sp>
        <p:nvSpPr>
          <p:cNvPr id="24" name="Bildplatzhalter 6"/>
          <p:cNvSpPr>
            <a:spLocks noGrp="1"/>
          </p:cNvSpPr>
          <p:nvPr>
            <p:ph type="pic" sz="quarter" idx="29" hasCustomPrompt="1"/>
          </p:nvPr>
        </p:nvSpPr>
        <p:spPr>
          <a:xfrm>
            <a:off x="8246376" y="4867487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/>
              <a:t>Space for a partner’s logo</a:t>
            </a:r>
          </a:p>
          <a:p>
            <a:endParaRPr lang="en-US" dirty="0"/>
          </a:p>
        </p:txBody>
      </p:sp>
      <p:sp>
        <p:nvSpPr>
          <p:cNvPr id="25" name="Bildplatzhalter 6"/>
          <p:cNvSpPr>
            <a:spLocks noGrp="1"/>
          </p:cNvSpPr>
          <p:nvPr>
            <p:ph type="pic" sz="quarter" idx="30" hasCustomPrompt="1"/>
          </p:nvPr>
        </p:nvSpPr>
        <p:spPr>
          <a:xfrm>
            <a:off x="579574" y="4867487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/>
              <a:t>Space for a partner’s logo</a:t>
            </a:r>
          </a:p>
          <a:p>
            <a:endParaRPr lang="en-US" dirty="0"/>
          </a:p>
        </p:txBody>
      </p:sp>
      <p:sp>
        <p:nvSpPr>
          <p:cNvPr id="26" name="Bildplatzhalter 6"/>
          <p:cNvSpPr>
            <a:spLocks noGrp="1"/>
          </p:cNvSpPr>
          <p:nvPr>
            <p:ph type="pic" sz="quarter" idx="31" hasCustomPrompt="1"/>
          </p:nvPr>
        </p:nvSpPr>
        <p:spPr>
          <a:xfrm>
            <a:off x="4412195" y="4866450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/>
              <a:t>Space for a partner’s logo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5616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6" userDrawn="1">
          <p15:clr>
            <a:srgbClr val="FBAE40"/>
          </p15:clr>
        </p15:guide>
        <p15:guide id="2" pos="54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3093" y="636613"/>
            <a:ext cx="10845364" cy="5499267"/>
          </a:xfrm>
        </p:spPr>
        <p:txBody>
          <a:bodyPr/>
          <a:lstStyle>
            <a:lvl1pPr marL="0" indent="0">
              <a:lnSpc>
                <a:spcPct val="105000"/>
              </a:lnSpc>
              <a:spcBef>
                <a:spcPts val="1600"/>
              </a:spcBef>
              <a:buFont typeface="Arial" panose="020B0604020202020204" pitchFamily="34" charset="0"/>
              <a:buNone/>
              <a:defRPr sz="1700" baseline="0">
                <a:latin typeface="+mj-lt"/>
              </a:defRPr>
            </a:lvl1pPr>
            <a:lvl2pPr marL="216000" indent="-21600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/>
            </a:lvl2pPr>
          </a:lstStyle>
          <a:p>
            <a:pPr lvl="0"/>
            <a:r>
              <a:rPr lang="de-DE" dirty="0"/>
              <a:t>Chapter 1</a:t>
            </a:r>
          </a:p>
          <a:p>
            <a:pPr lvl="1"/>
            <a:r>
              <a:rPr lang="de-DE" dirty="0"/>
              <a:t>Chapter 1</a:t>
            </a:r>
          </a:p>
          <a:p>
            <a:pPr lvl="1"/>
            <a:r>
              <a:rPr lang="de-DE" dirty="0"/>
              <a:t>Chapter 2</a:t>
            </a:r>
          </a:p>
          <a:p>
            <a:pPr lvl="0"/>
            <a:r>
              <a:rPr lang="de-DE" dirty="0"/>
              <a:t>Chapter 2</a:t>
            </a:r>
          </a:p>
          <a:p>
            <a:pPr lvl="1"/>
            <a:r>
              <a:rPr lang="de-DE" dirty="0"/>
              <a:t>Chapter 1</a:t>
            </a:r>
          </a:p>
          <a:p>
            <a:pPr lvl="1"/>
            <a:r>
              <a:rPr lang="de-DE" dirty="0"/>
              <a:t>Chapter 2</a:t>
            </a:r>
          </a:p>
          <a:p>
            <a:pPr lvl="0"/>
            <a:r>
              <a:rPr lang="de-DE" dirty="0"/>
              <a:t>Chapter 3</a:t>
            </a:r>
          </a:p>
          <a:p>
            <a:pPr lvl="1"/>
            <a:r>
              <a:rPr lang="de-DE" dirty="0"/>
              <a:t>Chapter 1</a:t>
            </a:r>
          </a:p>
          <a:p>
            <a:pPr lvl="1"/>
            <a:r>
              <a:rPr lang="de-DE" dirty="0"/>
              <a:t>Chapter 2</a:t>
            </a:r>
          </a:p>
          <a:p>
            <a:pPr lvl="0"/>
            <a:r>
              <a:rPr lang="de-DE" dirty="0"/>
              <a:t>Chapter 4</a:t>
            </a:r>
          </a:p>
          <a:p>
            <a:pPr lvl="1"/>
            <a:r>
              <a:rPr lang="de-DE" dirty="0"/>
              <a:t>Chapter 1</a:t>
            </a:r>
          </a:p>
          <a:p>
            <a:pPr lvl="1"/>
            <a:r>
              <a:rPr lang="de-DE" dirty="0"/>
              <a:t>Chapter 2</a:t>
            </a:r>
          </a:p>
          <a:p>
            <a:pPr lvl="0"/>
            <a:r>
              <a:rPr lang="de-DE" dirty="0"/>
              <a:t>Chapter 5</a:t>
            </a:r>
          </a:p>
          <a:p>
            <a:pPr lvl="1"/>
            <a:r>
              <a:rPr lang="de-DE" dirty="0"/>
              <a:t>Chapter 1</a:t>
            </a:r>
          </a:p>
          <a:p>
            <a:pPr lvl="1"/>
            <a:r>
              <a:rPr lang="de-DE" dirty="0"/>
              <a:t>Chapter 2</a:t>
            </a:r>
          </a:p>
          <a:p>
            <a:pPr lvl="1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71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, black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15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your</a:t>
            </a:r>
            <a:r>
              <a:rPr lang="de-DE" dirty="0"/>
              <a:t> title </a:t>
            </a:r>
            <a:r>
              <a:rPr lang="de-DE" dirty="0" err="1"/>
              <a:t>and</a:t>
            </a:r>
            <a:r>
              <a:rPr lang="de-DE" dirty="0"/>
              <a:t> a large </a:t>
            </a:r>
            <a:r>
              <a:rPr lang="de-DE" dirty="0" err="1"/>
              <a:t>image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4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,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15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tabLst>
                <a:tab pos="2146300" algn="l"/>
              </a:tabLst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your</a:t>
            </a:r>
            <a:r>
              <a:rPr lang="de-DE" dirty="0"/>
              <a:t> title </a:t>
            </a:r>
            <a:r>
              <a:rPr lang="de-DE" dirty="0" err="1"/>
              <a:t>and</a:t>
            </a:r>
            <a:r>
              <a:rPr lang="de-DE" dirty="0"/>
              <a:t> a large </a:t>
            </a:r>
            <a:r>
              <a:rPr lang="de-DE" dirty="0" err="1"/>
              <a:t>image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90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your</a:t>
            </a:r>
            <a:r>
              <a:rPr lang="de-DE" dirty="0"/>
              <a:t> title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1600" y="1621584"/>
            <a:ext cx="11138400" cy="451674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471600" y="5858820"/>
            <a:ext cx="111384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en-US" noProof="0" dirty="0"/>
              <a:t>Source: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99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and contr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title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contrast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8800" y="1641600"/>
            <a:ext cx="5400000" cy="45144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>
              <a:defRPr baseline="0"/>
            </a:lvl4pPr>
            <a:lvl5pPr algn="l">
              <a:defRPr baseline="0"/>
            </a:lvl5pPr>
          </a:lstStyle>
          <a:p>
            <a:pPr lvl="0"/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13600" y="1638000"/>
            <a:ext cx="5400000" cy="4514400"/>
          </a:xfrm>
        </p:spPr>
        <p:txBody>
          <a:bodyPr/>
          <a:lstStyle/>
          <a:p>
            <a:pPr lvl="0"/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30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6000" y="575999"/>
            <a:ext cx="11124000" cy="990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Titelmusterformat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600" y="1620000"/>
            <a:ext cx="11142000" cy="45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4800" y="6357600"/>
            <a:ext cx="8172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89600" y="6350400"/>
            <a:ext cx="24264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9600" y="635760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 b="0">
                <a:solidFill>
                  <a:schemeClr val="tx1"/>
                </a:solidFill>
                <a:latin typeface="+mn-lt"/>
              </a:defRPr>
            </a:lvl1pPr>
          </a:lstStyle>
          <a:p>
            <a:fld id="{2E1B1CB6-5C5C-443C-B788-F7ADFC2977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8" name="Grafik 27"/>
          <p:cNvPicPr>
            <a:picLocks noChangeAspect="1"/>
          </p:cNvPicPr>
          <p:nvPr userDrawn="1"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00" y="6350561"/>
            <a:ext cx="2717810" cy="32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7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80" r:id="rId2"/>
    <p:sldLayoutId id="2147483682" r:id="rId3"/>
    <p:sldLayoutId id="2147483669" r:id="rId4"/>
    <p:sldLayoutId id="2147483670" r:id="rId5"/>
    <p:sldLayoutId id="2147483666" r:id="rId6"/>
    <p:sldLayoutId id="2147483677" r:id="rId7"/>
    <p:sldLayoutId id="2147483662" r:id="rId8"/>
    <p:sldLayoutId id="2147483664" r:id="rId9"/>
    <p:sldLayoutId id="2147483671" r:id="rId10"/>
    <p:sldLayoutId id="2147483672" r:id="rId11"/>
    <p:sldLayoutId id="2147483673" r:id="rId12"/>
    <p:sldLayoutId id="2147483675" r:id="rId13"/>
    <p:sldLayoutId id="2147483674" r:id="rId14"/>
    <p:sldLayoutId id="2147483678" r:id="rId15"/>
    <p:sldLayoutId id="2147483683" r:id="rId16"/>
    <p:sldLayoutId id="2147483684" r:id="rId17"/>
    <p:sldLayoutId id="2147483685" r:id="rId18"/>
    <p:sldLayoutId id="2147483689" r:id="rId19"/>
    <p:sldLayoutId id="2147483690" r:id="rId20"/>
    <p:sldLayoutId id="2147483691" r:id="rId21"/>
    <p:sldLayoutId id="2147483692" r:id="rId22"/>
    <p:sldLayoutId id="2147483693" r:id="rId23"/>
    <p:sldLayoutId id="2147483694" r:id="rId24"/>
    <p:sldLayoutId id="2147483695" r:id="rId25"/>
    <p:sldLayoutId id="2147483696" r:id="rId26"/>
    <p:sldLayoutId id="2147483697" r:id="rId27"/>
    <p:sldLayoutId id="2147483698" r:id="rId28"/>
    <p:sldLayoutId id="2147483699" r:id="rId29"/>
    <p:sldLayoutId id="2147483700" r:id="rId30"/>
  </p:sldLayoutIdLst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30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ct val="105000"/>
        </a:lnSpc>
        <a:spcBef>
          <a:spcPts val="800"/>
        </a:spcBef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216000" algn="l" defTabSz="914400" rtl="0" eaLnBrk="1" latinLnBrk="0" hangingPunct="1">
        <a:lnSpc>
          <a:spcPct val="105000"/>
        </a:lnSpc>
        <a:spcBef>
          <a:spcPts val="0"/>
        </a:spcBef>
        <a:buSzPct val="125000"/>
        <a:buFont typeface="Arial" panose="020B0604020202020204" pitchFamily="34" charset="0"/>
        <a:buChar char="◦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8000" indent="-216000" algn="l" defTabSz="914400" rtl="0" eaLnBrk="1" latinLnBrk="0" hangingPunct="1">
        <a:lnSpc>
          <a:spcPct val="105000"/>
        </a:lnSpc>
        <a:spcBef>
          <a:spcPts val="0"/>
        </a:spcBef>
        <a:buSzPct val="85000"/>
        <a:buFont typeface="Wingdings" panose="05000000000000000000" pitchFamily="2" charset="2"/>
        <a:buChar char="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4000" indent="-216000" algn="l" defTabSz="914400" rtl="0" eaLnBrk="1" latinLnBrk="0" hangingPunct="1">
        <a:lnSpc>
          <a:spcPct val="105000"/>
        </a:lnSpc>
        <a:spcBef>
          <a:spcPts val="0"/>
        </a:spcBef>
        <a:buSzPct val="110000"/>
        <a:buFont typeface="Arial" panose="020B06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16000" algn="l" defTabSz="914400" rtl="0" eaLnBrk="1" latinLnBrk="0" hangingPunct="1">
        <a:lnSpc>
          <a:spcPct val="105000"/>
        </a:lnSpc>
        <a:spcBef>
          <a:spcPts val="0"/>
        </a:spcBef>
        <a:buSzPct val="65000"/>
        <a:buFont typeface="Wingdings 2" panose="05020102010507070707" pitchFamily="18" charset="2"/>
        <a:buChar char="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8" userDrawn="1">
          <p15:clr>
            <a:srgbClr val="F26B43"/>
          </p15:clr>
        </p15:guide>
        <p15:guide id="2" pos="54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1850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0EE85FA7-40F4-5903-8085-C5085C1A02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Music Retrieval System – Team E</a:t>
            </a:r>
          </a:p>
          <a:p>
            <a:r>
              <a:rPr lang="en-US" sz="1600" dirty="0"/>
              <a:t>Ali </a:t>
            </a:r>
            <a:r>
              <a:rPr lang="en-US" sz="1600" dirty="0" err="1"/>
              <a:t>Ayadi</a:t>
            </a:r>
            <a:r>
              <a:rPr lang="en-US" sz="1600" dirty="0"/>
              <a:t>, Luca Della Mura, </a:t>
            </a:r>
            <a:r>
              <a:rPr lang="en-US" sz="1600" dirty="0" err="1"/>
              <a:t>Ruo</a:t>
            </a:r>
            <a:r>
              <a:rPr lang="en-US" sz="1600" dirty="0"/>
              <a:t> Li, Sara Scheucher</a:t>
            </a:r>
            <a:endParaRPr lang="de-DE" sz="1600" dirty="0"/>
          </a:p>
          <a:p>
            <a:endParaRPr lang="de-DE" sz="1800" dirty="0">
              <a:effectLst/>
              <a:latin typeface="Linux Libertine"/>
              <a:ea typeface="Calibri" panose="020F0502020204030204" pitchFamily="34" charset="0"/>
            </a:endParaRPr>
          </a:p>
          <a:p>
            <a:endParaRPr lang="de-DE" sz="1800" dirty="0">
              <a:effectLst/>
              <a:latin typeface="Linux Libertine"/>
              <a:ea typeface="Calibri" panose="020F0502020204030204" pitchFamily="34" charset="0"/>
            </a:endParaRPr>
          </a:p>
          <a:p>
            <a:endParaRPr lang="de-DE" sz="1800" dirty="0">
              <a:effectLst/>
              <a:latin typeface="Linux Libertine"/>
              <a:ea typeface="Calibri" panose="020F0502020204030204" pitchFamily="34" charset="0"/>
            </a:endParaRPr>
          </a:p>
          <a:p>
            <a:endParaRPr lang="de-DE" sz="16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EEFEF12-E2AC-B372-CA59-7131FB05D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Multimedia Search and Retrieval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8519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B20E14-A556-F922-635D-02677BBE4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Methodology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BB60B8B-8AAC-8739-C45E-A853EEA99425}"/>
              </a:ext>
            </a:extLst>
          </p:cNvPr>
          <p:cNvSpPr txBox="1"/>
          <p:nvPr/>
        </p:nvSpPr>
        <p:spPr>
          <a:xfrm>
            <a:off x="766119" y="1268627"/>
            <a:ext cx="10659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Cosine-Similarity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Shannons´Entropy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fusion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Early fusion: </a:t>
            </a:r>
            <a:r>
              <a:rPr lang="de-DE" dirty="0" err="1"/>
              <a:t>vector</a:t>
            </a:r>
            <a:r>
              <a:rPr lang="de-DE" dirty="0"/>
              <a:t> </a:t>
            </a:r>
            <a:r>
              <a:rPr lang="de-DE" dirty="0" err="1"/>
              <a:t>concatenation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205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411B4-3D50-D850-8064-D3EC3AD1A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Similarity</a:t>
            </a:r>
            <a:r>
              <a:rPr lang="de-A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0655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92357-14D6-9055-562B-F9F2675BB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000" y="575999"/>
            <a:ext cx="11124000" cy="5576226"/>
          </a:xfrm>
        </p:spPr>
        <p:txBody>
          <a:bodyPr/>
          <a:lstStyle/>
          <a:p>
            <a:r>
              <a:rPr lang="de-AT" dirty="0"/>
              <a:t>Choice </a:t>
            </a:r>
            <a:r>
              <a:rPr lang="de-AT" dirty="0" err="1"/>
              <a:t>of</a:t>
            </a:r>
            <a:r>
              <a:rPr lang="de-AT" dirty="0"/>
              <a:t> Features</a:t>
            </a:r>
            <a:br>
              <a:rPr lang="de-AT" dirty="0"/>
            </a:br>
            <a:br>
              <a:rPr lang="de-AT" dirty="0"/>
            </a:br>
            <a:endParaRPr lang="de-A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E22BC1-74F6-BD36-BF35-43CFC8E06DA8}"/>
              </a:ext>
            </a:extLst>
          </p:cNvPr>
          <p:cNvSpPr txBox="1"/>
          <p:nvPr/>
        </p:nvSpPr>
        <p:spPr>
          <a:xfrm>
            <a:off x="665825" y="1162975"/>
            <a:ext cx="10944175" cy="46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5437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EB35A3-17F6-0FD0-3FB7-82CB903C5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DD9C99-70A5-0D9A-CA61-214AF9643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17CA012-75C9-01C5-F31A-B83B5A7323D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189106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JKU">
      <a:dk1>
        <a:srgbClr val="000000"/>
      </a:dk1>
      <a:lt1>
        <a:sysClr val="window" lastClr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KU_presentation_EN_16_9_2020_01.pptx" id="{1F9F756A-371E-45F1-99F1-B1047E9DC74E}" vid="{0C0BC274-55BD-4327-A43F-AC325799A0B8}"/>
    </a:ext>
  </a:extLst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JKU_presentation_EN_16_9_2020_01</Template>
  <TotalTime>69</TotalTime>
  <Words>41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Linux Libertine</vt:lpstr>
      <vt:lpstr>Wingdings</vt:lpstr>
      <vt:lpstr>Wingdings 2</vt:lpstr>
      <vt:lpstr>Larissa</vt:lpstr>
      <vt:lpstr>PowerPoint Presentation</vt:lpstr>
      <vt:lpstr>Multimedia Search and Retrieval</vt:lpstr>
      <vt:lpstr>Methodology</vt:lpstr>
      <vt:lpstr>Similarity </vt:lpstr>
      <vt:lpstr>Choice of Features  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Sara Scheucher</dc:creator>
  <cp:lastModifiedBy>Sara Scheucher</cp:lastModifiedBy>
  <cp:revision>6</cp:revision>
  <cp:lastPrinted>2015-10-19T12:36:16Z</cp:lastPrinted>
  <dcterms:created xsi:type="dcterms:W3CDTF">2024-01-14T09:37:18Z</dcterms:created>
  <dcterms:modified xsi:type="dcterms:W3CDTF">2024-01-16T17:59:04Z</dcterms:modified>
</cp:coreProperties>
</file>