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116" d="100"/>
          <a:sy n="116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14.01.2024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14.01.2024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EE85FA7-40F4-5903-8085-C5085C1A0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Retrieval System – Team E</a:t>
            </a:r>
          </a:p>
          <a:p>
            <a:r>
              <a:rPr lang="en-US" sz="1600" dirty="0"/>
              <a:t>Ali </a:t>
            </a:r>
            <a:r>
              <a:rPr lang="en-US" sz="1600" dirty="0" err="1"/>
              <a:t>Ayadi</a:t>
            </a:r>
            <a:r>
              <a:rPr lang="en-US" sz="1600" dirty="0"/>
              <a:t>, Luca Della Mura, </a:t>
            </a:r>
            <a:r>
              <a:rPr lang="en-US" sz="1600" dirty="0" err="1"/>
              <a:t>Ruo</a:t>
            </a:r>
            <a:r>
              <a:rPr lang="en-US" sz="1600" dirty="0"/>
              <a:t> Li, Sara Scheucher</a:t>
            </a:r>
            <a:endParaRPr lang="de-DE" sz="1600" dirty="0"/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Linux Libertine"/>
              <a:ea typeface="Calibri" panose="020F0502020204030204" pitchFamily="34" charset="0"/>
            </a:endParaRP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EFEF12-E2AC-B372-CA59-7131F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Search and Retrieval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51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0E14-A556-F922-635D-02677BB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B60B8B-8AAC-8739-C45E-A853EEA99425}"/>
              </a:ext>
            </a:extLst>
          </p:cNvPr>
          <p:cNvSpPr txBox="1"/>
          <p:nvPr/>
        </p:nvSpPr>
        <p:spPr>
          <a:xfrm>
            <a:off x="766119" y="1268627"/>
            <a:ext cx="106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Cosine-Similarity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Shannons´Entropy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fusion: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B35A3-17F6-0FD0-3FB7-82CB903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D9C99-70A5-0D9A-CA61-214AF964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CA012-75C9-01C5-F31A-B83B5A7323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910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JKU_presentation_EN_16_9_2020_01</Template>
  <TotalTime>0</TotalTime>
  <Words>35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Linux Libertine</vt:lpstr>
      <vt:lpstr>Wingdings</vt:lpstr>
      <vt:lpstr>Wingdings 2</vt:lpstr>
      <vt:lpstr>Larissa</vt:lpstr>
      <vt:lpstr>PowerPoint-Präsentation</vt:lpstr>
      <vt:lpstr>Multimedia Search and Retrieval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 Scheucher</dc:creator>
  <cp:lastModifiedBy>Sara</cp:lastModifiedBy>
  <cp:revision>5</cp:revision>
  <cp:lastPrinted>2015-10-19T12:36:16Z</cp:lastPrinted>
  <dcterms:created xsi:type="dcterms:W3CDTF">2024-01-14T09:37:18Z</dcterms:created>
  <dcterms:modified xsi:type="dcterms:W3CDTF">2024-01-14T19:05:45Z</dcterms:modified>
</cp:coreProperties>
</file>