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7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1.xml" ContentType="application/vnd.openxmlformats-officedocument.themeOverride+xml"/>
  <Override PartName="/ppt/diagrams/data9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Override2.xml" ContentType="application/vnd.openxmlformats-officedocument.themeOverride+xml"/>
  <Override PartName="/ppt/diagrams/data10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  <Override PartName="/ppt/diagrams/data6.xml" ContentType="application/vnd.openxmlformats-officedocument.drawingml.diagramData+xml"/>
  <Override PartName="/ppt/diagrams/data8.xml" ContentType="application/vnd.openxmlformats-officedocument.drawingml.diagramData+xml"/>
  <Override PartName="/ppt/diagrams/data70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ata11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12" r:id="rId4"/>
    <p:sldId id="313" r:id="rId5"/>
    <p:sldId id="314" r:id="rId6"/>
    <p:sldId id="281" r:id="rId7"/>
    <p:sldId id="323" r:id="rId8"/>
    <p:sldId id="270" r:id="rId9"/>
    <p:sldId id="261" r:id="rId10"/>
    <p:sldId id="265" r:id="rId11"/>
    <p:sldId id="327" r:id="rId12"/>
    <p:sldId id="326" r:id="rId13"/>
    <p:sldId id="329" r:id="rId14"/>
    <p:sldId id="274" r:id="rId15"/>
    <p:sldId id="331" r:id="rId16"/>
    <p:sldId id="333" r:id="rId17"/>
    <p:sldId id="305" r:id="rId18"/>
    <p:sldId id="299" r:id="rId19"/>
    <p:sldId id="300" r:id="rId20"/>
    <p:sldId id="301" r:id="rId21"/>
    <p:sldId id="302" r:id="rId22"/>
    <p:sldId id="334" r:id="rId23"/>
    <p:sldId id="275" r:id="rId24"/>
    <p:sldId id="278" r:id="rId25"/>
    <p:sldId id="279" r:id="rId26"/>
    <p:sldId id="277" r:id="rId27"/>
    <p:sldId id="315" r:id="rId28"/>
    <p:sldId id="318" r:id="rId29"/>
    <p:sldId id="317" r:id="rId30"/>
    <p:sldId id="336" r:id="rId31"/>
    <p:sldId id="319" r:id="rId32"/>
    <p:sldId id="335" r:id="rId33"/>
    <p:sldId id="337" r:id="rId34"/>
    <p:sldId id="322" r:id="rId35"/>
    <p:sldId id="310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3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image" Target="../media/image90.png"/><Relationship Id="rId5" Type="http://schemas.openxmlformats.org/officeDocument/2006/relationships/image" Target="../media/image130.png"/><Relationship Id="rId4" Type="http://schemas.openxmlformats.org/officeDocument/2006/relationships/image" Target="../media/image12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image" Target="../media/image220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_rels/data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3" Type="http://schemas.openxmlformats.org/officeDocument/2006/relationships/image" Target="../media/image380.png"/><Relationship Id="rId7" Type="http://schemas.openxmlformats.org/officeDocument/2006/relationships/image" Target="../media/image430.png"/><Relationship Id="rId2" Type="http://schemas.openxmlformats.org/officeDocument/2006/relationships/image" Target="../media/image370.png"/><Relationship Id="rId1" Type="http://schemas.openxmlformats.org/officeDocument/2006/relationships/image" Target="../media/image350.png"/><Relationship Id="rId6" Type="http://schemas.openxmlformats.org/officeDocument/2006/relationships/image" Target="../media/image420.png"/><Relationship Id="rId5" Type="http://schemas.openxmlformats.org/officeDocument/2006/relationships/image" Target="../media/image411.png"/><Relationship Id="rId4" Type="http://schemas.openxmlformats.org/officeDocument/2006/relationships/image" Target="../media/image400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360.png"/><Relationship Id="rId2" Type="http://schemas.openxmlformats.org/officeDocument/2006/relationships/image" Target="../media/image310.png"/><Relationship Id="rId1" Type="http://schemas.openxmlformats.org/officeDocument/2006/relationships/image" Target="../media/image300.png"/><Relationship Id="rId6" Type="http://schemas.openxmlformats.org/officeDocument/2006/relationships/image" Target="../media/image351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4E86ED-7833-4342-B468-693738ACE55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</dgm:pt>
    <dgm:pt modelId="{837E3AFF-3665-481E-83B4-C852441731F4}">
      <dgm:prSet phldrT="[Текст]"/>
      <dgm:spPr/>
      <dgm:t>
        <a:bodyPr/>
        <a:lstStyle/>
        <a:p>
          <a:r>
            <a:rPr lang="en-GB" dirty="0"/>
            <a:t>Rejection sampling</a:t>
          </a:r>
          <a:endParaRPr lang="ru-RU" dirty="0"/>
        </a:p>
      </dgm:t>
    </dgm:pt>
    <dgm:pt modelId="{039B202B-0ED0-4301-B654-6A6CAFCA752E}" type="parTrans" cxnId="{5FE1EA9E-5E6E-4684-8FCA-21CB40CC286A}">
      <dgm:prSet/>
      <dgm:spPr/>
      <dgm:t>
        <a:bodyPr/>
        <a:lstStyle/>
        <a:p>
          <a:endParaRPr lang="ru-RU"/>
        </a:p>
      </dgm:t>
    </dgm:pt>
    <dgm:pt modelId="{12BE00ED-D1B7-4157-B4BE-E47FB8DCABFF}" type="sibTrans" cxnId="{5FE1EA9E-5E6E-4684-8FCA-21CB40CC286A}">
      <dgm:prSet/>
      <dgm:spPr/>
      <dgm:t>
        <a:bodyPr/>
        <a:lstStyle/>
        <a:p>
          <a:endParaRPr lang="ru-RU"/>
        </a:p>
      </dgm:t>
    </dgm:pt>
    <dgm:pt modelId="{E8589CFC-E48A-4563-A6C0-3DF378AD8E5D}">
      <dgm:prSet phldrT="[Текст]"/>
      <dgm:spPr/>
      <dgm:t>
        <a:bodyPr/>
        <a:lstStyle/>
        <a:p>
          <a:r>
            <a:rPr lang="en-GB" dirty="0"/>
            <a:t>Adaptive Rejection sampling </a:t>
          </a:r>
          <a:br>
            <a:rPr lang="en-GB" dirty="0"/>
          </a:br>
          <a:r>
            <a:rPr lang="en-GB" dirty="0"/>
            <a:t>(ARS)</a:t>
          </a:r>
          <a:endParaRPr lang="ru-RU" dirty="0"/>
        </a:p>
      </dgm:t>
    </dgm:pt>
    <dgm:pt modelId="{A44DE53A-B7B9-4889-8575-0A31CB707064}" type="parTrans" cxnId="{BD7AE494-09B3-4739-98A2-3F9A4405628F}">
      <dgm:prSet/>
      <dgm:spPr/>
      <dgm:t>
        <a:bodyPr/>
        <a:lstStyle/>
        <a:p>
          <a:endParaRPr lang="ru-RU"/>
        </a:p>
      </dgm:t>
    </dgm:pt>
    <dgm:pt modelId="{942E1FC6-7E6A-42ED-A3FF-2EA073F46F88}" type="sibTrans" cxnId="{BD7AE494-09B3-4739-98A2-3F9A4405628F}">
      <dgm:prSet/>
      <dgm:spPr/>
      <dgm:t>
        <a:bodyPr/>
        <a:lstStyle/>
        <a:p>
          <a:endParaRPr lang="ru-RU"/>
        </a:p>
      </dgm:t>
    </dgm:pt>
    <dgm:pt modelId="{E611B7C2-052C-413C-8549-BD640ADC5C12}" type="pres">
      <dgm:prSet presAssocID="{8D4E86ED-7833-4342-B468-693738ACE556}" presName="rootnode" presStyleCnt="0">
        <dgm:presLayoutVars>
          <dgm:chMax/>
          <dgm:chPref/>
          <dgm:dir/>
          <dgm:animLvl val="lvl"/>
        </dgm:presLayoutVars>
      </dgm:prSet>
      <dgm:spPr/>
    </dgm:pt>
    <dgm:pt modelId="{9484BB1A-B737-455F-BBF0-3488919C16B0}" type="pres">
      <dgm:prSet presAssocID="{837E3AFF-3665-481E-83B4-C852441731F4}" presName="composite" presStyleCnt="0"/>
      <dgm:spPr/>
    </dgm:pt>
    <dgm:pt modelId="{E884D773-F6F7-4A2A-A6A3-3DD4AFD1F202}" type="pres">
      <dgm:prSet presAssocID="{837E3AFF-3665-481E-83B4-C852441731F4}" presName="bentUpArrow1" presStyleLbl="alignImgPlace1" presStyleIdx="0" presStyleCnt="1"/>
      <dgm:spPr/>
    </dgm:pt>
    <dgm:pt modelId="{24A88928-3607-402E-8AF2-D9CB1B6221E5}" type="pres">
      <dgm:prSet presAssocID="{837E3AFF-3665-481E-83B4-C852441731F4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4844CA21-D7A6-4C28-BC5D-CCA29B3808D9}" type="pres">
      <dgm:prSet presAssocID="{837E3AFF-3665-481E-83B4-C852441731F4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749F9E0-7AA8-4F9E-87F1-0F97EF4A9451}" type="pres">
      <dgm:prSet presAssocID="{12BE00ED-D1B7-4157-B4BE-E47FB8DCABFF}" presName="sibTrans" presStyleCnt="0"/>
      <dgm:spPr/>
    </dgm:pt>
    <dgm:pt modelId="{9C3DC2B7-CE19-480A-9198-34AE0CFFF01D}" type="pres">
      <dgm:prSet presAssocID="{E8589CFC-E48A-4563-A6C0-3DF378AD8E5D}" presName="composite" presStyleCnt="0"/>
      <dgm:spPr/>
    </dgm:pt>
    <dgm:pt modelId="{0C88FAAC-BD71-4EDA-9529-3AEE5450DD2B}" type="pres">
      <dgm:prSet presAssocID="{E8589CFC-E48A-4563-A6C0-3DF378AD8E5D}" presName="ParentText" presStyleLbl="node1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198C7A62-F7E6-4D8D-BA84-58CBD543532B}" type="presOf" srcId="{8D4E86ED-7833-4342-B468-693738ACE556}" destId="{E611B7C2-052C-413C-8549-BD640ADC5C12}" srcOrd="0" destOrd="0" presId="urn:microsoft.com/office/officeart/2005/8/layout/StepDownProcess"/>
    <dgm:cxn modelId="{BD7AE494-09B3-4739-98A2-3F9A4405628F}" srcId="{8D4E86ED-7833-4342-B468-693738ACE556}" destId="{E8589CFC-E48A-4563-A6C0-3DF378AD8E5D}" srcOrd="1" destOrd="0" parTransId="{A44DE53A-B7B9-4889-8575-0A31CB707064}" sibTransId="{942E1FC6-7E6A-42ED-A3FF-2EA073F46F88}"/>
    <dgm:cxn modelId="{5FE1EA9E-5E6E-4684-8FCA-21CB40CC286A}" srcId="{8D4E86ED-7833-4342-B468-693738ACE556}" destId="{837E3AFF-3665-481E-83B4-C852441731F4}" srcOrd="0" destOrd="0" parTransId="{039B202B-0ED0-4301-B654-6A6CAFCA752E}" sibTransId="{12BE00ED-D1B7-4157-B4BE-E47FB8DCABFF}"/>
    <dgm:cxn modelId="{BC3F49D6-5467-4DA8-A486-AF80A006189C}" type="presOf" srcId="{E8589CFC-E48A-4563-A6C0-3DF378AD8E5D}" destId="{0C88FAAC-BD71-4EDA-9529-3AEE5450DD2B}" srcOrd="0" destOrd="0" presId="urn:microsoft.com/office/officeart/2005/8/layout/StepDownProcess"/>
    <dgm:cxn modelId="{E758C8F8-6715-4D2A-B24C-045302442EB9}" type="presOf" srcId="{837E3AFF-3665-481E-83B4-C852441731F4}" destId="{24A88928-3607-402E-8AF2-D9CB1B6221E5}" srcOrd="0" destOrd="0" presId="urn:microsoft.com/office/officeart/2005/8/layout/StepDownProcess"/>
    <dgm:cxn modelId="{A315E779-61E1-4BBD-92C8-70EE626C54B7}" type="presParOf" srcId="{E611B7C2-052C-413C-8549-BD640ADC5C12}" destId="{9484BB1A-B737-455F-BBF0-3488919C16B0}" srcOrd="0" destOrd="0" presId="urn:microsoft.com/office/officeart/2005/8/layout/StepDownProcess"/>
    <dgm:cxn modelId="{532B1FC1-9D4B-4FE0-9578-A60948E0C36F}" type="presParOf" srcId="{9484BB1A-B737-455F-BBF0-3488919C16B0}" destId="{E884D773-F6F7-4A2A-A6A3-3DD4AFD1F202}" srcOrd="0" destOrd="0" presId="urn:microsoft.com/office/officeart/2005/8/layout/StepDownProcess"/>
    <dgm:cxn modelId="{86D1B0E4-96FF-49D4-98EB-06740F5B5842}" type="presParOf" srcId="{9484BB1A-B737-455F-BBF0-3488919C16B0}" destId="{24A88928-3607-402E-8AF2-D9CB1B6221E5}" srcOrd="1" destOrd="0" presId="urn:microsoft.com/office/officeart/2005/8/layout/StepDownProcess"/>
    <dgm:cxn modelId="{FF844C18-7EC1-4591-BB2A-867577BBC8D9}" type="presParOf" srcId="{9484BB1A-B737-455F-BBF0-3488919C16B0}" destId="{4844CA21-D7A6-4C28-BC5D-CCA29B3808D9}" srcOrd="2" destOrd="0" presId="urn:microsoft.com/office/officeart/2005/8/layout/StepDownProcess"/>
    <dgm:cxn modelId="{78110E1C-2E62-4FC1-872B-58642B0A2DDC}" type="presParOf" srcId="{E611B7C2-052C-413C-8549-BD640ADC5C12}" destId="{1749F9E0-7AA8-4F9E-87F1-0F97EF4A9451}" srcOrd="1" destOrd="0" presId="urn:microsoft.com/office/officeart/2005/8/layout/StepDownProcess"/>
    <dgm:cxn modelId="{B7DCB224-19C0-4B21-B523-FCD82CEAE9E1}" type="presParOf" srcId="{E611B7C2-052C-413C-8549-BD640ADC5C12}" destId="{9C3DC2B7-CE19-480A-9198-34AE0CFFF01D}" srcOrd="2" destOrd="0" presId="urn:microsoft.com/office/officeart/2005/8/layout/StepDownProcess"/>
    <dgm:cxn modelId="{758D0006-02C2-4DCD-9AA8-83BCCC383BCB}" type="presParOf" srcId="{9C3DC2B7-CE19-480A-9198-34AE0CFFF01D}" destId="{0C88FAAC-BD71-4EDA-9529-3AEE5450DD2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67D9D3D-C66C-4559-9D26-3245C9A9DF4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DF21CC64-F244-45E3-A888-26D1F516AC6E}">
      <dgm:prSet phldrT="[Testo]"/>
      <dgm:spPr/>
      <dgm:t>
        <a:bodyPr/>
        <a:lstStyle/>
        <a:p>
          <a:r>
            <a:rPr lang="it-IT" b="1" i="1" u="none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ARMS algorithm</a:t>
          </a:r>
        </a:p>
      </dgm:t>
    </dgm:pt>
    <dgm:pt modelId="{906CC9D8-C432-4CE7-8641-D00CDC9974E8}" type="parTrans" cxnId="{4D40211B-523D-4158-8B73-AA743EBE2C80}">
      <dgm:prSet/>
      <dgm:spPr/>
      <dgm:t>
        <a:bodyPr/>
        <a:lstStyle/>
        <a:p>
          <a:endParaRPr lang="it-IT"/>
        </a:p>
      </dgm:t>
    </dgm:pt>
    <dgm:pt modelId="{2CAAAC91-7481-4C99-9339-55F9B058D6EC}" type="sibTrans" cxnId="{4D40211B-523D-4158-8B73-AA743EBE2C80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5F9BEAA6-FF62-4AE6-94F6-2D881D1F02FB}">
          <dgm:prSet phldrT="[Testo]" custT="1"/>
          <dgm:spPr/>
          <dgm:t>
            <a:bodyPr/>
            <a:lstStyle/>
            <a:p>
              <a:pPr>
                <a:lnSpc>
                  <a:spcPct val="50000"/>
                </a:lnSpc>
              </a:pPr>
              <a:r>
                <a:rPr lang="it-IT" sz="2400" b="1" i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0.</a:t>
              </a:r>
              <a:r>
                <a:rPr lang="it-IT" sz="2400" dirty="0"/>
                <a:t>  </a:t>
              </a:r>
              <a:r>
                <a:rPr lang="it-IT" sz="2000" dirty="0"/>
                <a:t>Initialize </a:t>
              </a:r>
              <a14:m>
                <m:oMath xmlns:m="http://schemas.openxmlformats.org/officeDocument/2006/math">
                  <m:r>
                    <a:rPr lang="it-IT" sz="2000" i="1" dirty="0" smtClean="0">
                      <a:latin typeface="Cambria Math" panose="02040503050406030204" pitchFamily="18" charset="0"/>
                    </a:rPr>
                    <m:t>𝑛</m:t>
                  </m:r>
                </m:oMath>
              </a14:m>
              <a:r>
                <a:rPr lang="it-IT" sz="2000" dirty="0"/>
                <a:t> and </a:t>
              </a:r>
              <a14:m>
                <m:oMath xmlns:m="http://schemas.openxmlformats.org/officeDocument/2006/math">
                  <m:sSub>
                    <m:sSubPr>
                      <m:ctrlPr>
                        <a:rPr lang="it-IT" sz="2000" i="1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</m:e>
                    <m:sub>
                      <m:r>
                        <a:rPr lang="it-IT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</m:oMath>
              </a14:m>
              <a:endParaRPr lang="it-IT" sz="2000" dirty="0"/>
            </a:p>
          </dgm:t>
        </dgm:pt>
      </mc:Choice>
      <mc:Fallback xmlns="">
        <dgm:pt modelId="{5F9BEAA6-FF62-4AE6-94F6-2D881D1F02FB}">
          <dgm:prSet phldrT="[Testo]" custT="1"/>
          <dgm:spPr/>
          <dgm:t>
            <a:bodyPr/>
            <a:lstStyle/>
            <a:p>
              <a:pPr>
                <a:lnSpc>
                  <a:spcPct val="50000"/>
                </a:lnSpc>
              </a:pPr>
              <a:r>
                <a:rPr lang="it-IT" sz="2400" b="1" i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0.</a:t>
              </a:r>
              <a:r>
                <a:rPr lang="it-IT" sz="2400" dirty="0"/>
                <a:t>  </a:t>
              </a:r>
              <a:r>
                <a:rPr lang="it-IT" sz="2000" dirty="0"/>
                <a:t>Initialize </a:t>
              </a:r>
              <a:r>
                <a:rPr lang="it-IT" sz="2000" i="0" dirty="0">
                  <a:latin typeface="Cambria Math" panose="02040503050406030204" pitchFamily="18" charset="0"/>
                </a:rPr>
                <a:t>𝑛</a:t>
              </a:r>
              <a:r>
                <a:rPr lang="it-IT" sz="2000" dirty="0"/>
                <a:t> and </a:t>
              </a:r>
              <a:r>
                <a:rPr lang="it-IT" sz="2000" i="0" dirty="0">
                  <a:latin typeface="Cambria Math" panose="02040503050406030204" pitchFamily="18" charset="0"/>
                </a:rPr>
                <a:t>𝑆_𝑛</a:t>
              </a:r>
              <a:endParaRPr lang="it-IT" sz="2000" dirty="0"/>
            </a:p>
          </dgm:t>
        </dgm:pt>
      </mc:Fallback>
    </mc:AlternateContent>
    <dgm:pt modelId="{C265178E-E292-44F0-9071-09FB6B24FF90}" type="parTrans" cxnId="{141EFA2F-E8B6-4866-9C9C-9E16DD95E118}">
      <dgm:prSet/>
      <dgm:spPr/>
      <dgm:t>
        <a:bodyPr/>
        <a:lstStyle/>
        <a:p>
          <a:endParaRPr lang="it-IT"/>
        </a:p>
      </dgm:t>
    </dgm:pt>
    <dgm:pt modelId="{89BC6E81-B57C-42C3-B79E-0A3BA9444523}" type="sibTrans" cxnId="{141EFA2F-E8B6-4866-9C9C-9E16DD95E118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53F95DEC-198C-4C8A-85C0-C3617CC5F13C}">
          <dgm:prSet phldrT="[Testo]" custT="1"/>
          <dgm:spPr/>
          <dgm:t>
            <a:bodyPr/>
            <a:lstStyle/>
            <a:p>
              <a:pPr>
                <a:lnSpc>
                  <a:spcPct val="50000"/>
                </a:lnSpc>
              </a:pPr>
              <a:r>
                <a:rPr lang="it-IT" sz="2400" b="1" i="1" kern="1200" dirty="0">
                  <a:solidFill>
                    <a:srgbClr val="C593B6">
                      <a:lumMod val="7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randview"/>
                  <a:ea typeface="+mn-ea"/>
                  <a:cs typeface="+mn-cs"/>
                </a:rPr>
                <a:t>1.</a:t>
              </a:r>
              <a:r>
                <a:rPr lang="it-IT" sz="2400" kern="1200" dirty="0"/>
                <a:t> </a:t>
              </a:r>
              <a:r>
                <a:rPr lang="it-IT" sz="20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Sample the new value:</a:t>
              </a:r>
              <a:r>
                <a:rPr lang="it-IT" sz="2400" kern="1200" dirty="0"/>
                <a:t> </a:t>
              </a:r>
              <a14:m>
                <m:oMath xmlns:m="http://schemas.openxmlformats.org/officeDocument/2006/math">
                  <m:r>
                    <a:rPr lang="en-GB" sz="1600" i="1" kern="1200" dirty="0" smtClean="0">
                      <a:latin typeface="Cambria Math" panose="02040503050406030204" pitchFamily="18" charset="0"/>
                    </a:rPr>
                    <m:t>𝑋</m:t>
                  </m:r>
                  <m:r>
                    <a:rPr lang="en-GB" sz="1600" i="1" kern="1200" dirty="0" smtClean="0">
                      <a:latin typeface="Cambria Math" panose="02040503050406030204" pitchFamily="18" charset="0"/>
                    </a:rPr>
                    <m:t> ∼</m:t>
                  </m:r>
                  <m:sSub>
                    <m:sSubPr>
                      <m:ctrlPr>
                        <a:rPr lang="en-GB" sz="1600" b="0" i="1" kern="1200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GB" sz="1600" b="0" i="1" kern="1200" dirty="0" smtClean="0">
                          <a:latin typeface="Cambria Math" panose="02040503050406030204" pitchFamily="18" charset="0"/>
                        </a:rPr>
                        <m:t>𝑔</m:t>
                      </m:r>
                    </m:e>
                    <m:sub>
                      <m:r>
                        <a:rPr lang="en-GB" sz="1600" b="0" i="1" kern="1200" dirty="0" smtClean="0"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  <m:r>
                    <a:rPr lang="en-GB" sz="1600" i="1" kern="1200" dirty="0" smtClean="0">
                      <a:latin typeface="Cambria Math" panose="02040503050406030204" pitchFamily="18" charset="0"/>
                    </a:rPr>
                    <m:t> </m:t>
                  </m:r>
                  <m:d>
                    <m:dPr>
                      <m:ctrlPr>
                        <a:rPr lang="en-GB" sz="1600" i="1" kern="1200" dirty="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GB" sz="1600" i="1" kern="1200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i="1" kern="1200" dirty="0" smtClean="0">
                          <a:latin typeface="Cambria Math" panose="02040503050406030204" pitchFamily="18" charset="0"/>
                        </a:rPr>
                        <m:t> </m:t>
                      </m:r>
                    </m:e>
                    <m:e>
                      <m:sSub>
                        <m:sSubPr>
                          <m:ctrlPr>
                            <a:rPr lang="en-GB" sz="1600" i="1" kern="1200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 kern="1200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 kern="1200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e>
                  </m:d>
                </m:oMath>
              </a14:m>
              <a:endParaRPr lang="it-IT" sz="2400" kern="1200" dirty="0"/>
            </a:p>
          </dgm:t>
        </dgm:pt>
      </mc:Choice>
      <mc:Fallback xmlns="">
        <dgm:pt modelId="{53F95DEC-198C-4C8A-85C0-C3617CC5F13C}">
          <dgm:prSet phldrT="[Testo]" custT="1"/>
          <dgm:spPr/>
          <dgm:t>
            <a:bodyPr/>
            <a:lstStyle/>
            <a:p>
              <a:pPr>
                <a:lnSpc>
                  <a:spcPct val="50000"/>
                </a:lnSpc>
              </a:pPr>
              <a:r>
                <a:rPr lang="it-IT" sz="2400" b="1" i="1" kern="1200" dirty="0">
                  <a:solidFill>
                    <a:srgbClr val="C593B6">
                      <a:lumMod val="7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randview"/>
                  <a:ea typeface="+mn-ea"/>
                  <a:cs typeface="+mn-cs"/>
                </a:rPr>
                <a:t>1.</a:t>
              </a:r>
              <a:r>
                <a:rPr lang="it-IT" sz="2400" kern="1200" dirty="0"/>
                <a:t> </a:t>
              </a:r>
              <a:r>
                <a:rPr lang="it-IT" sz="20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Sample the new value:</a:t>
              </a:r>
              <a:r>
                <a:rPr lang="it-IT" sz="2400" kern="1200" dirty="0"/>
                <a:t> </a:t>
              </a:r>
              <a:r>
                <a:rPr lang="en-GB" sz="1600" i="0" kern="1200" dirty="0">
                  <a:latin typeface="Cambria Math" panose="02040503050406030204" pitchFamily="18" charset="0"/>
                </a:rPr>
                <a:t>𝑋 ∼</a:t>
              </a:r>
              <a:r>
                <a:rPr lang="en-GB" sz="1600" b="0" i="0" kern="1200" dirty="0">
                  <a:latin typeface="Cambria Math" panose="02040503050406030204" pitchFamily="18" charset="0"/>
                </a:rPr>
                <a:t>𝑔_𝑛 </a:t>
              </a:r>
              <a:r>
                <a:rPr lang="en-GB" sz="1600" i="0" kern="1200" dirty="0">
                  <a:latin typeface="Cambria Math" panose="02040503050406030204" pitchFamily="18" charset="0"/>
                </a:rPr>
                <a:t> (𝑥 │</a:t>
              </a:r>
              <a:r>
                <a:rPr lang="en-GB" sz="1600" i="0" kern="1200" dirty="0" err="1">
                  <a:latin typeface="Cambria Math" panose="02040503050406030204" pitchFamily="18" charset="0"/>
                </a:rPr>
                <a:t>𝑥_𝑖 )</a:t>
              </a:r>
              <a:endParaRPr lang="it-IT" sz="2400" kern="1200" dirty="0"/>
            </a:p>
          </dgm:t>
        </dgm:pt>
      </mc:Fallback>
    </mc:AlternateContent>
    <dgm:pt modelId="{5406B1A6-453C-42A7-8BFA-3174587E1A64}" type="parTrans" cxnId="{12606C51-286E-4394-9EDC-5E7F4CB7DE3B}">
      <dgm:prSet/>
      <dgm:spPr/>
      <dgm:t>
        <a:bodyPr/>
        <a:lstStyle/>
        <a:p>
          <a:endParaRPr lang="it-IT"/>
        </a:p>
      </dgm:t>
    </dgm:pt>
    <dgm:pt modelId="{046696D0-BE11-43B5-9897-AACC459B24CE}" type="sibTrans" cxnId="{12606C51-286E-4394-9EDC-5E7F4CB7DE3B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6137C539-206F-43A1-8BCB-8D967DBBAA20}">
          <dgm:prSet phldrT="[Testo]" custT="1"/>
          <dgm:spPr/>
          <dgm:t>
            <a:bodyPr/>
            <a:lstStyle/>
            <a:p>
              <a:pPr>
                <a:lnSpc>
                  <a:spcPct val="50000"/>
                </a:lnSpc>
              </a:pPr>
              <a:r>
                <a:rPr lang="it-IT" sz="2400" b="1" i="1" kern="1200" dirty="0">
                  <a:solidFill>
                    <a:srgbClr val="C593B6">
                      <a:lumMod val="7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randview"/>
                  <a:ea typeface="+mn-ea"/>
                  <a:cs typeface="+mn-cs"/>
                </a:rPr>
                <a:t>4</a:t>
              </a:r>
              <a:r>
                <a:rPr lang="it-IT" sz="3200" b="1" i="1" kern="1200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r>
                <a:rPr lang="it-IT" sz="2400" kern="1200" dirty="0"/>
                <a:t> </a:t>
              </a:r>
              <a:r>
                <a:rPr lang="it-IT" sz="20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Sample a value for random rejection:</a:t>
              </a:r>
              <a:r>
                <a:rPr lang="it-IT" sz="2400" b="0" kern="1200" dirty="0"/>
                <a:t> </a:t>
              </a:r>
              <a14:m>
                <m:oMath xmlns:m="http://schemas.openxmlformats.org/officeDocument/2006/math">
                  <m:r>
                    <a:rPr lang="en-GB" sz="1600" i="1" kern="1200" dirty="0" smtClean="0">
                      <a:latin typeface="Cambria Math" panose="02040503050406030204" pitchFamily="18" charset="0"/>
                    </a:rPr>
                    <m:t>𝑈</m:t>
                  </m:r>
                  <m:r>
                    <a:rPr lang="en-GB" sz="1600" i="1" kern="1200" dirty="0" smtClean="0">
                      <a:latin typeface="Cambria Math" panose="02040503050406030204" pitchFamily="18" charset="0"/>
                    </a:rPr>
                    <m:t> ∼</m:t>
                  </m:r>
                  <m:r>
                    <a:rPr lang="en-GB" sz="1600" i="1" kern="1200" dirty="0" err="1" smtClean="0">
                      <a:latin typeface="Cambria Math" panose="02040503050406030204" pitchFamily="18" charset="0"/>
                    </a:rPr>
                    <m:t>𝑈𝑛𝑖𝑓</m:t>
                  </m:r>
                  <m:r>
                    <a:rPr lang="en-GB" sz="1600" i="1" kern="1200" dirty="0" smtClean="0">
                      <a:latin typeface="Cambria Math" panose="02040503050406030204" pitchFamily="18" charset="0"/>
                    </a:rPr>
                    <m:t> </m:t>
                  </m:r>
                  <m:d>
                    <m:dPr>
                      <m:ctrlPr>
                        <a:rPr lang="en-GB" sz="1600" i="1" kern="1200" dirty="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GB" sz="1600" i="1" kern="1200" dirty="0" smtClean="0">
                          <a:latin typeface="Cambria Math" panose="02040503050406030204" pitchFamily="18" charset="0"/>
                        </a:rPr>
                        <m:t>0, 1</m:t>
                      </m:r>
                    </m:e>
                  </m:d>
                </m:oMath>
              </a14:m>
              <a:r>
                <a:rPr lang="it-IT" sz="1600" b="0" kern="1200" dirty="0"/>
                <a:t> </a:t>
              </a:r>
              <a:endParaRPr lang="it-IT" sz="1600" kern="1200" dirty="0"/>
            </a:p>
          </dgm:t>
        </dgm:pt>
      </mc:Choice>
      <mc:Fallback xmlns="">
        <dgm:pt modelId="{6137C539-206F-43A1-8BCB-8D967DBBAA20}">
          <dgm:prSet phldrT="[Testo]" custT="1"/>
          <dgm:spPr/>
          <dgm:t>
            <a:bodyPr/>
            <a:lstStyle/>
            <a:p>
              <a:pPr>
                <a:lnSpc>
                  <a:spcPct val="50000"/>
                </a:lnSpc>
              </a:pPr>
              <a:r>
                <a:rPr lang="it-IT" sz="2400" b="1" i="1" kern="1200" dirty="0">
                  <a:solidFill>
                    <a:srgbClr val="C593B6">
                      <a:lumMod val="7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randview"/>
                  <a:ea typeface="+mn-ea"/>
                  <a:cs typeface="+mn-cs"/>
                </a:rPr>
                <a:t>4</a:t>
              </a:r>
              <a:r>
                <a:rPr lang="it-IT" sz="3200" b="1" i="1" kern="1200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r>
                <a:rPr lang="it-IT" sz="2400" kern="1200" dirty="0"/>
                <a:t> </a:t>
              </a:r>
              <a:r>
                <a:rPr lang="it-IT" sz="20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Sample a value for random rejection:</a:t>
              </a:r>
              <a:r>
                <a:rPr lang="it-IT" sz="2400" b="0" kern="1200" dirty="0"/>
                <a:t> </a:t>
              </a:r>
              <a:r>
                <a:rPr lang="en-GB" sz="1600" i="0" kern="1200" dirty="0">
                  <a:latin typeface="Cambria Math" panose="02040503050406030204" pitchFamily="18" charset="0"/>
                </a:rPr>
                <a:t>𝑈 ∼</a:t>
              </a:r>
              <a:r>
                <a:rPr lang="en-GB" sz="1600" i="0" kern="1200" dirty="0" err="1">
                  <a:latin typeface="Cambria Math" panose="02040503050406030204" pitchFamily="18" charset="0"/>
                </a:rPr>
                <a:t>𝑈𝑛𝑖𝑓</a:t>
              </a:r>
              <a:r>
                <a:rPr lang="en-GB" sz="1600" i="0" kern="1200" dirty="0">
                  <a:latin typeface="Cambria Math" panose="02040503050406030204" pitchFamily="18" charset="0"/>
                </a:rPr>
                <a:t> (0, 1)</a:t>
              </a:r>
              <a:r>
                <a:rPr lang="it-IT" sz="1600" b="0" kern="1200" dirty="0"/>
                <a:t> </a:t>
              </a:r>
              <a:endParaRPr lang="it-IT" sz="1600" kern="1200" dirty="0"/>
            </a:p>
          </dgm:t>
        </dgm:pt>
      </mc:Fallback>
    </mc:AlternateContent>
    <dgm:pt modelId="{5CC096BB-170C-4C7D-A580-896F4EB4202B}" type="parTrans" cxnId="{0E47D422-2710-4804-B8B7-54D77BDDE8D2}">
      <dgm:prSet/>
      <dgm:spPr/>
      <dgm:t>
        <a:bodyPr/>
        <a:lstStyle/>
        <a:p>
          <a:endParaRPr lang="it-IT"/>
        </a:p>
      </dgm:t>
    </dgm:pt>
    <dgm:pt modelId="{FADAC6A9-E416-4491-BF35-27B093FEB152}" type="sibTrans" cxnId="{0E47D422-2710-4804-B8B7-54D77BDDE8D2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D7539191-FD26-4C74-A380-53AAEE3717A8}">
          <dgm:prSet phldrT="[Testo]" custT="1"/>
          <dgm:spPr/>
          <dgm:t>
            <a:bodyPr/>
            <a:lstStyle/>
            <a:p>
              <a:pPr>
                <a:lnSpc>
                  <a:spcPct val="50000"/>
                </a:lnSpc>
              </a:pPr>
              <a:r>
                <a:rPr lang="it-IT" sz="2400" b="1" i="1" kern="1200" dirty="0">
                  <a:solidFill>
                    <a:srgbClr val="C593B6">
                      <a:lumMod val="7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randview"/>
                  <a:ea typeface="+mn-ea"/>
                  <a:cs typeface="+mn-cs"/>
                </a:rPr>
                <a:t>2.</a:t>
              </a:r>
              <a:r>
                <a:rPr lang="it-IT" sz="2400" b="0" kern="1200" dirty="0"/>
                <a:t> </a:t>
              </a:r>
              <a:r>
                <a:rPr lang="it-IT" sz="20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Sample a value for random rejection: </a:t>
              </a:r>
              <a14:m>
                <m:oMath xmlns:m="http://schemas.openxmlformats.org/officeDocument/2006/math">
                  <m:r>
                    <a:rPr lang="en-GB" sz="1600" i="1" kern="1200" dirty="0" smtClean="0">
                      <a:latin typeface="Cambria Math" panose="02040503050406030204" pitchFamily="18" charset="0"/>
                    </a:rPr>
                    <m:t>𝑈</m:t>
                  </m:r>
                  <m:r>
                    <a:rPr lang="en-GB" sz="1600" i="1" kern="1200" dirty="0" smtClean="0">
                      <a:latin typeface="Cambria Math" panose="02040503050406030204" pitchFamily="18" charset="0"/>
                    </a:rPr>
                    <m:t> ∼</m:t>
                  </m:r>
                  <m:r>
                    <a:rPr lang="en-GB" sz="1600" i="1" kern="1200" dirty="0" err="1" smtClean="0">
                      <a:latin typeface="Cambria Math" panose="02040503050406030204" pitchFamily="18" charset="0"/>
                    </a:rPr>
                    <m:t>𝑈𝑛𝑖𝑓</m:t>
                  </m:r>
                  <m:r>
                    <a:rPr lang="en-GB" sz="1600" i="1" kern="1200" dirty="0" smtClean="0">
                      <a:latin typeface="Cambria Math" panose="02040503050406030204" pitchFamily="18" charset="0"/>
                    </a:rPr>
                    <m:t> </m:t>
                  </m:r>
                  <m:d>
                    <m:dPr>
                      <m:ctrlPr>
                        <a:rPr lang="en-GB" sz="1600" i="1" kern="1200" dirty="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GB" sz="1600" i="1" kern="1200" dirty="0" smtClean="0">
                          <a:latin typeface="Cambria Math" panose="02040503050406030204" pitchFamily="18" charset="0"/>
                        </a:rPr>
                        <m:t>0, 1</m:t>
                      </m:r>
                    </m:e>
                  </m:d>
                </m:oMath>
              </a14:m>
              <a:r>
                <a:rPr lang="it-IT" sz="1600" b="0" kern="1200" dirty="0"/>
                <a:t> </a:t>
              </a:r>
              <a:endParaRPr lang="it-IT" sz="1800" b="0" kern="1200" dirty="0"/>
            </a:p>
          </dgm:t>
        </dgm:pt>
      </mc:Choice>
      <mc:Fallback xmlns="">
        <dgm:pt modelId="{D7539191-FD26-4C74-A380-53AAEE3717A8}">
          <dgm:prSet phldrT="[Testo]" custT="1"/>
          <dgm:spPr/>
          <dgm:t>
            <a:bodyPr/>
            <a:lstStyle/>
            <a:p>
              <a:pPr>
                <a:lnSpc>
                  <a:spcPct val="50000"/>
                </a:lnSpc>
              </a:pPr>
              <a:r>
                <a:rPr lang="it-IT" sz="2400" b="1" i="1" kern="1200" dirty="0">
                  <a:solidFill>
                    <a:srgbClr val="C593B6">
                      <a:lumMod val="7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randview"/>
                  <a:ea typeface="+mn-ea"/>
                  <a:cs typeface="+mn-cs"/>
                </a:rPr>
                <a:t>2.</a:t>
              </a:r>
              <a:r>
                <a:rPr lang="it-IT" sz="2400" b="0" kern="1200" dirty="0"/>
                <a:t> </a:t>
              </a:r>
              <a:r>
                <a:rPr lang="it-IT" sz="20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Sample a value for random rejection: </a:t>
              </a:r>
              <a:r>
                <a:rPr lang="en-GB" sz="1600" i="0" kern="1200" dirty="0">
                  <a:latin typeface="Cambria Math" panose="02040503050406030204" pitchFamily="18" charset="0"/>
                </a:rPr>
                <a:t>𝑈 ∼</a:t>
              </a:r>
              <a:r>
                <a:rPr lang="en-GB" sz="1600" i="0" kern="1200" dirty="0" err="1">
                  <a:latin typeface="Cambria Math" panose="02040503050406030204" pitchFamily="18" charset="0"/>
                </a:rPr>
                <a:t>𝑈𝑛𝑖𝑓</a:t>
              </a:r>
              <a:r>
                <a:rPr lang="en-GB" sz="1600" i="0" kern="1200" dirty="0">
                  <a:latin typeface="Cambria Math" panose="02040503050406030204" pitchFamily="18" charset="0"/>
                </a:rPr>
                <a:t> (0, 1)</a:t>
              </a:r>
              <a:r>
                <a:rPr lang="it-IT" sz="1600" b="0" kern="1200" dirty="0"/>
                <a:t> </a:t>
              </a:r>
              <a:endParaRPr lang="it-IT" sz="1800" b="0" kern="1200" dirty="0"/>
            </a:p>
          </dgm:t>
        </dgm:pt>
      </mc:Fallback>
    </mc:AlternateContent>
    <dgm:pt modelId="{878692C4-1438-49AB-9AE7-F44218370724}" type="parTrans" cxnId="{4046528F-7C19-42F4-93D5-FBFD982C34D8}">
      <dgm:prSet/>
      <dgm:spPr/>
      <dgm:t>
        <a:bodyPr/>
        <a:lstStyle/>
        <a:p>
          <a:endParaRPr lang="it-IT"/>
        </a:p>
      </dgm:t>
    </dgm:pt>
    <dgm:pt modelId="{CFD36D29-5EEE-437A-B69C-0FD31B65C5EC}" type="sibTrans" cxnId="{4046528F-7C19-42F4-93D5-FBFD982C34D8}">
      <dgm:prSet/>
      <dgm:spPr/>
      <dgm:t>
        <a:bodyPr/>
        <a:lstStyle/>
        <a:p>
          <a:endParaRPr lang="it-IT"/>
        </a:p>
      </dgm:t>
    </dgm:pt>
    <dgm:pt modelId="{8656E427-36DB-4918-B78B-B6118E084099}">
      <dgm:prSet custT="1"/>
      <dgm:spPr/>
      <dgm:t>
        <a:bodyPr/>
        <a:lstStyle/>
        <a:p>
          <a:pPr>
            <a:lnSpc>
              <a:spcPct val="70000"/>
            </a:lnSpc>
          </a:pPr>
          <a:r>
            <a:rPr lang="it-IT" sz="2400" b="1" i="1" kern="1200" dirty="0">
              <a:solidFill>
                <a:srgbClr val="C593B6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randview"/>
              <a:ea typeface="+mn-ea"/>
              <a:cs typeface="+mn-cs"/>
            </a:rPr>
            <a:t>3. </a:t>
          </a:r>
          <a:r>
            <a:rPr lang="it-IT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Perform </a:t>
          </a:r>
          <a:r>
            <a:rPr lang="it-IT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highlight>
                <a:srgbClr val="DCBFC7"/>
              </a:highlight>
              <a:latin typeface="Grandview"/>
              <a:ea typeface="+mn-ea"/>
              <a:cs typeface="+mn-cs"/>
            </a:rPr>
            <a:t>ARS rejection step</a:t>
          </a:r>
          <a:r>
            <a:rPr lang="it-IT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:</a:t>
          </a:r>
        </a:p>
      </dgm:t>
    </dgm:pt>
    <dgm:pt modelId="{5FB34F33-3318-499E-B870-6E9B4E1D0039}" type="parTrans" cxnId="{86857A17-55C8-4762-A106-91FFFD2ED5DE}">
      <dgm:prSet/>
      <dgm:spPr/>
      <dgm:t>
        <a:bodyPr/>
        <a:lstStyle/>
        <a:p>
          <a:endParaRPr lang="it-IT"/>
        </a:p>
      </dgm:t>
    </dgm:pt>
    <dgm:pt modelId="{1648C9BE-3364-411C-BE16-0F942E14718D}" type="sibTrans" cxnId="{86857A17-55C8-4762-A106-91FFFD2ED5DE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BEC355DF-1C22-4B42-B202-1CCED3F82934}">
          <dgm:prSet custT="1"/>
          <dgm:spPr/>
          <dgm:t>
            <a:bodyPr/>
            <a:lstStyle/>
            <a:p>
              <a:pPr>
                <a:lnSpc>
                  <a:spcPct val="50000"/>
                </a:lnSpc>
              </a:pP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          	     </a:t>
              </a:r>
              <a:r>
                <a:rPr lang="it-IT" sz="16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Check</a:t>
              </a:r>
              <a:r>
                <a:rPr lang="it-IT" sz="3000" b="1" kern="1200" dirty="0"/>
                <a:t> </a:t>
              </a:r>
              <a14:m>
                <m:oMath xmlns:m="http://schemas.openxmlformats.org/officeDocument/2006/math">
                  <m:r>
                    <a:rPr lang="it-IT" sz="1400" b="0" i="1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𝑈</m:t>
                  </m:r>
                  <m:r>
                    <a:rPr lang="it-IT" sz="1400" b="0" i="1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 &gt;</m:t>
                  </m:r>
                  <m:f>
                    <m:fPr>
                      <m:ctrlPr>
                        <a:rPr lang="it-IT" sz="1400" b="0" i="1" kern="1200" dirty="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</m:ctrlPr>
                    </m:fPr>
                    <m:num>
                      <m:r>
                        <a:rPr lang="en-GB" sz="1400" b="0" i="1" kern="1200" dirty="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r>
                        <a:rPr lang="en-GB" sz="1400" b="0" i="1" kern="1200" dirty="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lang="en-GB" sz="1400" b="0" i="1" kern="1200" dirty="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lang="en-GB" sz="1400" b="0" i="1" kern="1200" dirty="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num>
                    <m:den>
                      <m:func>
                        <m:funcPr>
                          <m:ctrlPr>
                            <a:rPr lang="en-GB" sz="1400" b="0" i="1" kern="1200" dirty="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kern="1200" dirty="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exp</m:t>
                          </m:r>
                        </m:fName>
                        <m:e>
                          <m:r>
                            <a:rPr lang="en-GB" sz="1400" b="0" i="1" kern="1200" dirty="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400" b="0" i="1" kern="1200" dirty="0" smtClean="0">
                                  <a:solidFill>
                                    <a:srgbClr val="000000">
                                      <a:hueOff val="0"/>
                                      <a:satOff val="0"/>
                                      <a:lumOff val="0"/>
                                      <a:alphaOff val="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GB" sz="1400" b="0" i="1" kern="1200" dirty="0" smtClean="0">
                                  <a:solidFill>
                                    <a:srgbClr val="000000">
                                      <a:hueOff val="0"/>
                                      <a:satOff val="0"/>
                                      <a:lumOff val="0"/>
                                      <a:alphaOff val="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1400" b="0" i="1" kern="1200" dirty="0" smtClean="0">
                                  <a:solidFill>
                                    <a:srgbClr val="000000">
                                      <a:hueOff val="0"/>
                                      <a:satOff val="0"/>
                                      <a:lumOff val="0"/>
                                      <a:alphaOff val="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400" b="0" i="1" kern="1200" dirty="0" smtClean="0">
                                  <a:solidFill>
                                    <a:srgbClr val="000000">
                                      <a:hueOff val="0"/>
                                      <a:satOff val="0"/>
                                      <a:lumOff val="0"/>
                                      <a:alphaOff val="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GB" sz="1400" b="0" i="1" kern="1200" dirty="0" smtClean="0">
                                  <a:solidFill>
                                    <a:srgbClr val="000000">
                                      <a:hueOff val="0"/>
                                      <a:satOff val="0"/>
                                      <a:lumOff val="0"/>
                                      <a:alphaOff val="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d>
                          <m:r>
                            <a:rPr lang="en-GB" sz="1400" b="0" i="1" kern="1200" dirty="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func>
                    </m:den>
                  </m:f>
                  <m:r>
                    <a:rPr lang="en-GB" sz="1400" b="0" i="1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 {</m:t>
                  </m:r>
                </m:oMath>
              </a14:m>
              <a:endParaRPr lang="it-IT" sz="1400" b="0" i="1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mbria Math" panose="02040503050406030204" pitchFamily="18" charset="0"/>
                <a:ea typeface="+mn-ea"/>
                <a:cs typeface="+mn-cs"/>
              </a:endParaRPr>
            </a:p>
          </dgm:t>
        </dgm:pt>
      </mc:Choice>
      <mc:Fallback xmlns="">
        <dgm:pt modelId="{BEC355DF-1C22-4B42-B202-1CCED3F82934}">
          <dgm:prSet custT="1"/>
          <dgm:spPr/>
          <dgm:t>
            <a:bodyPr/>
            <a:lstStyle/>
            <a:p>
              <a:pPr>
                <a:lnSpc>
                  <a:spcPct val="50000"/>
                </a:lnSpc>
              </a:pP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          	     </a:t>
              </a:r>
              <a:r>
                <a:rPr lang="it-IT" sz="16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Check</a:t>
              </a:r>
              <a:r>
                <a:rPr lang="it-IT" sz="3000" b="1" kern="1200" dirty="0"/>
                <a:t> </a:t>
              </a:r>
              <a:r>
                <a:rPr lang="it-IT" sz="1400" b="0" i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𝑈 &gt;(</a:t>
              </a:r>
              <a:r>
                <a:rPr lang="en-GB" sz="1400" b="0" i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𝑓(𝑋)</a:t>
              </a:r>
              <a:r>
                <a:rPr lang="it-IT" sz="1400" b="0" i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)/</a:t>
              </a:r>
              <a:r>
                <a:rPr lang="en-GB" sz="1400" b="0" i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exp⁡〖(ℎ_𝑛 (𝑋))〗</a:t>
              </a:r>
              <a:r>
                <a:rPr lang="it-IT" sz="1400" b="0" i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 </a:t>
              </a:r>
              <a:r>
                <a:rPr lang="en-GB" sz="1400" b="0" i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  {</a:t>
              </a:r>
              <a:endParaRPr lang="it-IT" sz="1400" b="0" i="1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mbria Math" panose="02040503050406030204" pitchFamily="18" charset="0"/>
                <a:ea typeface="+mn-ea"/>
                <a:cs typeface="+mn-cs"/>
              </a:endParaRPr>
            </a:p>
          </dgm:t>
        </dgm:pt>
      </mc:Fallback>
    </mc:AlternateContent>
    <dgm:pt modelId="{8D4556A4-769D-4B65-ABFF-B1C3DDCD5E60}" type="parTrans" cxnId="{2F78126C-04A3-443F-828F-50EF3E684495}">
      <dgm:prSet/>
      <dgm:spPr/>
      <dgm:t>
        <a:bodyPr/>
        <a:lstStyle/>
        <a:p>
          <a:endParaRPr lang="it-IT"/>
        </a:p>
      </dgm:t>
    </dgm:pt>
    <dgm:pt modelId="{9465C94B-404B-4494-9D2D-7310A4939757}" type="sibTrans" cxnId="{2F78126C-04A3-443F-828F-50EF3E684495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F2FB68B9-697F-48EF-9C1F-75F727A811DB}">
          <dgm:prSet custT="1"/>
          <dgm:spPr/>
          <dgm:t>
            <a:bodyPr/>
            <a:lstStyle/>
            <a:p>
              <a:pPr>
                <a:lnSpc>
                  <a:spcPct val="70000"/>
                </a:lnSpc>
                <a:buFont typeface="Arial" panose="020B0604020202020204" pitchFamily="34" charset="0"/>
                <a:buNone/>
              </a:pPr>
              <a:r>
                <a:rPr lang="it-IT" sz="2600" b="0" kern="1200" dirty="0"/>
                <a:t>		</a:t>
              </a:r>
              <a:r>
                <a:rPr lang="it-IT" sz="2000" b="0" kern="1200" dirty="0"/>
                <a:t> 	</a:t>
              </a:r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reject:  </a:t>
              </a:r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libri" panose="020F0502020204030204" pitchFamily="34" charset="0"/>
                  <a:ea typeface="+mn-ea"/>
                  <a:cs typeface="+mn-cs"/>
                  <a:sym typeface="Wingdings" panose="05000000000000000000" pitchFamily="2" charset="2"/>
                </a:rPr>
                <a:t> </a:t>
              </a:r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s</a:t>
              </a:r>
              <a:r>
                <a:rPr lang="en-GB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et </a:t>
              </a:r>
              <a14:m>
                <m:oMath xmlns:m="http://schemas.openxmlformats.org/officeDocument/2006/math">
                  <m:sSub>
                    <m:sSubPr>
                      <m:ctrlPr>
                        <a:rPr lang="en-GB" sz="1400" b="0" i="1" kern="120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</m:ctrlPr>
                    </m:sSubPr>
                    <m:e>
                      <m:r>
                        <a:rPr lang="en-GB" sz="1400" b="0" i="1" kern="120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</m:t>
                      </m:r>
                    </m:e>
                    <m:sub>
                      <m:r>
                        <a:rPr lang="en-GB" sz="1400" b="0" i="1" kern="120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lang="en-GB" sz="1400" b="0" i="1" kern="120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+1</m:t>
                      </m:r>
                    </m:sub>
                  </m:sSub>
                  <m:r>
                    <a:rPr lang="en-GB" sz="1400" b="0" i="1" kern="120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=</m:t>
                  </m:r>
                  <m:sSub>
                    <m:sSubPr>
                      <m:ctrlPr>
                        <a:rPr lang="en-GB" sz="1400" b="0" i="1" kern="120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</m:ctrlPr>
                    </m:sSubPr>
                    <m:e>
                      <m:r>
                        <a:rPr lang="en-GB" sz="1400" b="0" i="1" kern="120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</m:t>
                      </m:r>
                    </m:e>
                    <m:sub>
                      <m:r>
                        <a:rPr lang="en-GB" sz="1400" b="0" i="1" kern="120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</m:sub>
                  </m:sSub>
                  <m:r>
                    <a:rPr lang="en-GB" sz="1400" b="0" i="1" kern="120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+mn-cs"/>
                    </a:rPr>
                    <m:t>∪{</m:t>
                  </m:r>
                  <m:r>
                    <a:rPr lang="en-GB" sz="1400" b="0" i="1" kern="120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+mn-cs"/>
                    </a:rPr>
                    <m:t>𝑋</m:t>
                  </m:r>
                  <m:r>
                    <a:rPr lang="en-GB" sz="1400" b="0" i="1" kern="120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+mn-cs"/>
                    </a:rPr>
                    <m:t>}</m:t>
                  </m:r>
                </m:oMath>
              </a14:m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 </a:t>
              </a:r>
              <a:b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</a:br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		            	             </a:t>
              </a:r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libri" panose="020F0502020204030204" pitchFamily="34" charset="0"/>
                  <a:ea typeface="+mn-ea"/>
                  <a:cs typeface="+mn-cs"/>
                  <a:sym typeface="Wingdings" panose="05000000000000000000" pitchFamily="2" charset="2"/>
                </a:rPr>
                <a:t></a:t>
              </a:r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 set points in  </a:t>
              </a:r>
              <a14:m>
                <m:oMath xmlns:m="http://schemas.openxmlformats.org/officeDocument/2006/math">
                  <m:sSub>
                    <m:sSubPr>
                      <m:ctrlPr>
                        <a:rPr lang="en-GB" sz="1400" b="0" i="1" kern="120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</m:ctrlPr>
                    </m:sSubPr>
                    <m:e>
                      <m:r>
                        <a:rPr lang="en-GB" sz="1400" b="0" i="1" kern="120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</m:t>
                      </m:r>
                    </m:e>
                    <m:sub>
                      <m:r>
                        <a:rPr lang="en-GB" sz="1400" b="0" i="1" kern="120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lang="en-GB" sz="1400" b="0" i="1" kern="120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+1</m:t>
                      </m:r>
                    </m:sub>
                  </m:sSub>
                </m:oMath>
              </a14:m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 in ascending order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		            	             </a:t>
              </a:r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libri" panose="020F0502020204030204" pitchFamily="34" charset="0"/>
                  <a:ea typeface="+mn-ea"/>
                  <a:cs typeface="+mn-cs"/>
                  <a:sym typeface="Wingdings" panose="05000000000000000000" pitchFamily="2" charset="2"/>
                </a:rPr>
                <a:t></a:t>
              </a:r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 increment </a:t>
              </a:r>
              <a:r>
                <a:rPr lang="it-IT" sz="1400" b="0" i="1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n</a:t>
              </a:r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 and return to step 1}</a:t>
              </a:r>
            </a:p>
          </dgm:t>
        </dgm:pt>
      </mc:Choice>
      <mc:Fallback xmlns="">
        <dgm:pt modelId="{F2FB68B9-697F-48EF-9C1F-75F727A811DB}">
          <dgm:prSet custT="1"/>
          <dgm:spPr/>
          <dgm:t>
            <a:bodyPr/>
            <a:lstStyle/>
            <a:p>
              <a:pPr>
                <a:lnSpc>
                  <a:spcPct val="70000"/>
                </a:lnSpc>
                <a:buFont typeface="Arial" panose="020B0604020202020204" pitchFamily="34" charset="0"/>
                <a:buNone/>
              </a:pPr>
              <a:r>
                <a:rPr lang="it-IT" sz="2600" b="0" kern="1200" dirty="0"/>
                <a:t>		</a:t>
              </a:r>
              <a:r>
                <a:rPr lang="it-IT" sz="2000" b="0" kern="1200" dirty="0"/>
                <a:t> 	</a:t>
              </a:r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reject:  </a:t>
              </a:r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libri" panose="020F0502020204030204" pitchFamily="34" charset="0"/>
                  <a:ea typeface="+mn-ea"/>
                  <a:cs typeface="+mn-cs"/>
                  <a:sym typeface="Wingdings" panose="05000000000000000000" pitchFamily="2" charset="2"/>
                </a:rPr>
                <a:t> </a:t>
              </a:r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s</a:t>
              </a:r>
              <a:r>
                <a:rPr lang="en-GB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et </a:t>
              </a:r>
              <a:r>
                <a:rPr lang="en-GB" sz="1400" b="0" i="0" kern="120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𝑆_(𝑛+1)=𝑆_𝑛</a:t>
              </a:r>
              <a:r>
                <a:rPr lang="en-GB" sz="1400" b="0" i="0" kern="120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rPr>
                <a:t>∪{𝑋}</a:t>
              </a:r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 </a:t>
              </a:r>
              <a:b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</a:br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		            	             </a:t>
              </a:r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libri" panose="020F0502020204030204" pitchFamily="34" charset="0"/>
                  <a:ea typeface="+mn-ea"/>
                  <a:cs typeface="+mn-cs"/>
                  <a:sym typeface="Wingdings" panose="05000000000000000000" pitchFamily="2" charset="2"/>
                </a:rPr>
                <a:t></a:t>
              </a:r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 set points in  </a:t>
              </a:r>
              <a:r>
                <a:rPr lang="en-GB" sz="1400" b="0" i="0" kern="120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𝑆_(𝑛+1)</a:t>
              </a:r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 in ascending order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		            	             </a:t>
              </a:r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libri" panose="020F0502020204030204" pitchFamily="34" charset="0"/>
                  <a:ea typeface="+mn-ea"/>
                  <a:cs typeface="+mn-cs"/>
                  <a:sym typeface="Wingdings" panose="05000000000000000000" pitchFamily="2" charset="2"/>
                </a:rPr>
                <a:t></a:t>
              </a:r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 increment </a:t>
              </a:r>
              <a:r>
                <a:rPr lang="it-IT" sz="1400" b="0" i="1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n</a:t>
              </a:r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 and return to step 1}</a:t>
              </a:r>
            </a:p>
          </dgm:t>
        </dgm:pt>
      </mc:Fallback>
    </mc:AlternateContent>
    <dgm:pt modelId="{323D0E69-B6AB-4CBF-9139-FA337ED66FD4}" type="parTrans" cxnId="{DBE14BC3-5F4B-4124-B90D-BC772113D111}">
      <dgm:prSet/>
      <dgm:spPr/>
      <dgm:t>
        <a:bodyPr/>
        <a:lstStyle/>
        <a:p>
          <a:endParaRPr lang="ru-RU"/>
        </a:p>
      </dgm:t>
    </dgm:pt>
    <dgm:pt modelId="{5305D922-15C3-4F08-B33E-A5AA3D93BC4A}" type="sibTrans" cxnId="{DBE14BC3-5F4B-4124-B90D-BC772113D111}">
      <dgm:prSet/>
      <dgm:spPr/>
      <dgm:t>
        <a:bodyPr/>
        <a:lstStyle/>
        <a:p>
          <a:endParaRPr lang="ru-RU"/>
        </a:p>
      </dgm:t>
    </dgm:pt>
    <mc:AlternateContent xmlns:mc="http://schemas.openxmlformats.org/markup-compatibility/2006" xmlns:a14="http://schemas.microsoft.com/office/drawing/2010/main">
      <mc:Choice Requires="a14">
        <dgm:pt modelId="{03A5CB1B-4FB9-4941-9D38-23F06D69BF3E}">
          <dgm:prSet custT="1"/>
          <dgm:spPr/>
          <dgm:t>
            <a:bodyPr/>
            <a:lstStyle/>
            <a:p>
              <a:pPr>
                <a:lnSpc>
                  <a:spcPct val="50000"/>
                </a:lnSpc>
              </a:pPr>
              <a:r>
                <a:rPr lang="it-IT" sz="2600" b="0" kern="1200" dirty="0"/>
                <a:t>		         </a:t>
              </a:r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else { accept: </a:t>
              </a:r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  <a:sym typeface="Wingdings" panose="05000000000000000000" pitchFamily="2" charset="2"/>
                </a:rPr>
                <a:t> </a:t>
              </a:r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set </a:t>
              </a:r>
              <a14:m>
                <m:oMath xmlns:m="http://schemas.openxmlformats.org/officeDocument/2006/math">
                  <m:sSub>
                    <m:sSubPr>
                      <m:ctrlPr>
                        <a:rPr lang="it-IT" sz="1400" b="0" i="1" kern="1200" dirty="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</m:ctrlPr>
                    </m:sSubPr>
                    <m:e>
                      <m:r>
                        <a:rPr lang="it-IT" sz="1400" b="0" kern="1200" dirty="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</m:e>
                    <m:sub>
                      <m:r>
                        <a:rPr lang="it-IT" sz="1400" b="0" kern="1200" dirty="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</m:sub>
                  </m:sSub>
                  <m:r>
                    <a:rPr lang="it-IT" sz="1400" b="0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= </m:t>
                  </m:r>
                  <m:r>
                    <a:rPr lang="it-IT" sz="1400" b="0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𝑋</m:t>
                  </m:r>
                  <m:r>
                    <a:rPr lang="it-IT" sz="1400" b="0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 </m:t>
                  </m:r>
                </m:oMath>
              </a14:m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}</a:t>
              </a:r>
            </a:p>
          </dgm:t>
        </dgm:pt>
      </mc:Choice>
      <mc:Fallback xmlns="">
        <dgm:pt modelId="{03A5CB1B-4FB9-4941-9D38-23F06D69BF3E}">
          <dgm:prSet custT="1"/>
          <dgm:spPr/>
          <dgm:t>
            <a:bodyPr/>
            <a:lstStyle/>
            <a:p>
              <a:pPr>
                <a:lnSpc>
                  <a:spcPct val="50000"/>
                </a:lnSpc>
              </a:pPr>
              <a:r>
                <a:rPr lang="it-IT" sz="2600" b="0" kern="1200" dirty="0"/>
                <a:t>		         </a:t>
              </a:r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else { accept: </a:t>
              </a:r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  <a:sym typeface="Wingdings" panose="05000000000000000000" pitchFamily="2" charset="2"/>
                </a:rPr>
                <a:t> </a:t>
              </a:r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set </a:t>
              </a:r>
              <a:r>
                <a:rPr lang="it-IT" sz="1400" b="0" i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𝑋_𝐴= 𝑋 </a:t>
              </a:r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}</a:t>
              </a:r>
            </a:p>
          </dgm:t>
        </dgm:pt>
      </mc:Fallback>
    </mc:AlternateContent>
    <dgm:pt modelId="{1ACC251B-9788-4C90-B1EA-018999C01172}" type="parTrans" cxnId="{46CA06DD-7B9D-4E3B-8406-D6B3C15E2604}">
      <dgm:prSet/>
      <dgm:spPr/>
      <dgm:t>
        <a:bodyPr/>
        <a:lstStyle/>
        <a:p>
          <a:endParaRPr lang="ru-RU"/>
        </a:p>
      </dgm:t>
    </dgm:pt>
    <dgm:pt modelId="{9054F3D6-82B0-45E0-8F4A-92E2B087735C}" type="sibTrans" cxnId="{46CA06DD-7B9D-4E3B-8406-D6B3C15E2604}">
      <dgm:prSet/>
      <dgm:spPr/>
      <dgm:t>
        <a:bodyPr/>
        <a:lstStyle/>
        <a:p>
          <a:endParaRPr lang="ru-RU"/>
        </a:p>
      </dgm:t>
    </dgm:pt>
    <mc:AlternateContent xmlns:mc="http://schemas.openxmlformats.org/markup-compatibility/2006" xmlns:a14="http://schemas.microsoft.com/office/drawing/2010/main">
      <mc:Choice Requires="a14">
        <dgm:pt modelId="{1788EF3F-6733-49A5-BA22-8BE790DF8B6A}">
          <dgm:prSet phldrT="[Testo]" custT="1"/>
          <dgm:spPr/>
          <dgm:t>
            <a:bodyPr/>
            <a:lstStyle/>
            <a:p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				              else { accept: </a:t>
              </a:r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  <a:sym typeface="Wingdings" panose="05000000000000000000" pitchFamily="2" charset="2"/>
                </a:rPr>
                <a:t> </a:t>
              </a:r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set </a:t>
              </a:r>
              <a14:m>
                <m:oMath xmlns:m="http://schemas.openxmlformats.org/officeDocument/2006/math">
                  <m:sSub>
                    <m:sSubPr>
                      <m:ctrlPr>
                        <a:rPr lang="it-IT" sz="1400" b="0" i="1" kern="1200" dirty="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</m:ctrlPr>
                    </m:sSubPr>
                    <m:e>
                      <m:r>
                        <a:rPr lang="it-IT" sz="1400" b="0" kern="1200" dirty="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</m:e>
                    <m:sub>
                      <m:r>
                        <m:rPr>
                          <m:sty m:val="p"/>
                        </m:rPr>
                        <a:rPr lang="en-GB" sz="1400" b="0" i="0" kern="1200" dirty="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</m:t>
                      </m:r>
                    </m:sub>
                  </m:sSub>
                  <m:r>
                    <a:rPr lang="it-IT" sz="1400" b="0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= </m:t>
                  </m:r>
                  <m:sSub>
                    <m:sSubPr>
                      <m:ctrlPr>
                        <a:rPr lang="en-GB" sz="1400" b="0" i="1" kern="1200" dirty="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</m:ctrlPr>
                    </m:sSubPr>
                    <m:e>
                      <m:r>
                        <a:rPr lang="it-IT" sz="1400" b="0" kern="1200" dirty="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</m:e>
                    <m:sub>
                      <m:r>
                        <m:rPr>
                          <m:sty m:val="p"/>
                        </m:rPr>
                        <a:rPr lang="en-GB" sz="1400" b="0" i="0" kern="1200" dirty="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A</m:t>
                      </m:r>
                    </m:sub>
                  </m:sSub>
                  <m:r>
                    <a:rPr lang="en-GB" sz="1400" b="0" i="0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 </m:t>
                  </m:r>
                </m:oMath>
              </a14:m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}</a:t>
              </a:r>
            </a:p>
          </dgm:t>
        </dgm:pt>
      </mc:Choice>
      <mc:Fallback xmlns="">
        <dgm:pt modelId="{1788EF3F-6733-49A5-BA22-8BE790DF8B6A}">
          <dgm:prSet phldrT="[Testo]" custT="1"/>
          <dgm:spPr/>
          <dgm:t>
            <a:bodyPr/>
            <a:lstStyle/>
            <a:p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				              else { accept: </a:t>
              </a:r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  <a:sym typeface="Wingdings" panose="05000000000000000000" pitchFamily="2" charset="2"/>
                </a:rPr>
                <a:t> </a:t>
              </a:r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set </a:t>
              </a:r>
              <a:r>
                <a:rPr lang="it-IT" sz="1400" b="0" i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𝑋_</a:t>
              </a:r>
              <a:r>
                <a:rPr lang="en-GB" sz="1400" b="0" i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M</a:t>
              </a:r>
              <a:r>
                <a:rPr lang="it-IT" sz="1400" b="0" i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= 𝑋</a:t>
              </a:r>
              <a:r>
                <a:rPr lang="en-GB" sz="1400" b="0" i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_A  </a:t>
              </a:r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}</a:t>
              </a:r>
            </a:p>
          </dgm:t>
        </dgm:pt>
      </mc:Fallback>
    </mc:AlternateContent>
    <dgm:pt modelId="{B227892C-D871-4259-AA7A-4524FB84DE16}" type="parTrans" cxnId="{24E82DCF-3690-498F-B2A1-35FA9342CBB8}">
      <dgm:prSet/>
      <dgm:spPr/>
      <dgm:t>
        <a:bodyPr/>
        <a:lstStyle/>
        <a:p>
          <a:endParaRPr lang="ru-RU"/>
        </a:p>
      </dgm:t>
    </dgm:pt>
    <dgm:pt modelId="{E7A30285-EBD8-4C9A-968D-AE4EA750AA9D}" type="sibTrans" cxnId="{24E82DCF-3690-498F-B2A1-35FA9342CBB8}">
      <dgm:prSet/>
      <dgm:spPr/>
      <dgm:t>
        <a:bodyPr/>
        <a:lstStyle/>
        <a:p>
          <a:endParaRPr lang="ru-RU"/>
        </a:p>
      </dgm:t>
    </dgm:pt>
    <mc:AlternateContent xmlns:mc="http://schemas.openxmlformats.org/markup-compatibility/2006" xmlns:a14="http://schemas.microsoft.com/office/drawing/2010/main">
      <mc:Choice Requires="a14">
        <dgm:pt modelId="{D60D1A58-3870-4027-9AF5-B21BDE194C3D}">
          <dgm:prSet phldrT="[Testo]" custT="1"/>
          <dgm:spPr/>
          <dgm:t>
            <a:bodyPr/>
            <a:lstStyle/>
            <a:p>
              <a:pPr>
                <a:lnSpc>
                  <a:spcPct val="50000"/>
                </a:lnSpc>
              </a:pPr>
              <a:r>
                <a:rPr lang="it-IT" sz="2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	</a:t>
              </a:r>
              <a:r>
                <a:rPr lang="it-IT" sz="16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Calculate acceptance ratio:       </a:t>
              </a:r>
              <a14:m>
                <m:oMath xmlns:m="http://schemas.openxmlformats.org/officeDocument/2006/math">
                  <m:r>
                    <a:rPr lang="en-GB" sz="1400" b="0" i="1" kern="120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𝑟</m:t>
                  </m:r>
                  <m:r>
                    <a:rPr lang="en-GB" sz="1400" b="0" i="1" kern="120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= </m:t>
                  </m:r>
                  <m:f>
                    <m:fPr>
                      <m:ctrlPr>
                        <a:rPr lang="en-GB" sz="1400" b="0" i="1" kern="120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</m:ctrlPr>
                    </m:fPr>
                    <m:num>
                      <m:r>
                        <a:rPr lang="en-GB" sz="1400" b="0" i="1" kern="120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lang="en-GB" sz="1400" b="0" i="1" kern="120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b="0" i="1" kern="1200" smtClean="0">
                                  <a:solidFill>
                                    <a:srgbClr val="000000">
                                      <a:hueOff val="0"/>
                                      <a:satOff val="0"/>
                                      <a:lumOff val="0"/>
                                      <a:alphaOff val="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GB" sz="1400" b="0" i="1" kern="1200" smtClean="0">
                                  <a:solidFill>
                                    <a:srgbClr val="000000">
                                      <a:hueOff val="0"/>
                                      <a:satOff val="0"/>
                                      <a:lumOff val="0"/>
                                      <a:alphaOff val="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1400" b="0" i="1" kern="1200" smtClean="0">
                                  <a:solidFill>
                                    <a:srgbClr val="000000">
                                      <a:hueOff val="0"/>
                                      <a:satOff val="0"/>
                                      <a:lumOff val="0"/>
                                      <a:alphaOff val="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GB" sz="1400" b="0" i="1" kern="120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kern="120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min</m:t>
                          </m:r>
                        </m:fName>
                        <m:e>
                          <m:r>
                            <a:rPr lang="en-GB" sz="1400" b="0" i="1" kern="120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r>
                            <a:rPr lang="en-GB" sz="1400" b="0" i="1" kern="120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  <m:r>
                            <a:rPr lang="en-GB" sz="1400" b="0" i="1" kern="120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d>
                            <m:dPr>
                              <m:ctrlPr>
                                <a:rPr lang="en-GB" sz="1400" b="0" i="1" kern="1200" smtClean="0">
                                  <a:solidFill>
                                    <a:srgbClr val="000000">
                                      <a:hueOff val="0"/>
                                      <a:satOff val="0"/>
                                      <a:lumOff val="0"/>
                                      <a:alphaOff val="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b="0" i="1" kern="1200" smtClean="0">
                                      <a:solidFill>
                                        <a:srgbClr val="000000">
                                          <a:hueOff val="0"/>
                                          <a:satOff val="0"/>
                                          <a:lumOff val="0"/>
                                          <a:alphaOff val="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kern="1200" smtClean="0">
                                      <a:solidFill>
                                        <a:srgbClr val="000000">
                                          <a:hueOff val="0"/>
                                          <a:satOff val="0"/>
                                          <a:lumOff val="0"/>
                                          <a:alphaOff val="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1400" b="0" i="1" kern="1200" smtClean="0">
                                      <a:solidFill>
                                        <a:srgbClr val="000000">
                                          <a:hueOff val="0"/>
                                          <a:satOff val="0"/>
                                          <a:lumOff val="0"/>
                                          <a:alphaOff val="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𝑐𝑢𝑟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400" b="0" i="1" kern="120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 </m:t>
                          </m:r>
                          <m:func>
                            <m:funcPr>
                              <m:ctrlPr>
                                <a:rPr lang="en-GB" sz="1400" b="0" i="1" kern="1200" smtClean="0">
                                  <a:solidFill>
                                    <a:srgbClr val="000000">
                                      <a:hueOff val="0"/>
                                      <a:satOff val="0"/>
                                      <a:lumOff val="0"/>
                                      <a:alphaOff val="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400" b="0" i="0" kern="1200" smtClean="0">
                                  <a:solidFill>
                                    <a:srgbClr val="000000">
                                      <a:hueOff val="0"/>
                                      <a:satOff val="0"/>
                                      <a:lumOff val="0"/>
                                      <a:alphaOff val="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exp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GB" sz="1400" b="0" i="1" kern="1200" smtClean="0">
                                      <a:solidFill>
                                        <a:srgbClr val="000000">
                                          <a:hueOff val="0"/>
                                          <a:satOff val="0"/>
                                          <a:lumOff val="0"/>
                                          <a:alphaOff val="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kern="1200" smtClean="0">
                                      <a:solidFill>
                                        <a:srgbClr val="000000">
                                          <a:hueOff val="0"/>
                                          <a:satOff val="0"/>
                                          <a:lumOff val="0"/>
                                          <a:alphaOff val="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GB" sz="1400" b="0" i="1" kern="1200" smtClean="0">
                                      <a:solidFill>
                                        <a:srgbClr val="000000">
                                          <a:hueOff val="0"/>
                                          <a:satOff val="0"/>
                                          <a:lumOff val="0"/>
                                          <a:alphaOff val="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1400" b="0" i="1" kern="1200" smtClean="0">
                                  <a:solidFill>
                                    <a:srgbClr val="000000">
                                      <a:hueOff val="0"/>
                                      <a:satOff val="0"/>
                                      <a:lumOff val="0"/>
                                      <a:alphaOff val="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b="0" i="1" kern="1200" smtClean="0">
                                      <a:solidFill>
                                        <a:srgbClr val="000000">
                                          <a:hueOff val="0"/>
                                          <a:satOff val="0"/>
                                          <a:lumOff val="0"/>
                                          <a:alphaOff val="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kern="1200" smtClean="0">
                                      <a:solidFill>
                                        <a:srgbClr val="000000">
                                          <a:hueOff val="0"/>
                                          <a:satOff val="0"/>
                                          <a:lumOff val="0"/>
                                          <a:alphaOff val="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1400" b="0" i="1" kern="1200" smtClean="0">
                                      <a:solidFill>
                                        <a:srgbClr val="000000">
                                          <a:hueOff val="0"/>
                                          <a:satOff val="0"/>
                                          <a:lumOff val="0"/>
                                          <a:alphaOff val="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𝑐𝑢𝑟</m:t>
                                  </m:r>
                                </m:sub>
                              </m:sSub>
                              <m:r>
                                <a:rPr lang="en-GB" sz="1400" b="0" i="1" kern="1200" smtClean="0">
                                  <a:solidFill>
                                    <a:srgbClr val="000000">
                                      <a:hueOff val="0"/>
                                      <a:satOff val="0"/>
                                      <a:lumOff val="0"/>
                                      <a:alphaOff val="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)}</m:t>
                              </m:r>
                            </m:e>
                          </m:func>
                        </m:e>
                      </m:func>
                    </m:num>
                    <m:den>
                      <m:r>
                        <a:rPr lang="en-GB" sz="1400" b="0" i="1" kern="120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lang="en-GB" sz="1400" b="0" i="1" kern="120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b="0" i="1" kern="1200" smtClean="0">
                                  <a:solidFill>
                                    <a:srgbClr val="000000">
                                      <a:hueOff val="0"/>
                                      <a:satOff val="0"/>
                                      <a:lumOff val="0"/>
                                      <a:alphaOff val="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GB" sz="1400" b="0" i="1" kern="1200" smtClean="0">
                                  <a:solidFill>
                                    <a:srgbClr val="000000">
                                      <a:hueOff val="0"/>
                                      <a:satOff val="0"/>
                                      <a:lumOff val="0"/>
                                      <a:alphaOff val="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1400" b="0" i="1" kern="1200" smtClean="0">
                                  <a:solidFill>
                                    <a:srgbClr val="000000">
                                      <a:hueOff val="0"/>
                                      <a:satOff val="0"/>
                                      <a:lumOff val="0"/>
                                      <a:alphaOff val="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𝑐𝑢𝑟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GB" sz="1400" b="0" i="1" kern="120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kern="120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min</m:t>
                          </m:r>
                        </m:fName>
                        <m:e>
                          <m:r>
                            <a:rPr lang="en-GB" sz="1400" b="0" i="1" kern="120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r>
                            <a:rPr lang="en-GB" sz="1400" b="0" i="1" kern="120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  <m:r>
                            <a:rPr lang="en-GB" sz="1400" b="0" i="1" kern="120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d>
                            <m:dPr>
                              <m:ctrlPr>
                                <a:rPr lang="en-GB" sz="1400" b="0" i="1" kern="1200" smtClean="0">
                                  <a:solidFill>
                                    <a:srgbClr val="000000">
                                      <a:hueOff val="0"/>
                                      <a:satOff val="0"/>
                                      <a:lumOff val="0"/>
                                      <a:alphaOff val="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b="0" i="1" kern="1200" smtClean="0">
                                      <a:solidFill>
                                        <a:srgbClr val="000000">
                                          <a:hueOff val="0"/>
                                          <a:satOff val="0"/>
                                          <a:lumOff val="0"/>
                                          <a:alphaOff val="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kern="1200" smtClean="0">
                                      <a:solidFill>
                                        <a:srgbClr val="000000">
                                          <a:hueOff val="0"/>
                                          <a:satOff val="0"/>
                                          <a:lumOff val="0"/>
                                          <a:alphaOff val="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1400" b="0" i="1" kern="1200" smtClean="0">
                                      <a:solidFill>
                                        <a:srgbClr val="000000">
                                          <a:hueOff val="0"/>
                                          <a:satOff val="0"/>
                                          <a:lumOff val="0"/>
                                          <a:alphaOff val="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400" b="0" i="1" kern="120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 </m:t>
                          </m:r>
                          <m:func>
                            <m:funcPr>
                              <m:ctrlPr>
                                <a:rPr lang="en-GB" sz="1400" b="0" i="1" kern="1200" smtClean="0">
                                  <a:solidFill>
                                    <a:srgbClr val="000000">
                                      <a:hueOff val="0"/>
                                      <a:satOff val="0"/>
                                      <a:lumOff val="0"/>
                                      <a:alphaOff val="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400" b="0" i="0" kern="1200" smtClean="0">
                                  <a:solidFill>
                                    <a:srgbClr val="000000">
                                      <a:hueOff val="0"/>
                                      <a:satOff val="0"/>
                                      <a:lumOff val="0"/>
                                      <a:alphaOff val="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exp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GB" sz="1400" b="0" i="1" kern="1200" smtClean="0">
                                      <a:solidFill>
                                        <a:srgbClr val="000000">
                                          <a:hueOff val="0"/>
                                          <a:satOff val="0"/>
                                          <a:lumOff val="0"/>
                                          <a:alphaOff val="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kern="1200" smtClean="0">
                                      <a:solidFill>
                                        <a:srgbClr val="000000">
                                          <a:hueOff val="0"/>
                                          <a:satOff val="0"/>
                                          <a:lumOff val="0"/>
                                          <a:alphaOff val="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GB" sz="1400" b="0" i="1" kern="1200" smtClean="0">
                                      <a:solidFill>
                                        <a:srgbClr val="000000">
                                          <a:hueOff val="0"/>
                                          <a:satOff val="0"/>
                                          <a:lumOff val="0"/>
                                          <a:alphaOff val="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1400" b="0" i="1" kern="1200" smtClean="0">
                                  <a:solidFill>
                                    <a:srgbClr val="000000">
                                      <a:hueOff val="0"/>
                                      <a:satOff val="0"/>
                                      <a:lumOff val="0"/>
                                      <a:alphaOff val="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b="0" i="1" kern="1200" smtClean="0">
                                      <a:solidFill>
                                        <a:srgbClr val="000000">
                                          <a:hueOff val="0"/>
                                          <a:satOff val="0"/>
                                          <a:lumOff val="0"/>
                                          <a:alphaOff val="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kern="1200" smtClean="0">
                                      <a:solidFill>
                                        <a:srgbClr val="000000">
                                          <a:hueOff val="0"/>
                                          <a:satOff val="0"/>
                                          <a:lumOff val="0"/>
                                          <a:alphaOff val="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1400" b="0" i="1" kern="1200" smtClean="0">
                                      <a:solidFill>
                                        <a:srgbClr val="000000">
                                          <a:hueOff val="0"/>
                                          <a:satOff val="0"/>
                                          <a:lumOff val="0"/>
                                          <a:alphaOff val="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GB" sz="1400" b="0" i="1" kern="1200" smtClean="0">
                                  <a:solidFill>
                                    <a:srgbClr val="000000">
                                      <a:hueOff val="0"/>
                                      <a:satOff val="0"/>
                                      <a:lumOff val="0"/>
                                      <a:alphaOff val="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)}</m:t>
                              </m:r>
                            </m:e>
                          </m:func>
                        </m:e>
                      </m:func>
                    </m:den>
                  </m:f>
                </m:oMath>
              </a14:m>
              <a:r>
                <a:rPr lang="it-IT" sz="16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 </a:t>
              </a:r>
            </a:p>
          </dgm:t>
        </dgm:pt>
      </mc:Choice>
      <mc:Fallback xmlns="">
        <dgm:pt modelId="{D60D1A58-3870-4027-9AF5-B21BDE194C3D}">
          <dgm:prSet phldrT="[Testo]" custT="1"/>
          <dgm:spPr/>
          <dgm:t>
            <a:bodyPr/>
            <a:lstStyle/>
            <a:p>
              <a:pPr>
                <a:lnSpc>
                  <a:spcPct val="50000"/>
                </a:lnSpc>
              </a:pPr>
              <a:r>
                <a:rPr lang="it-IT" sz="2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	</a:t>
              </a:r>
              <a:r>
                <a:rPr lang="it-IT" sz="16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Calculate acceptance ratio:       </a:t>
              </a:r>
              <a:r>
                <a:rPr lang="en-GB" sz="1400" b="0" i="0" kern="120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𝑟=  (𝑓(𝑋_𝐴 )  min⁡〖{𝑓 (𝑋_𝑐𝑢𝑟 ),  exp⁡〖ℎ_𝑛 (𝑋_𝑐𝑢𝑟)}〗 〗)/(𝑓(𝑋_𝑐𝑢𝑟 )  min⁡〖{𝑓 (𝑋_𝐴 ),  exp⁡〖ℎ_𝑛 (𝑋_𝐴)}〗 〗 )</a:t>
              </a:r>
              <a:r>
                <a:rPr lang="it-IT" sz="16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 </a:t>
              </a:r>
            </a:p>
          </dgm:t>
        </dgm:pt>
      </mc:Fallback>
    </mc:AlternateContent>
    <dgm:pt modelId="{9F3BC31A-2C3D-4D51-8547-28241C32F8C1}" type="parTrans" cxnId="{B3B93E5C-CCDB-4BEC-99C2-E786CB41848D}">
      <dgm:prSet/>
      <dgm:spPr/>
      <dgm:t>
        <a:bodyPr/>
        <a:lstStyle/>
        <a:p>
          <a:endParaRPr lang="ru-RU"/>
        </a:p>
      </dgm:t>
    </dgm:pt>
    <dgm:pt modelId="{CB010C64-2B2D-4E81-82D5-A1F287CF1F05}" type="sibTrans" cxnId="{B3B93E5C-CCDB-4BEC-99C2-E786CB41848D}">
      <dgm:prSet/>
      <dgm:spPr/>
      <dgm:t>
        <a:bodyPr/>
        <a:lstStyle/>
        <a:p>
          <a:endParaRPr lang="ru-RU"/>
        </a:p>
      </dgm:t>
    </dgm:pt>
    <mc:AlternateContent xmlns:mc="http://schemas.openxmlformats.org/markup-compatibility/2006" xmlns:a14="http://schemas.microsoft.com/office/drawing/2010/main">
      <mc:Choice Requires="a14">
        <dgm:pt modelId="{7D7F5AE2-DE66-458F-930A-AB67E34673A2}">
          <dgm:prSet phldrT="[Testo]" custT="1"/>
          <dgm:spPr/>
          <dgm:t>
            <a:bodyPr/>
            <a:lstStyle/>
            <a:p>
              <a:pPr>
                <a:lnSpc>
                  <a:spcPct val="50000"/>
                </a:lnSpc>
              </a:pPr>
              <a:r>
                <a:rPr lang="it-IT" sz="16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	        Check </a:t>
              </a:r>
              <a14:m>
                <m:oMath xmlns:m="http://schemas.openxmlformats.org/officeDocument/2006/math">
                  <m:r>
                    <a:rPr lang="it-IT" sz="1400" b="0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𝑈</m:t>
                  </m:r>
                  <m:r>
                    <a:rPr lang="it-IT" sz="1400" b="0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 &gt;</m:t>
                  </m:r>
                  <m:func>
                    <m:funcPr>
                      <m:ctrlPr>
                        <a:rPr lang="en-GB" sz="1400" b="0" i="1" kern="1200" dirty="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</m:ctrlPr>
                    </m:funcPr>
                    <m:fName>
                      <m:r>
                        <m:rPr>
                          <m:sty m:val="p"/>
                        </m:rPr>
                        <a:rPr lang="en-GB" sz="1400" b="0" kern="1200" dirty="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min</m:t>
                      </m:r>
                    </m:fName>
                    <m:e>
                      <m:d>
                        <m:dPr>
                          <m:begChr m:val="{"/>
                          <m:endChr m:val="}"/>
                          <m:ctrlPr>
                            <a:rPr lang="en-GB" sz="1400" b="0" i="1" kern="1200" dirty="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GB" sz="1400" b="0" kern="1200" dirty="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1,  </m:t>
                          </m:r>
                          <m:r>
                            <a:rPr lang="en-GB" sz="1400" b="0" kern="1200" dirty="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</m:d>
                    </m:e>
                  </m:func>
                </m:oMath>
              </a14:m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   {</a:t>
              </a:r>
            </a:p>
          </dgm:t>
        </dgm:pt>
      </mc:Choice>
      <mc:Fallback xmlns="">
        <dgm:pt modelId="{7D7F5AE2-DE66-458F-930A-AB67E34673A2}">
          <dgm:prSet phldrT="[Testo]" custT="1"/>
          <dgm:spPr/>
          <dgm:t>
            <a:bodyPr/>
            <a:lstStyle/>
            <a:p>
              <a:pPr>
                <a:lnSpc>
                  <a:spcPct val="50000"/>
                </a:lnSpc>
              </a:pPr>
              <a:r>
                <a:rPr lang="it-IT" sz="16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	        Check </a:t>
              </a:r>
              <a:r>
                <a:rPr lang="it-IT" sz="1400" b="0" i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𝑈 &gt;</a:t>
              </a:r>
              <a:r>
                <a:rPr lang="en-GB" sz="1400" b="0" i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min⁡{1,  𝑟}</a:t>
              </a:r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   {</a:t>
              </a:r>
            </a:p>
          </dgm:t>
        </dgm:pt>
      </mc:Fallback>
    </mc:AlternateContent>
    <dgm:pt modelId="{30FDC8D5-B33C-4377-A1DC-C54A7BF4C401}" type="parTrans" cxnId="{53C3904C-A19A-4CAE-A61A-C0B5634C3521}">
      <dgm:prSet/>
      <dgm:spPr/>
      <dgm:t>
        <a:bodyPr/>
        <a:lstStyle/>
        <a:p>
          <a:endParaRPr lang="ru-RU"/>
        </a:p>
      </dgm:t>
    </dgm:pt>
    <dgm:pt modelId="{816E259E-5EC8-4911-A334-2EB5AB637818}" type="sibTrans" cxnId="{53C3904C-A19A-4CAE-A61A-C0B5634C3521}">
      <dgm:prSet/>
      <dgm:spPr/>
      <dgm:t>
        <a:bodyPr/>
        <a:lstStyle/>
        <a:p>
          <a:endParaRPr lang="ru-RU"/>
        </a:p>
      </dgm:t>
    </dgm:pt>
    <mc:AlternateContent xmlns:mc="http://schemas.openxmlformats.org/markup-compatibility/2006" xmlns:a14="http://schemas.microsoft.com/office/drawing/2010/main">
      <mc:Choice Requires="a14">
        <dgm:pt modelId="{56B0519E-9871-480D-99EC-0F0C8F60C762}">
          <dgm:prSet phldrT="[Testo]" custT="1"/>
          <dgm:spPr/>
          <dgm:t>
            <a:bodyPr/>
            <a:lstStyle/>
            <a:p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					          reject: </a:t>
              </a:r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  <a:sym typeface="Wingdings" panose="05000000000000000000" pitchFamily="2" charset="2"/>
                </a:rPr>
                <a:t>  set </a:t>
              </a:r>
              <a14:m>
                <m:oMath xmlns:m="http://schemas.openxmlformats.org/officeDocument/2006/math">
                  <m:sSub>
                    <m:sSubPr>
                      <m:ctrlPr>
                        <a:rPr lang="it-IT" sz="1400" b="0" i="1" kern="1200" dirty="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</m:ctrlPr>
                    </m:sSubPr>
                    <m:e>
                      <m:r>
                        <a:rPr lang="it-IT" sz="1400" b="0" i="1" kern="1200" dirty="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m:t>𝑋</m:t>
                      </m:r>
                    </m:e>
                    <m:sub>
                      <m:r>
                        <a:rPr lang="it-IT" sz="1400" b="0" i="1" kern="1200" dirty="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m:t>𝑀</m:t>
                      </m:r>
                    </m:sub>
                  </m:sSub>
                  <m:r>
                    <a:rPr lang="it-IT" sz="1400" b="0" i="1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  <a:sym typeface="Wingdings" panose="05000000000000000000" pitchFamily="2" charset="2"/>
                    </a:rPr>
                    <m:t>= </m:t>
                  </m:r>
                  <m:sSub>
                    <m:sSubPr>
                      <m:ctrlPr>
                        <a:rPr lang="it-IT" sz="1400" b="0" i="1" kern="1200" dirty="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</m:ctrlPr>
                    </m:sSubPr>
                    <m:e>
                      <m:r>
                        <a:rPr lang="it-IT" sz="1400" b="0" i="1" kern="1200" dirty="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m:t>𝑋</m:t>
                      </m:r>
                    </m:e>
                    <m:sub>
                      <m:r>
                        <a:rPr lang="it-IT" sz="1400" b="0" i="1" kern="1200" dirty="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m:t>𝑐</m:t>
                      </m:r>
                      <m:r>
                        <a:rPr lang="en-GB" sz="1400" b="0" i="1" kern="1200" dirty="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m:t>𝑢𝑟</m:t>
                      </m:r>
                    </m:sub>
                  </m:sSub>
                </m:oMath>
              </a14:m>
              <a:r>
                <a:rPr lang="it-IT" sz="1400" kern="1200" dirty="0"/>
                <a:t> }</a:t>
              </a:r>
            </a:p>
          </dgm:t>
        </dgm:pt>
      </mc:Choice>
      <mc:Fallback xmlns="">
        <dgm:pt modelId="{56B0519E-9871-480D-99EC-0F0C8F60C762}">
          <dgm:prSet phldrT="[Testo]" custT="1"/>
          <dgm:spPr/>
          <dgm:t>
            <a:bodyPr/>
            <a:lstStyle/>
            <a:p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					          reject: </a:t>
              </a:r>
              <a:r>
                <a:rPr lang="it-IT" sz="1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  <a:sym typeface="Wingdings" panose="05000000000000000000" pitchFamily="2" charset="2"/>
                </a:rPr>
                <a:t>  set </a:t>
              </a:r>
              <a:r>
                <a:rPr lang="it-IT" sz="1400" b="0" i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  <a:sym typeface="Wingdings" panose="05000000000000000000" pitchFamily="2" charset="2"/>
                </a:rPr>
                <a:t>𝑋_𝑀= 𝑋_𝑐</a:t>
              </a:r>
              <a:r>
                <a:rPr lang="en-GB" sz="1400" b="0" i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  <a:sym typeface="Wingdings" panose="05000000000000000000" pitchFamily="2" charset="2"/>
                </a:rPr>
                <a:t>𝑢𝑟</a:t>
              </a:r>
              <a:r>
                <a:rPr lang="it-IT" sz="1400" kern="1200" dirty="0"/>
                <a:t> }</a:t>
              </a:r>
            </a:p>
          </dgm:t>
        </dgm:pt>
      </mc:Fallback>
    </mc:AlternateContent>
    <dgm:pt modelId="{06968B40-E24C-4847-A88F-99072433369E}" type="parTrans" cxnId="{986C6977-AA2A-467C-9C0D-EAD277F21E28}">
      <dgm:prSet/>
      <dgm:spPr/>
      <dgm:t>
        <a:bodyPr/>
        <a:lstStyle/>
        <a:p>
          <a:endParaRPr lang="ru-RU"/>
        </a:p>
      </dgm:t>
    </dgm:pt>
    <dgm:pt modelId="{50097DF3-A843-4341-942B-10B11188E334}" type="sibTrans" cxnId="{986C6977-AA2A-467C-9C0D-EAD277F21E28}">
      <dgm:prSet/>
      <dgm:spPr/>
      <dgm:t>
        <a:bodyPr/>
        <a:lstStyle/>
        <a:p>
          <a:endParaRPr lang="ru-RU"/>
        </a:p>
      </dgm:t>
    </dgm:pt>
    <dgm:pt modelId="{BEAD5B54-7644-482B-BC43-4D006F4390F2}">
      <dgm:prSet phldrT="[Testo]" custT="1"/>
      <dgm:spPr/>
      <dgm:t>
        <a:bodyPr/>
        <a:lstStyle/>
        <a:p>
          <a:pPr>
            <a:lnSpc>
              <a:spcPct val="70000"/>
            </a:lnSpc>
          </a:pPr>
          <a:r>
            <a:rPr lang="it-IT" sz="2400" b="1" i="1" kern="1200" dirty="0">
              <a:solidFill>
                <a:srgbClr val="C593B6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randview"/>
              <a:ea typeface="+mn-ea"/>
              <a:cs typeface="+mn-cs"/>
            </a:rPr>
            <a:t>5.</a:t>
          </a:r>
          <a:r>
            <a:rPr lang="it-IT" sz="1600" kern="1200" dirty="0"/>
            <a:t> </a:t>
          </a:r>
          <a:r>
            <a:rPr lang="it-IT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Perform </a:t>
          </a:r>
          <a:r>
            <a:rPr lang="it-IT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highlight>
                <a:srgbClr val="DCBFC7"/>
              </a:highlight>
              <a:latin typeface="Grandview"/>
              <a:ea typeface="+mn-ea"/>
              <a:cs typeface="+mn-cs"/>
            </a:rPr>
            <a:t>Metropolis-Hastings rejection step</a:t>
          </a:r>
          <a:r>
            <a:rPr lang="it-IT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:</a:t>
          </a:r>
        </a:p>
      </dgm:t>
    </dgm:pt>
    <dgm:pt modelId="{6BC65AAF-A409-4FC5-A04E-7F18FB106879}" type="parTrans" cxnId="{5609C573-B150-4925-8B73-BDE2C1513DEA}">
      <dgm:prSet/>
      <dgm:spPr/>
      <dgm:t>
        <a:bodyPr/>
        <a:lstStyle/>
        <a:p>
          <a:endParaRPr lang="ru-RU"/>
        </a:p>
      </dgm:t>
    </dgm:pt>
    <dgm:pt modelId="{37C4FFC2-28C0-4F63-8170-057F948D169A}" type="sibTrans" cxnId="{5609C573-B150-4925-8B73-BDE2C1513DEA}">
      <dgm:prSet/>
      <dgm:spPr/>
      <dgm:t>
        <a:bodyPr/>
        <a:lstStyle/>
        <a:p>
          <a:endParaRPr lang="ru-RU"/>
        </a:p>
      </dgm:t>
    </dgm:pt>
    <mc:AlternateContent xmlns:mc="http://schemas.openxmlformats.org/markup-compatibility/2006" xmlns:a14="http://schemas.microsoft.com/office/drawing/2010/main">
      <mc:Choice Requires="a14">
        <dgm:pt modelId="{E870B7B2-F8C2-4B3C-9D77-073B44D3625A}">
          <dgm:prSet phldrT="[Testo]" custT="1"/>
          <dgm:spPr/>
          <dgm:t>
            <a:bodyPr/>
            <a:lstStyle/>
            <a:p>
              <a:r>
                <a:rPr lang="it-IT" sz="2400" b="1" i="1" kern="1200" dirty="0">
                  <a:solidFill>
                    <a:srgbClr val="C593B6">
                      <a:lumMod val="7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randview"/>
                  <a:ea typeface="+mn-ea"/>
                  <a:cs typeface="+mn-cs"/>
                </a:rPr>
                <a:t>6.</a:t>
              </a:r>
              <a:r>
                <a:rPr lang="it-IT" sz="1400" b="1" i="1" kern="1200" dirty="0">
                  <a:solidFill>
                    <a:srgbClr val="C593B6">
                      <a:lumMod val="7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randview"/>
                  <a:ea typeface="+mn-ea"/>
                  <a:cs typeface="+mn-cs"/>
                </a:rPr>
                <a:t> </a:t>
              </a:r>
              <a:r>
                <a:rPr lang="it-IT" sz="20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Return </a:t>
              </a:r>
              <a14:m>
                <m:oMath xmlns:m="http://schemas.openxmlformats.org/officeDocument/2006/math">
                  <m:sSub>
                    <m:sSubPr>
                      <m:ctrlPr>
                        <a:rPr lang="it-IT" sz="2000" i="1" kern="1200" dirty="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</m:ctrlPr>
                    </m:sSubPr>
                    <m:e>
                      <m:r>
                        <a:rPr lang="it-IT" sz="2000" i="1" kern="1200" dirty="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</m:e>
                    <m:sub>
                      <m:r>
                        <a:rPr lang="it-IT" sz="2000" i="1" kern="1200" dirty="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</m:t>
                      </m:r>
                    </m:sub>
                  </m:sSub>
                </m:oMath>
              </a14:m>
              <a:endParaRPr lang="it-IT" sz="20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Grandview"/>
                <a:ea typeface="+mn-ea"/>
                <a:cs typeface="+mn-cs"/>
              </a:endParaRPr>
            </a:p>
          </dgm:t>
        </dgm:pt>
      </mc:Choice>
      <mc:Fallback xmlns="">
        <dgm:pt modelId="{E870B7B2-F8C2-4B3C-9D77-073B44D3625A}">
          <dgm:prSet phldrT="[Testo]" custT="1"/>
          <dgm:spPr/>
          <dgm:t>
            <a:bodyPr/>
            <a:lstStyle/>
            <a:p>
              <a:r>
                <a:rPr lang="it-IT" sz="2400" b="1" i="1" kern="1200" dirty="0">
                  <a:solidFill>
                    <a:srgbClr val="C593B6">
                      <a:lumMod val="7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randview"/>
                  <a:ea typeface="+mn-ea"/>
                  <a:cs typeface="+mn-cs"/>
                </a:rPr>
                <a:t>6.</a:t>
              </a:r>
              <a:r>
                <a:rPr lang="it-IT" sz="1400" b="1" i="1" kern="1200" dirty="0">
                  <a:solidFill>
                    <a:srgbClr val="C593B6">
                      <a:lumMod val="7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randview"/>
                  <a:ea typeface="+mn-ea"/>
                  <a:cs typeface="+mn-cs"/>
                </a:rPr>
                <a:t> </a:t>
              </a:r>
              <a:r>
                <a:rPr lang="it-IT" sz="20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Return </a:t>
              </a:r>
              <a:r>
                <a:rPr lang="it-IT" sz="2000" i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𝑋_𝑀</a:t>
              </a:r>
              <a:endParaRPr lang="it-IT" sz="20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Grandview"/>
                <a:ea typeface="+mn-ea"/>
                <a:cs typeface="+mn-cs"/>
              </a:endParaRPr>
            </a:p>
          </dgm:t>
        </dgm:pt>
      </mc:Fallback>
    </mc:AlternateContent>
    <dgm:pt modelId="{3980C15F-6720-4696-A06E-6A619467A6F4}" type="parTrans" cxnId="{31D97109-7D25-493C-BCB2-BE2D727CAEAF}">
      <dgm:prSet/>
      <dgm:spPr/>
      <dgm:t>
        <a:bodyPr/>
        <a:lstStyle/>
        <a:p>
          <a:endParaRPr lang="ru-RU"/>
        </a:p>
      </dgm:t>
    </dgm:pt>
    <dgm:pt modelId="{B1E28D06-FEAD-4ABC-B79E-3371085F04BD}" type="sibTrans" cxnId="{31D97109-7D25-493C-BCB2-BE2D727CAEAF}">
      <dgm:prSet/>
      <dgm:spPr/>
      <dgm:t>
        <a:bodyPr/>
        <a:lstStyle/>
        <a:p>
          <a:endParaRPr lang="ru-RU"/>
        </a:p>
      </dgm:t>
    </dgm:pt>
    <dgm:pt modelId="{4E4D24BF-3A19-4001-80BB-1183AC775822}" type="pres">
      <dgm:prSet presAssocID="{C67D9D3D-C66C-4559-9D26-3245C9A9DF4B}" presName="vert0" presStyleCnt="0">
        <dgm:presLayoutVars>
          <dgm:dir/>
          <dgm:animOne val="branch"/>
          <dgm:animLvl val="lvl"/>
        </dgm:presLayoutVars>
      </dgm:prSet>
      <dgm:spPr/>
    </dgm:pt>
    <dgm:pt modelId="{94231C95-D8F6-4501-9DD3-4FA71A275CED}" type="pres">
      <dgm:prSet presAssocID="{DF21CC64-F244-45E3-A888-26D1F516AC6E}" presName="thickLine" presStyleLbl="alignNode1" presStyleIdx="0" presStyleCnt="1"/>
      <dgm:spPr/>
    </dgm:pt>
    <dgm:pt modelId="{18A031FF-E625-4F55-974C-EFECC8953E86}" type="pres">
      <dgm:prSet presAssocID="{DF21CC64-F244-45E3-A888-26D1F516AC6E}" presName="horz1" presStyleCnt="0"/>
      <dgm:spPr/>
    </dgm:pt>
    <dgm:pt modelId="{C0450B49-9F88-4ED1-94F8-3D99D4DD746A}" type="pres">
      <dgm:prSet presAssocID="{DF21CC64-F244-45E3-A888-26D1F516AC6E}" presName="tx1" presStyleLbl="revTx" presStyleIdx="0" presStyleCnt="15"/>
      <dgm:spPr/>
    </dgm:pt>
    <dgm:pt modelId="{03D3A696-16C6-4188-932E-21085C58DEBF}" type="pres">
      <dgm:prSet presAssocID="{DF21CC64-F244-45E3-A888-26D1F516AC6E}" presName="vert1" presStyleCnt="0"/>
      <dgm:spPr/>
    </dgm:pt>
    <dgm:pt modelId="{A518CACD-D820-4C47-A253-58B0906D0C3E}" type="pres">
      <dgm:prSet presAssocID="{5F9BEAA6-FF62-4AE6-94F6-2D881D1F02FB}" presName="vertSpace2a" presStyleCnt="0"/>
      <dgm:spPr/>
    </dgm:pt>
    <dgm:pt modelId="{5AF4A764-CEEA-4727-B50B-AA79DF9A998E}" type="pres">
      <dgm:prSet presAssocID="{5F9BEAA6-FF62-4AE6-94F6-2D881D1F02FB}" presName="horz2" presStyleCnt="0"/>
      <dgm:spPr/>
    </dgm:pt>
    <dgm:pt modelId="{EEB0298D-FE2A-41EF-B223-D5E079EBB817}" type="pres">
      <dgm:prSet presAssocID="{5F9BEAA6-FF62-4AE6-94F6-2D881D1F02FB}" presName="horzSpace2" presStyleCnt="0"/>
      <dgm:spPr/>
    </dgm:pt>
    <dgm:pt modelId="{DA117DC9-3D95-4483-9F85-F1E49F23F0A1}" type="pres">
      <dgm:prSet presAssocID="{5F9BEAA6-FF62-4AE6-94F6-2D881D1F02FB}" presName="tx2" presStyleLbl="revTx" presStyleIdx="1" presStyleCnt="15" custScaleY="83031"/>
      <dgm:spPr/>
    </dgm:pt>
    <dgm:pt modelId="{2C38CA0B-8D2A-4626-8CDD-05A6919EA239}" type="pres">
      <dgm:prSet presAssocID="{5F9BEAA6-FF62-4AE6-94F6-2D881D1F02FB}" presName="vert2" presStyleCnt="0"/>
      <dgm:spPr/>
    </dgm:pt>
    <dgm:pt modelId="{760464DE-0A3D-4551-AF64-00ADD297ACE8}" type="pres">
      <dgm:prSet presAssocID="{5F9BEAA6-FF62-4AE6-94F6-2D881D1F02FB}" presName="thinLine2b" presStyleLbl="callout" presStyleIdx="0" presStyleCnt="14"/>
      <dgm:spPr/>
    </dgm:pt>
    <dgm:pt modelId="{6C5B53A6-4418-4165-A056-7B8AF4EBC160}" type="pres">
      <dgm:prSet presAssocID="{5F9BEAA6-FF62-4AE6-94F6-2D881D1F02FB}" presName="vertSpace2b" presStyleCnt="0"/>
      <dgm:spPr/>
    </dgm:pt>
    <dgm:pt modelId="{E1A29981-8621-4E4E-91EC-EED07E0854FA}" type="pres">
      <dgm:prSet presAssocID="{53F95DEC-198C-4C8A-85C0-C3617CC5F13C}" presName="horz2" presStyleCnt="0"/>
      <dgm:spPr/>
    </dgm:pt>
    <dgm:pt modelId="{D171B284-B604-4B3B-A283-0541B87C7AEA}" type="pres">
      <dgm:prSet presAssocID="{53F95DEC-198C-4C8A-85C0-C3617CC5F13C}" presName="horzSpace2" presStyleCnt="0"/>
      <dgm:spPr/>
    </dgm:pt>
    <dgm:pt modelId="{B81FAC1E-3A8A-4851-8CF3-2B6000673E23}" type="pres">
      <dgm:prSet presAssocID="{53F95DEC-198C-4C8A-85C0-C3617CC5F13C}" presName="tx2" presStyleLbl="revTx" presStyleIdx="2" presStyleCnt="15" custScaleY="81977"/>
      <dgm:spPr/>
    </dgm:pt>
    <dgm:pt modelId="{9C14D6EC-8029-4F24-A55C-B480B0053D3B}" type="pres">
      <dgm:prSet presAssocID="{53F95DEC-198C-4C8A-85C0-C3617CC5F13C}" presName="vert2" presStyleCnt="0"/>
      <dgm:spPr/>
    </dgm:pt>
    <dgm:pt modelId="{177E385E-8D17-4637-8F03-23874A41A705}" type="pres">
      <dgm:prSet presAssocID="{53F95DEC-198C-4C8A-85C0-C3617CC5F13C}" presName="thinLine2b" presStyleLbl="callout" presStyleIdx="1" presStyleCnt="14"/>
      <dgm:spPr/>
    </dgm:pt>
    <dgm:pt modelId="{532B783A-BDD0-4AA7-80EF-FD4674661D43}" type="pres">
      <dgm:prSet presAssocID="{53F95DEC-198C-4C8A-85C0-C3617CC5F13C}" presName="vertSpace2b" presStyleCnt="0"/>
      <dgm:spPr/>
    </dgm:pt>
    <dgm:pt modelId="{27787D60-FFEA-4267-B3E1-4D7B68E47CA2}" type="pres">
      <dgm:prSet presAssocID="{D7539191-FD26-4C74-A380-53AAEE3717A8}" presName="horz2" presStyleCnt="0"/>
      <dgm:spPr/>
    </dgm:pt>
    <dgm:pt modelId="{A1463E2B-B5D8-41DD-AD89-97D4C7509DB9}" type="pres">
      <dgm:prSet presAssocID="{D7539191-FD26-4C74-A380-53AAEE3717A8}" presName="horzSpace2" presStyleCnt="0"/>
      <dgm:spPr/>
    </dgm:pt>
    <dgm:pt modelId="{5889E632-CB95-48C8-9618-4F9EDCE34F67}" type="pres">
      <dgm:prSet presAssocID="{D7539191-FD26-4C74-A380-53AAEE3717A8}" presName="tx2" presStyleLbl="revTx" presStyleIdx="3" presStyleCnt="15" custScaleY="83272"/>
      <dgm:spPr/>
    </dgm:pt>
    <dgm:pt modelId="{1AC8F285-5058-4767-8EC5-0D5526AC8118}" type="pres">
      <dgm:prSet presAssocID="{D7539191-FD26-4C74-A380-53AAEE3717A8}" presName="vert2" presStyleCnt="0"/>
      <dgm:spPr/>
    </dgm:pt>
    <dgm:pt modelId="{07A14C58-B944-4B68-A31C-A18F06FCA65B}" type="pres">
      <dgm:prSet presAssocID="{D7539191-FD26-4C74-A380-53AAEE3717A8}" presName="thinLine2b" presStyleLbl="callout" presStyleIdx="2" presStyleCnt="14"/>
      <dgm:spPr/>
    </dgm:pt>
    <dgm:pt modelId="{1AA17417-5F6F-464A-B458-FC41A9D6B49F}" type="pres">
      <dgm:prSet presAssocID="{D7539191-FD26-4C74-A380-53AAEE3717A8}" presName="vertSpace2b" presStyleCnt="0"/>
      <dgm:spPr/>
    </dgm:pt>
    <dgm:pt modelId="{130915E4-E917-4E81-A940-03C9AC250FA2}" type="pres">
      <dgm:prSet presAssocID="{8656E427-36DB-4918-B78B-B6118E084099}" presName="horz2" presStyleCnt="0"/>
      <dgm:spPr/>
    </dgm:pt>
    <dgm:pt modelId="{0C50AF02-3EBE-4822-80A3-4FF5A4086212}" type="pres">
      <dgm:prSet presAssocID="{8656E427-36DB-4918-B78B-B6118E084099}" presName="horzSpace2" presStyleCnt="0"/>
      <dgm:spPr/>
    </dgm:pt>
    <dgm:pt modelId="{2C8D5395-F7B3-411D-ABEE-284621F68194}" type="pres">
      <dgm:prSet presAssocID="{8656E427-36DB-4918-B78B-B6118E084099}" presName="tx2" presStyleLbl="revTx" presStyleIdx="4" presStyleCnt="15" custScaleY="87421"/>
      <dgm:spPr/>
    </dgm:pt>
    <dgm:pt modelId="{F0DAC384-CC5E-4EB4-B32A-29928C1277FE}" type="pres">
      <dgm:prSet presAssocID="{8656E427-36DB-4918-B78B-B6118E084099}" presName="vert2" presStyleCnt="0"/>
      <dgm:spPr/>
    </dgm:pt>
    <dgm:pt modelId="{42852327-D038-41F3-BC9A-BFFDBE88C81E}" type="pres">
      <dgm:prSet presAssocID="{8656E427-36DB-4918-B78B-B6118E084099}" presName="thinLine2b" presStyleLbl="callout" presStyleIdx="3" presStyleCnt="14"/>
      <dgm:spPr/>
    </dgm:pt>
    <dgm:pt modelId="{63A88CA0-D6F6-4DD9-98CD-E8915258FF73}" type="pres">
      <dgm:prSet presAssocID="{8656E427-36DB-4918-B78B-B6118E084099}" presName="vertSpace2b" presStyleCnt="0"/>
      <dgm:spPr/>
    </dgm:pt>
    <dgm:pt modelId="{1184FC70-FEE4-46E1-AC0E-40C86947AE35}" type="pres">
      <dgm:prSet presAssocID="{BEC355DF-1C22-4B42-B202-1CCED3F82934}" presName="horz2" presStyleCnt="0"/>
      <dgm:spPr/>
    </dgm:pt>
    <dgm:pt modelId="{FF8D0A42-1B20-4C18-9BD7-783C2225A1FA}" type="pres">
      <dgm:prSet presAssocID="{BEC355DF-1C22-4B42-B202-1CCED3F82934}" presName="horzSpace2" presStyleCnt="0"/>
      <dgm:spPr/>
    </dgm:pt>
    <dgm:pt modelId="{30A3343E-A413-44F3-8B71-65F4B699171E}" type="pres">
      <dgm:prSet presAssocID="{BEC355DF-1C22-4B42-B202-1CCED3F82934}" presName="tx2" presStyleLbl="revTx" presStyleIdx="5" presStyleCnt="15" custScaleY="94895"/>
      <dgm:spPr/>
    </dgm:pt>
    <dgm:pt modelId="{2205A4E3-2C24-4A05-9363-0DC491CC82A1}" type="pres">
      <dgm:prSet presAssocID="{BEC355DF-1C22-4B42-B202-1CCED3F82934}" presName="vert2" presStyleCnt="0"/>
      <dgm:spPr/>
    </dgm:pt>
    <dgm:pt modelId="{C49D5C0B-F515-4C88-A096-7BCCFFE2C445}" type="pres">
      <dgm:prSet presAssocID="{BEC355DF-1C22-4B42-B202-1CCED3F82934}" presName="thinLine2b" presStyleLbl="callout" presStyleIdx="4" presStyleCnt="14"/>
      <dgm:spPr/>
    </dgm:pt>
    <dgm:pt modelId="{8C57B63C-917A-444A-AC6D-E985AEF8633D}" type="pres">
      <dgm:prSet presAssocID="{BEC355DF-1C22-4B42-B202-1CCED3F82934}" presName="vertSpace2b" presStyleCnt="0"/>
      <dgm:spPr/>
    </dgm:pt>
    <dgm:pt modelId="{A1755561-4A3B-4F33-9CCE-BF0DC3E41DC7}" type="pres">
      <dgm:prSet presAssocID="{F2FB68B9-697F-48EF-9C1F-75F727A811DB}" presName="horz2" presStyleCnt="0"/>
      <dgm:spPr/>
    </dgm:pt>
    <dgm:pt modelId="{139D3D7D-C460-491E-8E10-BBC498E63A71}" type="pres">
      <dgm:prSet presAssocID="{F2FB68B9-697F-48EF-9C1F-75F727A811DB}" presName="horzSpace2" presStyleCnt="0"/>
      <dgm:spPr/>
    </dgm:pt>
    <dgm:pt modelId="{074965B2-801D-4CBE-AA14-11744EB84FEE}" type="pres">
      <dgm:prSet presAssocID="{F2FB68B9-697F-48EF-9C1F-75F727A811DB}" presName="tx2" presStyleLbl="revTx" presStyleIdx="6" presStyleCnt="15" custScaleY="174798"/>
      <dgm:spPr/>
    </dgm:pt>
    <dgm:pt modelId="{13B093ED-BE9D-4593-9B3A-BA84CAEEFE49}" type="pres">
      <dgm:prSet presAssocID="{F2FB68B9-697F-48EF-9C1F-75F727A811DB}" presName="vert2" presStyleCnt="0"/>
      <dgm:spPr/>
    </dgm:pt>
    <dgm:pt modelId="{2DEEBB7B-3B8F-448E-A134-E2E2F24AA481}" type="pres">
      <dgm:prSet presAssocID="{F2FB68B9-697F-48EF-9C1F-75F727A811DB}" presName="thinLine2b" presStyleLbl="callout" presStyleIdx="5" presStyleCnt="14"/>
      <dgm:spPr/>
    </dgm:pt>
    <dgm:pt modelId="{36582595-7766-43F2-A620-608420CCD5D2}" type="pres">
      <dgm:prSet presAssocID="{F2FB68B9-697F-48EF-9C1F-75F727A811DB}" presName="vertSpace2b" presStyleCnt="0"/>
      <dgm:spPr/>
    </dgm:pt>
    <dgm:pt modelId="{30BFAC19-A3E3-4B38-8115-8A30AFEB8087}" type="pres">
      <dgm:prSet presAssocID="{03A5CB1B-4FB9-4941-9D38-23F06D69BF3E}" presName="horz2" presStyleCnt="0"/>
      <dgm:spPr/>
    </dgm:pt>
    <dgm:pt modelId="{2ECA836C-256D-49A6-A886-5017EFB883C3}" type="pres">
      <dgm:prSet presAssocID="{03A5CB1B-4FB9-4941-9D38-23F06D69BF3E}" presName="horzSpace2" presStyleCnt="0"/>
      <dgm:spPr/>
    </dgm:pt>
    <dgm:pt modelId="{22092A0B-6AB1-476D-B755-6F3D4594F392}" type="pres">
      <dgm:prSet presAssocID="{03A5CB1B-4FB9-4941-9D38-23F06D69BF3E}" presName="tx2" presStyleLbl="revTx" presStyleIdx="7" presStyleCnt="15" custScaleY="76965"/>
      <dgm:spPr/>
    </dgm:pt>
    <dgm:pt modelId="{263B39C2-B80B-4687-A9A8-3F9B2FDE5EAE}" type="pres">
      <dgm:prSet presAssocID="{03A5CB1B-4FB9-4941-9D38-23F06D69BF3E}" presName="vert2" presStyleCnt="0"/>
      <dgm:spPr/>
    </dgm:pt>
    <dgm:pt modelId="{FC790C35-1931-438F-86A6-8F4BEB6D8545}" type="pres">
      <dgm:prSet presAssocID="{03A5CB1B-4FB9-4941-9D38-23F06D69BF3E}" presName="thinLine2b" presStyleLbl="callout" presStyleIdx="6" presStyleCnt="14"/>
      <dgm:spPr/>
    </dgm:pt>
    <dgm:pt modelId="{C301E4D4-88E2-4BC5-B92B-326BC116AE80}" type="pres">
      <dgm:prSet presAssocID="{03A5CB1B-4FB9-4941-9D38-23F06D69BF3E}" presName="vertSpace2b" presStyleCnt="0"/>
      <dgm:spPr/>
    </dgm:pt>
    <dgm:pt modelId="{28459B58-C8E3-4987-81CB-F06B7EF7EE26}" type="pres">
      <dgm:prSet presAssocID="{6137C539-206F-43A1-8BCB-8D967DBBAA20}" presName="horz2" presStyleCnt="0"/>
      <dgm:spPr/>
    </dgm:pt>
    <dgm:pt modelId="{6F99FD93-02B3-46A7-8E86-12F7CCF66F13}" type="pres">
      <dgm:prSet presAssocID="{6137C539-206F-43A1-8BCB-8D967DBBAA20}" presName="horzSpace2" presStyleCnt="0"/>
      <dgm:spPr/>
    </dgm:pt>
    <dgm:pt modelId="{160A9644-EB35-4AE5-B0FE-067D3E6ED237}" type="pres">
      <dgm:prSet presAssocID="{6137C539-206F-43A1-8BCB-8D967DBBAA20}" presName="tx2" presStyleLbl="revTx" presStyleIdx="8" presStyleCnt="15" custScaleY="71472"/>
      <dgm:spPr/>
    </dgm:pt>
    <dgm:pt modelId="{FE5ABE58-BC8E-4353-9A9F-75DE92DA2C1B}" type="pres">
      <dgm:prSet presAssocID="{6137C539-206F-43A1-8BCB-8D967DBBAA20}" presName="vert2" presStyleCnt="0"/>
      <dgm:spPr/>
    </dgm:pt>
    <dgm:pt modelId="{FEF26F12-E85F-4138-8884-7F6628BA627F}" type="pres">
      <dgm:prSet presAssocID="{6137C539-206F-43A1-8BCB-8D967DBBAA20}" presName="thinLine2b" presStyleLbl="callout" presStyleIdx="7" presStyleCnt="14"/>
      <dgm:spPr/>
    </dgm:pt>
    <dgm:pt modelId="{391C5779-4890-4162-B95C-427849012127}" type="pres">
      <dgm:prSet presAssocID="{6137C539-206F-43A1-8BCB-8D967DBBAA20}" presName="vertSpace2b" presStyleCnt="0"/>
      <dgm:spPr/>
    </dgm:pt>
    <dgm:pt modelId="{4470A25C-CEA6-46D9-8F84-BF54F40E7FA1}" type="pres">
      <dgm:prSet presAssocID="{BEAD5B54-7644-482B-BC43-4D006F4390F2}" presName="horz2" presStyleCnt="0"/>
      <dgm:spPr/>
    </dgm:pt>
    <dgm:pt modelId="{100EAD0D-6DC4-40E0-A4DF-D4B5CC7B46AA}" type="pres">
      <dgm:prSet presAssocID="{BEAD5B54-7644-482B-BC43-4D006F4390F2}" presName="horzSpace2" presStyleCnt="0"/>
      <dgm:spPr/>
    </dgm:pt>
    <dgm:pt modelId="{7FFC091D-2F31-4D6D-AFC7-09C2D5A2B5BE}" type="pres">
      <dgm:prSet presAssocID="{BEAD5B54-7644-482B-BC43-4D006F4390F2}" presName="tx2" presStyleLbl="revTx" presStyleIdx="9" presStyleCnt="15" custScaleY="88587"/>
      <dgm:spPr/>
    </dgm:pt>
    <dgm:pt modelId="{EA59A673-8B1D-4C68-89AB-B11B2BBD3FF2}" type="pres">
      <dgm:prSet presAssocID="{BEAD5B54-7644-482B-BC43-4D006F4390F2}" presName="vert2" presStyleCnt="0"/>
      <dgm:spPr/>
    </dgm:pt>
    <dgm:pt modelId="{B11D8E5F-B11E-4139-A4BE-76EBEEEC6224}" type="pres">
      <dgm:prSet presAssocID="{BEAD5B54-7644-482B-BC43-4D006F4390F2}" presName="thinLine2b" presStyleLbl="callout" presStyleIdx="8" presStyleCnt="14"/>
      <dgm:spPr/>
    </dgm:pt>
    <dgm:pt modelId="{676468F9-D519-4688-B12A-C43CBF6C1ABB}" type="pres">
      <dgm:prSet presAssocID="{BEAD5B54-7644-482B-BC43-4D006F4390F2}" presName="vertSpace2b" presStyleCnt="0"/>
      <dgm:spPr/>
    </dgm:pt>
    <dgm:pt modelId="{26CB3F71-7C90-487A-BC8B-94061F678C54}" type="pres">
      <dgm:prSet presAssocID="{D60D1A58-3870-4027-9AF5-B21BDE194C3D}" presName="horz2" presStyleCnt="0"/>
      <dgm:spPr/>
    </dgm:pt>
    <dgm:pt modelId="{7822C843-D15E-4FB2-9318-ADDB45549C59}" type="pres">
      <dgm:prSet presAssocID="{D60D1A58-3870-4027-9AF5-B21BDE194C3D}" presName="horzSpace2" presStyleCnt="0"/>
      <dgm:spPr/>
    </dgm:pt>
    <dgm:pt modelId="{B20BB3B2-8B9A-4747-A49B-6A9F79A01CEB}" type="pres">
      <dgm:prSet presAssocID="{D60D1A58-3870-4027-9AF5-B21BDE194C3D}" presName="tx2" presStyleLbl="revTx" presStyleIdx="10" presStyleCnt="15" custScaleY="73137"/>
      <dgm:spPr/>
    </dgm:pt>
    <dgm:pt modelId="{373DFB31-E20C-4787-9821-23BB6B1362BF}" type="pres">
      <dgm:prSet presAssocID="{D60D1A58-3870-4027-9AF5-B21BDE194C3D}" presName="vert2" presStyleCnt="0"/>
      <dgm:spPr/>
    </dgm:pt>
    <dgm:pt modelId="{3E50239D-1CA5-4594-A1AA-4D4E4844A53D}" type="pres">
      <dgm:prSet presAssocID="{D60D1A58-3870-4027-9AF5-B21BDE194C3D}" presName="thinLine2b" presStyleLbl="callout" presStyleIdx="9" presStyleCnt="14"/>
      <dgm:spPr/>
    </dgm:pt>
    <dgm:pt modelId="{1423C1DA-B19E-44B4-9409-08D4D260C43E}" type="pres">
      <dgm:prSet presAssocID="{D60D1A58-3870-4027-9AF5-B21BDE194C3D}" presName="vertSpace2b" presStyleCnt="0"/>
      <dgm:spPr/>
    </dgm:pt>
    <dgm:pt modelId="{138D3C6A-E1A3-43B5-BDD8-0F0EE86E7FA8}" type="pres">
      <dgm:prSet presAssocID="{7D7F5AE2-DE66-458F-930A-AB67E34673A2}" presName="horz2" presStyleCnt="0"/>
      <dgm:spPr/>
    </dgm:pt>
    <dgm:pt modelId="{596BDD48-0F51-4D4A-BDC2-B9DF11F57B9A}" type="pres">
      <dgm:prSet presAssocID="{7D7F5AE2-DE66-458F-930A-AB67E34673A2}" presName="horzSpace2" presStyleCnt="0"/>
      <dgm:spPr/>
    </dgm:pt>
    <dgm:pt modelId="{69EC943C-B27B-4904-85CF-E68EA775460F}" type="pres">
      <dgm:prSet presAssocID="{7D7F5AE2-DE66-458F-930A-AB67E34673A2}" presName="tx2" presStyleLbl="revTx" presStyleIdx="11" presStyleCnt="15" custScaleY="54170"/>
      <dgm:spPr/>
    </dgm:pt>
    <dgm:pt modelId="{8D524C8C-ABF1-4775-9ACF-A81581EFF0B6}" type="pres">
      <dgm:prSet presAssocID="{7D7F5AE2-DE66-458F-930A-AB67E34673A2}" presName="vert2" presStyleCnt="0"/>
      <dgm:spPr/>
    </dgm:pt>
    <dgm:pt modelId="{5202680E-A88F-436B-B6D4-7BE1752121BD}" type="pres">
      <dgm:prSet presAssocID="{7D7F5AE2-DE66-458F-930A-AB67E34673A2}" presName="thinLine2b" presStyleLbl="callout" presStyleIdx="10" presStyleCnt="14"/>
      <dgm:spPr/>
    </dgm:pt>
    <dgm:pt modelId="{C7405A24-1983-42F8-ACD3-CD6F0EA23925}" type="pres">
      <dgm:prSet presAssocID="{7D7F5AE2-DE66-458F-930A-AB67E34673A2}" presName="vertSpace2b" presStyleCnt="0"/>
      <dgm:spPr/>
    </dgm:pt>
    <dgm:pt modelId="{E0962D0C-659F-4E00-91A7-DD6FCDAB0478}" type="pres">
      <dgm:prSet presAssocID="{56B0519E-9871-480D-99EC-0F0C8F60C762}" presName="horz2" presStyleCnt="0"/>
      <dgm:spPr/>
    </dgm:pt>
    <dgm:pt modelId="{9BE75175-2C2E-407F-A7E1-CC6DF33F15F5}" type="pres">
      <dgm:prSet presAssocID="{56B0519E-9871-480D-99EC-0F0C8F60C762}" presName="horzSpace2" presStyleCnt="0"/>
      <dgm:spPr/>
    </dgm:pt>
    <dgm:pt modelId="{7109361E-E5D8-414F-B43F-6F53E74CFB6D}" type="pres">
      <dgm:prSet presAssocID="{56B0519E-9871-480D-99EC-0F0C8F60C762}" presName="tx2" presStyleLbl="revTx" presStyleIdx="12" presStyleCnt="15" custScaleY="60891"/>
      <dgm:spPr/>
    </dgm:pt>
    <dgm:pt modelId="{296ACF87-A805-4910-A304-121FC9E16344}" type="pres">
      <dgm:prSet presAssocID="{56B0519E-9871-480D-99EC-0F0C8F60C762}" presName="vert2" presStyleCnt="0"/>
      <dgm:spPr/>
    </dgm:pt>
    <dgm:pt modelId="{7CD1B0A3-42A2-4330-BD86-7C95C46B4D65}" type="pres">
      <dgm:prSet presAssocID="{56B0519E-9871-480D-99EC-0F0C8F60C762}" presName="thinLine2b" presStyleLbl="callout" presStyleIdx="11" presStyleCnt="14"/>
      <dgm:spPr/>
    </dgm:pt>
    <dgm:pt modelId="{504C5FBB-D234-4036-9821-8D7CAB7AD9B4}" type="pres">
      <dgm:prSet presAssocID="{56B0519E-9871-480D-99EC-0F0C8F60C762}" presName="vertSpace2b" presStyleCnt="0"/>
      <dgm:spPr/>
    </dgm:pt>
    <dgm:pt modelId="{2BF09D6F-EA31-4CC2-A3F2-645963E8A1FD}" type="pres">
      <dgm:prSet presAssocID="{1788EF3F-6733-49A5-BA22-8BE790DF8B6A}" presName="horz2" presStyleCnt="0"/>
      <dgm:spPr/>
    </dgm:pt>
    <dgm:pt modelId="{94D0D87A-2C88-4B69-B8B3-57316E46AFF7}" type="pres">
      <dgm:prSet presAssocID="{1788EF3F-6733-49A5-BA22-8BE790DF8B6A}" presName="horzSpace2" presStyleCnt="0"/>
      <dgm:spPr/>
    </dgm:pt>
    <dgm:pt modelId="{93C8E0C9-C62C-4EB9-BBB3-985DDEF28E67}" type="pres">
      <dgm:prSet presAssocID="{1788EF3F-6733-49A5-BA22-8BE790DF8B6A}" presName="tx2" presStyleLbl="revTx" presStyleIdx="13" presStyleCnt="15" custScaleY="65955"/>
      <dgm:spPr/>
    </dgm:pt>
    <dgm:pt modelId="{AD5B99F4-3D76-48FE-864E-037924EE4B03}" type="pres">
      <dgm:prSet presAssocID="{1788EF3F-6733-49A5-BA22-8BE790DF8B6A}" presName="vert2" presStyleCnt="0"/>
      <dgm:spPr/>
    </dgm:pt>
    <dgm:pt modelId="{1F4F6E60-7345-46FA-B68F-B6817F9068AE}" type="pres">
      <dgm:prSet presAssocID="{1788EF3F-6733-49A5-BA22-8BE790DF8B6A}" presName="thinLine2b" presStyleLbl="callout" presStyleIdx="12" presStyleCnt="14"/>
      <dgm:spPr/>
    </dgm:pt>
    <dgm:pt modelId="{B0F006C5-1FCD-4B4D-96F2-CE2B0A9AA120}" type="pres">
      <dgm:prSet presAssocID="{1788EF3F-6733-49A5-BA22-8BE790DF8B6A}" presName="vertSpace2b" presStyleCnt="0"/>
      <dgm:spPr/>
    </dgm:pt>
    <dgm:pt modelId="{D5E2224F-9E68-4992-AB3D-41A22E91333F}" type="pres">
      <dgm:prSet presAssocID="{E870B7B2-F8C2-4B3C-9D77-073B44D3625A}" presName="horz2" presStyleCnt="0"/>
      <dgm:spPr/>
    </dgm:pt>
    <dgm:pt modelId="{E570CC46-4B37-4D1D-B89F-4A862255D863}" type="pres">
      <dgm:prSet presAssocID="{E870B7B2-F8C2-4B3C-9D77-073B44D3625A}" presName="horzSpace2" presStyleCnt="0"/>
      <dgm:spPr/>
    </dgm:pt>
    <dgm:pt modelId="{D86ED082-9528-4273-B5F2-33744285332B}" type="pres">
      <dgm:prSet presAssocID="{E870B7B2-F8C2-4B3C-9D77-073B44D3625A}" presName="tx2" presStyleLbl="revTx" presStyleIdx="14" presStyleCnt="15"/>
      <dgm:spPr/>
    </dgm:pt>
    <dgm:pt modelId="{4B818504-43F3-4D79-9DD5-11C9C51E1064}" type="pres">
      <dgm:prSet presAssocID="{E870B7B2-F8C2-4B3C-9D77-073B44D3625A}" presName="vert2" presStyleCnt="0"/>
      <dgm:spPr/>
    </dgm:pt>
    <dgm:pt modelId="{F1FF1B3B-3E0C-4420-A19E-9A50094A57EC}" type="pres">
      <dgm:prSet presAssocID="{E870B7B2-F8C2-4B3C-9D77-073B44D3625A}" presName="thinLine2b" presStyleLbl="callout" presStyleIdx="13" presStyleCnt="14"/>
      <dgm:spPr/>
    </dgm:pt>
    <dgm:pt modelId="{93D04E09-786C-4811-8EE6-8846D8718F7D}" type="pres">
      <dgm:prSet presAssocID="{E870B7B2-F8C2-4B3C-9D77-073B44D3625A}" presName="vertSpace2b" presStyleCnt="0"/>
      <dgm:spPr/>
    </dgm:pt>
  </dgm:ptLst>
  <dgm:cxnLst>
    <dgm:cxn modelId="{8F56D203-A209-4FBA-9B60-3EB83684A784}" type="presOf" srcId="{DF21CC64-F244-45E3-A888-26D1F516AC6E}" destId="{C0450B49-9F88-4ED1-94F8-3D99D4DD746A}" srcOrd="0" destOrd="0" presId="urn:microsoft.com/office/officeart/2008/layout/LinedList"/>
    <dgm:cxn modelId="{31D97109-7D25-493C-BCB2-BE2D727CAEAF}" srcId="{DF21CC64-F244-45E3-A888-26D1F516AC6E}" destId="{E870B7B2-F8C2-4B3C-9D77-073B44D3625A}" srcOrd="13" destOrd="0" parTransId="{3980C15F-6720-4696-A06E-6A619467A6F4}" sibTransId="{B1E28D06-FEAD-4ABC-B79E-3371085F04BD}"/>
    <dgm:cxn modelId="{36B4A70C-16B7-4A41-AC09-8A0A134B1DAA}" type="presOf" srcId="{03A5CB1B-4FB9-4941-9D38-23F06D69BF3E}" destId="{22092A0B-6AB1-476D-B755-6F3D4594F392}" srcOrd="0" destOrd="0" presId="urn:microsoft.com/office/officeart/2008/layout/LinedList"/>
    <dgm:cxn modelId="{DE05E715-FA2B-4864-BB09-9BD4EEF76BCE}" type="presOf" srcId="{D7539191-FD26-4C74-A380-53AAEE3717A8}" destId="{5889E632-CB95-48C8-9618-4F9EDCE34F67}" srcOrd="0" destOrd="0" presId="urn:microsoft.com/office/officeart/2008/layout/LinedList"/>
    <dgm:cxn modelId="{86857A17-55C8-4762-A106-91FFFD2ED5DE}" srcId="{DF21CC64-F244-45E3-A888-26D1F516AC6E}" destId="{8656E427-36DB-4918-B78B-B6118E084099}" srcOrd="3" destOrd="0" parTransId="{5FB34F33-3318-499E-B870-6E9B4E1D0039}" sibTransId="{1648C9BE-3364-411C-BE16-0F942E14718D}"/>
    <dgm:cxn modelId="{4CBF4C1A-BA08-48C6-8EAB-F0B3D3BC0C8F}" type="presOf" srcId="{53F95DEC-198C-4C8A-85C0-C3617CC5F13C}" destId="{B81FAC1E-3A8A-4851-8CF3-2B6000673E23}" srcOrd="0" destOrd="0" presId="urn:microsoft.com/office/officeart/2008/layout/LinedList"/>
    <dgm:cxn modelId="{4D40211B-523D-4158-8B73-AA743EBE2C80}" srcId="{C67D9D3D-C66C-4559-9D26-3245C9A9DF4B}" destId="{DF21CC64-F244-45E3-A888-26D1F516AC6E}" srcOrd="0" destOrd="0" parTransId="{906CC9D8-C432-4CE7-8641-D00CDC9974E8}" sibTransId="{2CAAAC91-7481-4C99-9339-55F9B058D6EC}"/>
    <dgm:cxn modelId="{0E47D422-2710-4804-B8B7-54D77BDDE8D2}" srcId="{DF21CC64-F244-45E3-A888-26D1F516AC6E}" destId="{6137C539-206F-43A1-8BCB-8D967DBBAA20}" srcOrd="7" destOrd="0" parTransId="{5CC096BB-170C-4C7D-A580-896F4EB4202B}" sibTransId="{FADAC6A9-E416-4491-BF35-27B093FEB152}"/>
    <dgm:cxn modelId="{141EFA2F-E8B6-4866-9C9C-9E16DD95E118}" srcId="{DF21CC64-F244-45E3-A888-26D1F516AC6E}" destId="{5F9BEAA6-FF62-4AE6-94F6-2D881D1F02FB}" srcOrd="0" destOrd="0" parTransId="{C265178E-E292-44F0-9071-09FB6B24FF90}" sibTransId="{89BC6E81-B57C-42C3-B79E-0A3BA9444523}"/>
    <dgm:cxn modelId="{B3B93E5C-CCDB-4BEC-99C2-E786CB41848D}" srcId="{DF21CC64-F244-45E3-A888-26D1F516AC6E}" destId="{D60D1A58-3870-4027-9AF5-B21BDE194C3D}" srcOrd="9" destOrd="0" parTransId="{9F3BC31A-2C3D-4D51-8547-28241C32F8C1}" sibTransId="{CB010C64-2B2D-4E81-82D5-A1F287CF1F05}"/>
    <dgm:cxn modelId="{D631E35C-EEC6-45F4-AD70-12C372411435}" type="presOf" srcId="{C67D9D3D-C66C-4559-9D26-3245C9A9DF4B}" destId="{4E4D24BF-3A19-4001-80BB-1183AC775822}" srcOrd="0" destOrd="0" presId="urn:microsoft.com/office/officeart/2008/layout/LinedList"/>
    <dgm:cxn modelId="{4DEC2041-CB47-4DEE-87C2-F62D4DEBB372}" type="presOf" srcId="{5F9BEAA6-FF62-4AE6-94F6-2D881D1F02FB}" destId="{DA117DC9-3D95-4483-9F85-F1E49F23F0A1}" srcOrd="0" destOrd="0" presId="urn:microsoft.com/office/officeart/2008/layout/LinedList"/>
    <dgm:cxn modelId="{885C6345-C416-4D7C-993E-6A91D0179FC8}" type="presOf" srcId="{BEAD5B54-7644-482B-BC43-4D006F4390F2}" destId="{7FFC091D-2F31-4D6D-AFC7-09C2D5A2B5BE}" srcOrd="0" destOrd="0" presId="urn:microsoft.com/office/officeart/2008/layout/LinedList"/>
    <dgm:cxn modelId="{A61CA96A-F772-4A25-80D1-6E8B86C57F6B}" type="presOf" srcId="{D60D1A58-3870-4027-9AF5-B21BDE194C3D}" destId="{B20BB3B2-8B9A-4747-A49B-6A9F79A01CEB}" srcOrd="0" destOrd="0" presId="urn:microsoft.com/office/officeart/2008/layout/LinedList"/>
    <dgm:cxn modelId="{2F78126C-04A3-443F-828F-50EF3E684495}" srcId="{DF21CC64-F244-45E3-A888-26D1F516AC6E}" destId="{BEC355DF-1C22-4B42-B202-1CCED3F82934}" srcOrd="4" destOrd="0" parTransId="{8D4556A4-769D-4B65-ABFF-B1C3DDCD5E60}" sibTransId="{9465C94B-404B-4494-9D2D-7310A4939757}"/>
    <dgm:cxn modelId="{53C3904C-A19A-4CAE-A61A-C0B5634C3521}" srcId="{DF21CC64-F244-45E3-A888-26D1F516AC6E}" destId="{7D7F5AE2-DE66-458F-930A-AB67E34673A2}" srcOrd="10" destOrd="0" parTransId="{30FDC8D5-B33C-4377-A1DC-C54A7BF4C401}" sibTransId="{816E259E-5EC8-4911-A334-2EB5AB637818}"/>
    <dgm:cxn modelId="{12606C51-286E-4394-9EDC-5E7F4CB7DE3B}" srcId="{DF21CC64-F244-45E3-A888-26D1F516AC6E}" destId="{53F95DEC-198C-4C8A-85C0-C3617CC5F13C}" srcOrd="1" destOrd="0" parTransId="{5406B1A6-453C-42A7-8BFA-3174587E1A64}" sibTransId="{046696D0-BE11-43B5-9897-AACC459B24CE}"/>
    <dgm:cxn modelId="{5609C573-B150-4925-8B73-BDE2C1513DEA}" srcId="{DF21CC64-F244-45E3-A888-26D1F516AC6E}" destId="{BEAD5B54-7644-482B-BC43-4D006F4390F2}" srcOrd="8" destOrd="0" parTransId="{6BC65AAF-A409-4FC5-A04E-7F18FB106879}" sibTransId="{37C4FFC2-28C0-4F63-8170-057F948D169A}"/>
    <dgm:cxn modelId="{0CA93956-3284-45BF-BC8A-984834070F9D}" type="presOf" srcId="{BEC355DF-1C22-4B42-B202-1CCED3F82934}" destId="{30A3343E-A413-44F3-8B71-65F4B699171E}" srcOrd="0" destOrd="0" presId="urn:microsoft.com/office/officeart/2008/layout/LinedList"/>
    <dgm:cxn modelId="{CB66FD56-2E15-4352-A6D7-C4E7F87B494F}" type="presOf" srcId="{8656E427-36DB-4918-B78B-B6118E084099}" destId="{2C8D5395-F7B3-411D-ABEE-284621F68194}" srcOrd="0" destOrd="0" presId="urn:microsoft.com/office/officeart/2008/layout/LinedList"/>
    <dgm:cxn modelId="{986C6977-AA2A-467C-9C0D-EAD277F21E28}" srcId="{DF21CC64-F244-45E3-A888-26D1F516AC6E}" destId="{56B0519E-9871-480D-99EC-0F0C8F60C762}" srcOrd="11" destOrd="0" parTransId="{06968B40-E24C-4847-A88F-99072433369E}" sibTransId="{50097DF3-A843-4341-942B-10B11188E334}"/>
    <dgm:cxn modelId="{0736D87F-956C-4CAA-9B8A-D8A1B63A9156}" type="presOf" srcId="{1788EF3F-6733-49A5-BA22-8BE790DF8B6A}" destId="{93C8E0C9-C62C-4EB9-BBB3-985DDEF28E67}" srcOrd="0" destOrd="0" presId="urn:microsoft.com/office/officeart/2008/layout/LinedList"/>
    <dgm:cxn modelId="{4046528F-7C19-42F4-93D5-FBFD982C34D8}" srcId="{DF21CC64-F244-45E3-A888-26D1F516AC6E}" destId="{D7539191-FD26-4C74-A380-53AAEE3717A8}" srcOrd="2" destOrd="0" parTransId="{878692C4-1438-49AB-9AE7-F44218370724}" sibTransId="{CFD36D29-5EEE-437A-B69C-0FD31B65C5EC}"/>
    <dgm:cxn modelId="{041C848F-386D-48D2-82B0-596BE7C1B99C}" type="presOf" srcId="{7D7F5AE2-DE66-458F-930A-AB67E34673A2}" destId="{69EC943C-B27B-4904-85CF-E68EA775460F}" srcOrd="0" destOrd="0" presId="urn:microsoft.com/office/officeart/2008/layout/LinedList"/>
    <dgm:cxn modelId="{DBE14BC3-5F4B-4124-B90D-BC772113D111}" srcId="{DF21CC64-F244-45E3-A888-26D1F516AC6E}" destId="{F2FB68B9-697F-48EF-9C1F-75F727A811DB}" srcOrd="5" destOrd="0" parTransId="{323D0E69-B6AB-4CBF-9139-FA337ED66FD4}" sibTransId="{5305D922-15C3-4F08-B33E-A5AA3D93BC4A}"/>
    <dgm:cxn modelId="{D9CC2ACE-FEF7-4DAA-A629-1ADC798982D7}" type="presOf" srcId="{6137C539-206F-43A1-8BCB-8D967DBBAA20}" destId="{160A9644-EB35-4AE5-B0FE-067D3E6ED237}" srcOrd="0" destOrd="0" presId="urn:microsoft.com/office/officeart/2008/layout/LinedList"/>
    <dgm:cxn modelId="{24E82DCF-3690-498F-B2A1-35FA9342CBB8}" srcId="{DF21CC64-F244-45E3-A888-26D1F516AC6E}" destId="{1788EF3F-6733-49A5-BA22-8BE790DF8B6A}" srcOrd="12" destOrd="0" parTransId="{B227892C-D871-4259-AA7A-4524FB84DE16}" sibTransId="{E7A30285-EBD8-4C9A-968D-AE4EA750AA9D}"/>
    <dgm:cxn modelId="{175C7FD1-71EB-4215-AC3E-C9386F1B976C}" type="presOf" srcId="{E870B7B2-F8C2-4B3C-9D77-073B44D3625A}" destId="{D86ED082-9528-4273-B5F2-33744285332B}" srcOrd="0" destOrd="0" presId="urn:microsoft.com/office/officeart/2008/layout/LinedList"/>
    <dgm:cxn modelId="{46CA06DD-7B9D-4E3B-8406-D6B3C15E2604}" srcId="{DF21CC64-F244-45E3-A888-26D1F516AC6E}" destId="{03A5CB1B-4FB9-4941-9D38-23F06D69BF3E}" srcOrd="6" destOrd="0" parTransId="{1ACC251B-9788-4C90-B1EA-018999C01172}" sibTransId="{9054F3D6-82B0-45E0-8F4A-92E2B087735C}"/>
    <dgm:cxn modelId="{AA59AAE8-3348-425C-A0CC-87E124E8C2CB}" type="presOf" srcId="{F2FB68B9-697F-48EF-9C1F-75F727A811DB}" destId="{074965B2-801D-4CBE-AA14-11744EB84FEE}" srcOrd="0" destOrd="0" presId="urn:microsoft.com/office/officeart/2008/layout/LinedList"/>
    <dgm:cxn modelId="{FC3966F9-C886-4587-87AC-78E26864FC20}" type="presOf" srcId="{56B0519E-9871-480D-99EC-0F0C8F60C762}" destId="{7109361E-E5D8-414F-B43F-6F53E74CFB6D}" srcOrd="0" destOrd="0" presId="urn:microsoft.com/office/officeart/2008/layout/LinedList"/>
    <dgm:cxn modelId="{D35BBED9-03A3-4ED8-9B7D-804D52D56147}" type="presParOf" srcId="{4E4D24BF-3A19-4001-80BB-1183AC775822}" destId="{94231C95-D8F6-4501-9DD3-4FA71A275CED}" srcOrd="0" destOrd="0" presId="urn:microsoft.com/office/officeart/2008/layout/LinedList"/>
    <dgm:cxn modelId="{E6325026-4808-4712-83E1-2A69ACC953EE}" type="presParOf" srcId="{4E4D24BF-3A19-4001-80BB-1183AC775822}" destId="{18A031FF-E625-4F55-974C-EFECC8953E86}" srcOrd="1" destOrd="0" presId="urn:microsoft.com/office/officeart/2008/layout/LinedList"/>
    <dgm:cxn modelId="{1F7C731A-F248-4EDD-AB69-3D14633A6B3A}" type="presParOf" srcId="{18A031FF-E625-4F55-974C-EFECC8953E86}" destId="{C0450B49-9F88-4ED1-94F8-3D99D4DD746A}" srcOrd="0" destOrd="0" presId="urn:microsoft.com/office/officeart/2008/layout/LinedList"/>
    <dgm:cxn modelId="{D7CD419F-73EC-4FE4-A0D9-8D08CDC32A84}" type="presParOf" srcId="{18A031FF-E625-4F55-974C-EFECC8953E86}" destId="{03D3A696-16C6-4188-932E-21085C58DEBF}" srcOrd="1" destOrd="0" presId="urn:microsoft.com/office/officeart/2008/layout/LinedList"/>
    <dgm:cxn modelId="{1A7B5696-EB43-4779-A7C4-DDE626038CEB}" type="presParOf" srcId="{03D3A696-16C6-4188-932E-21085C58DEBF}" destId="{A518CACD-D820-4C47-A253-58B0906D0C3E}" srcOrd="0" destOrd="0" presId="urn:microsoft.com/office/officeart/2008/layout/LinedList"/>
    <dgm:cxn modelId="{16FB176E-46E6-484F-985D-9497CB7DEB22}" type="presParOf" srcId="{03D3A696-16C6-4188-932E-21085C58DEBF}" destId="{5AF4A764-CEEA-4727-B50B-AA79DF9A998E}" srcOrd="1" destOrd="0" presId="urn:microsoft.com/office/officeart/2008/layout/LinedList"/>
    <dgm:cxn modelId="{A9418FFB-87EF-44E4-9589-C16FB42ECED8}" type="presParOf" srcId="{5AF4A764-CEEA-4727-B50B-AA79DF9A998E}" destId="{EEB0298D-FE2A-41EF-B223-D5E079EBB817}" srcOrd="0" destOrd="0" presId="urn:microsoft.com/office/officeart/2008/layout/LinedList"/>
    <dgm:cxn modelId="{FE659A72-9C8B-4E80-A072-7DC59266B655}" type="presParOf" srcId="{5AF4A764-CEEA-4727-B50B-AA79DF9A998E}" destId="{DA117DC9-3D95-4483-9F85-F1E49F23F0A1}" srcOrd="1" destOrd="0" presId="urn:microsoft.com/office/officeart/2008/layout/LinedList"/>
    <dgm:cxn modelId="{4DAD78D4-158B-421E-A9A3-6F899EFE6FE3}" type="presParOf" srcId="{5AF4A764-CEEA-4727-B50B-AA79DF9A998E}" destId="{2C38CA0B-8D2A-4626-8CDD-05A6919EA239}" srcOrd="2" destOrd="0" presId="urn:microsoft.com/office/officeart/2008/layout/LinedList"/>
    <dgm:cxn modelId="{A298747E-2697-4CD6-95C2-1F87688BE4BD}" type="presParOf" srcId="{03D3A696-16C6-4188-932E-21085C58DEBF}" destId="{760464DE-0A3D-4551-AF64-00ADD297ACE8}" srcOrd="2" destOrd="0" presId="urn:microsoft.com/office/officeart/2008/layout/LinedList"/>
    <dgm:cxn modelId="{DD2EA043-EF6B-40CF-9509-CE7435250643}" type="presParOf" srcId="{03D3A696-16C6-4188-932E-21085C58DEBF}" destId="{6C5B53A6-4418-4165-A056-7B8AF4EBC160}" srcOrd="3" destOrd="0" presId="urn:microsoft.com/office/officeart/2008/layout/LinedList"/>
    <dgm:cxn modelId="{91173AEE-DD1A-4B89-8374-386A600F099F}" type="presParOf" srcId="{03D3A696-16C6-4188-932E-21085C58DEBF}" destId="{E1A29981-8621-4E4E-91EC-EED07E0854FA}" srcOrd="4" destOrd="0" presId="urn:microsoft.com/office/officeart/2008/layout/LinedList"/>
    <dgm:cxn modelId="{C76C65AE-A2CD-4E70-BA6E-397C02BF5392}" type="presParOf" srcId="{E1A29981-8621-4E4E-91EC-EED07E0854FA}" destId="{D171B284-B604-4B3B-A283-0541B87C7AEA}" srcOrd="0" destOrd="0" presId="urn:microsoft.com/office/officeart/2008/layout/LinedList"/>
    <dgm:cxn modelId="{E19BBFBD-42F1-4A0D-B66F-C02229684C6E}" type="presParOf" srcId="{E1A29981-8621-4E4E-91EC-EED07E0854FA}" destId="{B81FAC1E-3A8A-4851-8CF3-2B6000673E23}" srcOrd="1" destOrd="0" presId="urn:microsoft.com/office/officeart/2008/layout/LinedList"/>
    <dgm:cxn modelId="{55192DC6-3056-439A-9254-F75C8A2C569A}" type="presParOf" srcId="{E1A29981-8621-4E4E-91EC-EED07E0854FA}" destId="{9C14D6EC-8029-4F24-A55C-B480B0053D3B}" srcOrd="2" destOrd="0" presId="urn:microsoft.com/office/officeart/2008/layout/LinedList"/>
    <dgm:cxn modelId="{F1D98B17-A2F3-42B6-81F3-1F941E7AAA12}" type="presParOf" srcId="{03D3A696-16C6-4188-932E-21085C58DEBF}" destId="{177E385E-8D17-4637-8F03-23874A41A705}" srcOrd="5" destOrd="0" presId="urn:microsoft.com/office/officeart/2008/layout/LinedList"/>
    <dgm:cxn modelId="{C60800C7-FEDD-4028-BBD9-947CE52D028E}" type="presParOf" srcId="{03D3A696-16C6-4188-932E-21085C58DEBF}" destId="{532B783A-BDD0-4AA7-80EF-FD4674661D43}" srcOrd="6" destOrd="0" presId="urn:microsoft.com/office/officeart/2008/layout/LinedList"/>
    <dgm:cxn modelId="{B93E65EF-D61D-4559-8775-A495A2181679}" type="presParOf" srcId="{03D3A696-16C6-4188-932E-21085C58DEBF}" destId="{27787D60-FFEA-4267-B3E1-4D7B68E47CA2}" srcOrd="7" destOrd="0" presId="urn:microsoft.com/office/officeart/2008/layout/LinedList"/>
    <dgm:cxn modelId="{91305827-7289-4DD2-9075-F88F927AD716}" type="presParOf" srcId="{27787D60-FFEA-4267-B3E1-4D7B68E47CA2}" destId="{A1463E2B-B5D8-41DD-AD89-97D4C7509DB9}" srcOrd="0" destOrd="0" presId="urn:microsoft.com/office/officeart/2008/layout/LinedList"/>
    <dgm:cxn modelId="{7EDCE671-3D69-46CF-9754-CDF8B69D35FD}" type="presParOf" srcId="{27787D60-FFEA-4267-B3E1-4D7B68E47CA2}" destId="{5889E632-CB95-48C8-9618-4F9EDCE34F67}" srcOrd="1" destOrd="0" presId="urn:microsoft.com/office/officeart/2008/layout/LinedList"/>
    <dgm:cxn modelId="{8145E9B4-13C6-401A-9D0D-FAED51BD928E}" type="presParOf" srcId="{27787D60-FFEA-4267-B3E1-4D7B68E47CA2}" destId="{1AC8F285-5058-4767-8EC5-0D5526AC8118}" srcOrd="2" destOrd="0" presId="urn:microsoft.com/office/officeart/2008/layout/LinedList"/>
    <dgm:cxn modelId="{EE93FA7C-6416-441F-9FFB-A04851D015BF}" type="presParOf" srcId="{03D3A696-16C6-4188-932E-21085C58DEBF}" destId="{07A14C58-B944-4B68-A31C-A18F06FCA65B}" srcOrd="8" destOrd="0" presId="urn:microsoft.com/office/officeart/2008/layout/LinedList"/>
    <dgm:cxn modelId="{D6560AFB-13AB-4D62-8D0F-FEEE9DA46CD6}" type="presParOf" srcId="{03D3A696-16C6-4188-932E-21085C58DEBF}" destId="{1AA17417-5F6F-464A-B458-FC41A9D6B49F}" srcOrd="9" destOrd="0" presId="urn:microsoft.com/office/officeart/2008/layout/LinedList"/>
    <dgm:cxn modelId="{C8305A05-1F7F-41AB-9E06-C9794DC77580}" type="presParOf" srcId="{03D3A696-16C6-4188-932E-21085C58DEBF}" destId="{130915E4-E917-4E81-A940-03C9AC250FA2}" srcOrd="10" destOrd="0" presId="urn:microsoft.com/office/officeart/2008/layout/LinedList"/>
    <dgm:cxn modelId="{7DB96984-B8D6-4E76-8EAB-5CF6EB67D0E5}" type="presParOf" srcId="{130915E4-E917-4E81-A940-03C9AC250FA2}" destId="{0C50AF02-3EBE-4822-80A3-4FF5A4086212}" srcOrd="0" destOrd="0" presId="urn:microsoft.com/office/officeart/2008/layout/LinedList"/>
    <dgm:cxn modelId="{0EA7A2A6-540E-4567-9B27-DCC7C71A5664}" type="presParOf" srcId="{130915E4-E917-4E81-A940-03C9AC250FA2}" destId="{2C8D5395-F7B3-411D-ABEE-284621F68194}" srcOrd="1" destOrd="0" presId="urn:microsoft.com/office/officeart/2008/layout/LinedList"/>
    <dgm:cxn modelId="{2D0E776D-0C50-44F9-9BB0-CEB02465C59A}" type="presParOf" srcId="{130915E4-E917-4E81-A940-03C9AC250FA2}" destId="{F0DAC384-CC5E-4EB4-B32A-29928C1277FE}" srcOrd="2" destOrd="0" presId="urn:microsoft.com/office/officeart/2008/layout/LinedList"/>
    <dgm:cxn modelId="{14E566AF-AA1A-457C-B66B-6231769517FE}" type="presParOf" srcId="{03D3A696-16C6-4188-932E-21085C58DEBF}" destId="{42852327-D038-41F3-BC9A-BFFDBE88C81E}" srcOrd="11" destOrd="0" presId="urn:microsoft.com/office/officeart/2008/layout/LinedList"/>
    <dgm:cxn modelId="{538A7811-17D0-422B-8C87-A2625CA7550E}" type="presParOf" srcId="{03D3A696-16C6-4188-932E-21085C58DEBF}" destId="{63A88CA0-D6F6-4DD9-98CD-E8915258FF73}" srcOrd="12" destOrd="0" presId="urn:microsoft.com/office/officeart/2008/layout/LinedList"/>
    <dgm:cxn modelId="{01A2CCEE-2877-4ABF-ABB6-EE621F617B91}" type="presParOf" srcId="{03D3A696-16C6-4188-932E-21085C58DEBF}" destId="{1184FC70-FEE4-46E1-AC0E-40C86947AE35}" srcOrd="13" destOrd="0" presId="urn:microsoft.com/office/officeart/2008/layout/LinedList"/>
    <dgm:cxn modelId="{079EB59A-4B6E-425F-90AB-8807FF00EDBB}" type="presParOf" srcId="{1184FC70-FEE4-46E1-AC0E-40C86947AE35}" destId="{FF8D0A42-1B20-4C18-9BD7-783C2225A1FA}" srcOrd="0" destOrd="0" presId="urn:microsoft.com/office/officeart/2008/layout/LinedList"/>
    <dgm:cxn modelId="{902D0A79-7C7C-4E1A-8C25-12C199A80965}" type="presParOf" srcId="{1184FC70-FEE4-46E1-AC0E-40C86947AE35}" destId="{30A3343E-A413-44F3-8B71-65F4B699171E}" srcOrd="1" destOrd="0" presId="urn:microsoft.com/office/officeart/2008/layout/LinedList"/>
    <dgm:cxn modelId="{3A5E4534-2AC9-4DF8-9900-A18F6B40CBC1}" type="presParOf" srcId="{1184FC70-FEE4-46E1-AC0E-40C86947AE35}" destId="{2205A4E3-2C24-4A05-9363-0DC491CC82A1}" srcOrd="2" destOrd="0" presId="urn:microsoft.com/office/officeart/2008/layout/LinedList"/>
    <dgm:cxn modelId="{25591D2E-3255-4B8F-A01B-10D1087C01BF}" type="presParOf" srcId="{03D3A696-16C6-4188-932E-21085C58DEBF}" destId="{C49D5C0B-F515-4C88-A096-7BCCFFE2C445}" srcOrd="14" destOrd="0" presId="urn:microsoft.com/office/officeart/2008/layout/LinedList"/>
    <dgm:cxn modelId="{954CF6A7-3732-4119-B2A4-2614226D07B6}" type="presParOf" srcId="{03D3A696-16C6-4188-932E-21085C58DEBF}" destId="{8C57B63C-917A-444A-AC6D-E985AEF8633D}" srcOrd="15" destOrd="0" presId="urn:microsoft.com/office/officeart/2008/layout/LinedList"/>
    <dgm:cxn modelId="{A9C56774-23DD-49EE-A601-0BF67FBB035C}" type="presParOf" srcId="{03D3A696-16C6-4188-932E-21085C58DEBF}" destId="{A1755561-4A3B-4F33-9CCE-BF0DC3E41DC7}" srcOrd="16" destOrd="0" presId="urn:microsoft.com/office/officeart/2008/layout/LinedList"/>
    <dgm:cxn modelId="{0ACBB180-83F4-4796-9360-9F7778E8ADE8}" type="presParOf" srcId="{A1755561-4A3B-4F33-9CCE-BF0DC3E41DC7}" destId="{139D3D7D-C460-491E-8E10-BBC498E63A71}" srcOrd="0" destOrd="0" presId="urn:microsoft.com/office/officeart/2008/layout/LinedList"/>
    <dgm:cxn modelId="{0E386FA1-37C1-4998-9868-0D4FCF85795E}" type="presParOf" srcId="{A1755561-4A3B-4F33-9CCE-BF0DC3E41DC7}" destId="{074965B2-801D-4CBE-AA14-11744EB84FEE}" srcOrd="1" destOrd="0" presId="urn:microsoft.com/office/officeart/2008/layout/LinedList"/>
    <dgm:cxn modelId="{346E060D-2D14-4266-B2CE-34155353E749}" type="presParOf" srcId="{A1755561-4A3B-4F33-9CCE-BF0DC3E41DC7}" destId="{13B093ED-BE9D-4593-9B3A-BA84CAEEFE49}" srcOrd="2" destOrd="0" presId="urn:microsoft.com/office/officeart/2008/layout/LinedList"/>
    <dgm:cxn modelId="{DF24D8C7-037D-455F-A9D5-19ABD6458552}" type="presParOf" srcId="{03D3A696-16C6-4188-932E-21085C58DEBF}" destId="{2DEEBB7B-3B8F-448E-A134-E2E2F24AA481}" srcOrd="17" destOrd="0" presId="urn:microsoft.com/office/officeart/2008/layout/LinedList"/>
    <dgm:cxn modelId="{9AF4E541-8A11-438B-857A-2086409617F4}" type="presParOf" srcId="{03D3A696-16C6-4188-932E-21085C58DEBF}" destId="{36582595-7766-43F2-A620-608420CCD5D2}" srcOrd="18" destOrd="0" presId="urn:microsoft.com/office/officeart/2008/layout/LinedList"/>
    <dgm:cxn modelId="{98770B5E-EEB2-4C16-819D-D86AA9F2DA1F}" type="presParOf" srcId="{03D3A696-16C6-4188-932E-21085C58DEBF}" destId="{30BFAC19-A3E3-4B38-8115-8A30AFEB8087}" srcOrd="19" destOrd="0" presId="urn:microsoft.com/office/officeart/2008/layout/LinedList"/>
    <dgm:cxn modelId="{BDA24705-5630-401F-B9CA-90AABDE1F82F}" type="presParOf" srcId="{30BFAC19-A3E3-4B38-8115-8A30AFEB8087}" destId="{2ECA836C-256D-49A6-A886-5017EFB883C3}" srcOrd="0" destOrd="0" presId="urn:microsoft.com/office/officeart/2008/layout/LinedList"/>
    <dgm:cxn modelId="{627281D1-24BD-4DED-B935-11F06F3D953D}" type="presParOf" srcId="{30BFAC19-A3E3-4B38-8115-8A30AFEB8087}" destId="{22092A0B-6AB1-476D-B755-6F3D4594F392}" srcOrd="1" destOrd="0" presId="urn:microsoft.com/office/officeart/2008/layout/LinedList"/>
    <dgm:cxn modelId="{AB3B55BC-57F7-4821-9CD5-27C5476F016F}" type="presParOf" srcId="{30BFAC19-A3E3-4B38-8115-8A30AFEB8087}" destId="{263B39C2-B80B-4687-A9A8-3F9B2FDE5EAE}" srcOrd="2" destOrd="0" presId="urn:microsoft.com/office/officeart/2008/layout/LinedList"/>
    <dgm:cxn modelId="{4FE465C3-6F0E-4E96-AAE2-92C8AAB45179}" type="presParOf" srcId="{03D3A696-16C6-4188-932E-21085C58DEBF}" destId="{FC790C35-1931-438F-86A6-8F4BEB6D8545}" srcOrd="20" destOrd="0" presId="urn:microsoft.com/office/officeart/2008/layout/LinedList"/>
    <dgm:cxn modelId="{75408DB2-5131-48C5-A802-835E580A2299}" type="presParOf" srcId="{03D3A696-16C6-4188-932E-21085C58DEBF}" destId="{C301E4D4-88E2-4BC5-B92B-326BC116AE80}" srcOrd="21" destOrd="0" presId="urn:microsoft.com/office/officeart/2008/layout/LinedList"/>
    <dgm:cxn modelId="{DF18D302-699A-4916-A0BB-45E5437DBD23}" type="presParOf" srcId="{03D3A696-16C6-4188-932E-21085C58DEBF}" destId="{28459B58-C8E3-4987-81CB-F06B7EF7EE26}" srcOrd="22" destOrd="0" presId="urn:microsoft.com/office/officeart/2008/layout/LinedList"/>
    <dgm:cxn modelId="{779205B1-38D3-4770-9D16-8A4E1F95B38E}" type="presParOf" srcId="{28459B58-C8E3-4987-81CB-F06B7EF7EE26}" destId="{6F99FD93-02B3-46A7-8E86-12F7CCF66F13}" srcOrd="0" destOrd="0" presId="urn:microsoft.com/office/officeart/2008/layout/LinedList"/>
    <dgm:cxn modelId="{728899B0-86DF-4B8C-82D8-5057C97DB2B2}" type="presParOf" srcId="{28459B58-C8E3-4987-81CB-F06B7EF7EE26}" destId="{160A9644-EB35-4AE5-B0FE-067D3E6ED237}" srcOrd="1" destOrd="0" presId="urn:microsoft.com/office/officeart/2008/layout/LinedList"/>
    <dgm:cxn modelId="{44B9D19C-530C-40A4-8567-7DD1221CF09B}" type="presParOf" srcId="{28459B58-C8E3-4987-81CB-F06B7EF7EE26}" destId="{FE5ABE58-BC8E-4353-9A9F-75DE92DA2C1B}" srcOrd="2" destOrd="0" presId="urn:microsoft.com/office/officeart/2008/layout/LinedList"/>
    <dgm:cxn modelId="{96FA2E71-787A-453D-A0FD-DC4CED900DCC}" type="presParOf" srcId="{03D3A696-16C6-4188-932E-21085C58DEBF}" destId="{FEF26F12-E85F-4138-8884-7F6628BA627F}" srcOrd="23" destOrd="0" presId="urn:microsoft.com/office/officeart/2008/layout/LinedList"/>
    <dgm:cxn modelId="{79A73A51-48D0-4AE4-919D-FAAC18FAA98D}" type="presParOf" srcId="{03D3A696-16C6-4188-932E-21085C58DEBF}" destId="{391C5779-4890-4162-B95C-427849012127}" srcOrd="24" destOrd="0" presId="urn:microsoft.com/office/officeart/2008/layout/LinedList"/>
    <dgm:cxn modelId="{22F4DF49-9414-492E-89EB-7095619F4826}" type="presParOf" srcId="{03D3A696-16C6-4188-932E-21085C58DEBF}" destId="{4470A25C-CEA6-46D9-8F84-BF54F40E7FA1}" srcOrd="25" destOrd="0" presId="urn:microsoft.com/office/officeart/2008/layout/LinedList"/>
    <dgm:cxn modelId="{C14AB785-BC73-458A-AAD1-1B2F7AF4D184}" type="presParOf" srcId="{4470A25C-CEA6-46D9-8F84-BF54F40E7FA1}" destId="{100EAD0D-6DC4-40E0-A4DF-D4B5CC7B46AA}" srcOrd="0" destOrd="0" presId="urn:microsoft.com/office/officeart/2008/layout/LinedList"/>
    <dgm:cxn modelId="{CB8D4078-FF6F-4DE0-A4EA-2D611548EF4A}" type="presParOf" srcId="{4470A25C-CEA6-46D9-8F84-BF54F40E7FA1}" destId="{7FFC091D-2F31-4D6D-AFC7-09C2D5A2B5BE}" srcOrd="1" destOrd="0" presId="urn:microsoft.com/office/officeart/2008/layout/LinedList"/>
    <dgm:cxn modelId="{88FE1560-1B1D-487A-9300-32173D855601}" type="presParOf" srcId="{4470A25C-CEA6-46D9-8F84-BF54F40E7FA1}" destId="{EA59A673-8B1D-4C68-89AB-B11B2BBD3FF2}" srcOrd="2" destOrd="0" presId="urn:microsoft.com/office/officeart/2008/layout/LinedList"/>
    <dgm:cxn modelId="{BFADAAC9-A3D1-4F19-8E45-E799AFED8798}" type="presParOf" srcId="{03D3A696-16C6-4188-932E-21085C58DEBF}" destId="{B11D8E5F-B11E-4139-A4BE-76EBEEEC6224}" srcOrd="26" destOrd="0" presId="urn:microsoft.com/office/officeart/2008/layout/LinedList"/>
    <dgm:cxn modelId="{ADF3F68A-9DF7-477E-8452-6D70A279BD92}" type="presParOf" srcId="{03D3A696-16C6-4188-932E-21085C58DEBF}" destId="{676468F9-D519-4688-B12A-C43CBF6C1ABB}" srcOrd="27" destOrd="0" presId="urn:microsoft.com/office/officeart/2008/layout/LinedList"/>
    <dgm:cxn modelId="{AA87E299-2286-411B-9B97-F860B4779545}" type="presParOf" srcId="{03D3A696-16C6-4188-932E-21085C58DEBF}" destId="{26CB3F71-7C90-487A-BC8B-94061F678C54}" srcOrd="28" destOrd="0" presId="urn:microsoft.com/office/officeart/2008/layout/LinedList"/>
    <dgm:cxn modelId="{AE0D5523-3AA3-43CC-A028-4C0AFBB695D3}" type="presParOf" srcId="{26CB3F71-7C90-487A-BC8B-94061F678C54}" destId="{7822C843-D15E-4FB2-9318-ADDB45549C59}" srcOrd="0" destOrd="0" presId="urn:microsoft.com/office/officeart/2008/layout/LinedList"/>
    <dgm:cxn modelId="{BCC3EBC7-5F83-4225-81BD-B8A54AF50233}" type="presParOf" srcId="{26CB3F71-7C90-487A-BC8B-94061F678C54}" destId="{B20BB3B2-8B9A-4747-A49B-6A9F79A01CEB}" srcOrd="1" destOrd="0" presId="urn:microsoft.com/office/officeart/2008/layout/LinedList"/>
    <dgm:cxn modelId="{B71474AB-708B-417A-B2A1-EC83CBDC1EFE}" type="presParOf" srcId="{26CB3F71-7C90-487A-BC8B-94061F678C54}" destId="{373DFB31-E20C-4787-9821-23BB6B1362BF}" srcOrd="2" destOrd="0" presId="urn:microsoft.com/office/officeart/2008/layout/LinedList"/>
    <dgm:cxn modelId="{790DE8B0-D549-40B8-A77B-E4CCEDBCFE40}" type="presParOf" srcId="{03D3A696-16C6-4188-932E-21085C58DEBF}" destId="{3E50239D-1CA5-4594-A1AA-4D4E4844A53D}" srcOrd="29" destOrd="0" presId="urn:microsoft.com/office/officeart/2008/layout/LinedList"/>
    <dgm:cxn modelId="{9A47F5C2-F0A7-4662-906F-12C884D9A031}" type="presParOf" srcId="{03D3A696-16C6-4188-932E-21085C58DEBF}" destId="{1423C1DA-B19E-44B4-9409-08D4D260C43E}" srcOrd="30" destOrd="0" presId="urn:microsoft.com/office/officeart/2008/layout/LinedList"/>
    <dgm:cxn modelId="{2A1785F3-769A-4868-946A-771C588AC55D}" type="presParOf" srcId="{03D3A696-16C6-4188-932E-21085C58DEBF}" destId="{138D3C6A-E1A3-43B5-BDD8-0F0EE86E7FA8}" srcOrd="31" destOrd="0" presId="urn:microsoft.com/office/officeart/2008/layout/LinedList"/>
    <dgm:cxn modelId="{0EB70004-1437-4AF9-93BE-35E245F8D5BC}" type="presParOf" srcId="{138D3C6A-E1A3-43B5-BDD8-0F0EE86E7FA8}" destId="{596BDD48-0F51-4D4A-BDC2-B9DF11F57B9A}" srcOrd="0" destOrd="0" presId="urn:microsoft.com/office/officeart/2008/layout/LinedList"/>
    <dgm:cxn modelId="{6335054B-332A-45F6-AE1B-4CA5202AC808}" type="presParOf" srcId="{138D3C6A-E1A3-43B5-BDD8-0F0EE86E7FA8}" destId="{69EC943C-B27B-4904-85CF-E68EA775460F}" srcOrd="1" destOrd="0" presId="urn:microsoft.com/office/officeart/2008/layout/LinedList"/>
    <dgm:cxn modelId="{B22F72C3-F73B-4F07-84BB-45D85EC34CC7}" type="presParOf" srcId="{138D3C6A-E1A3-43B5-BDD8-0F0EE86E7FA8}" destId="{8D524C8C-ABF1-4775-9ACF-A81581EFF0B6}" srcOrd="2" destOrd="0" presId="urn:microsoft.com/office/officeart/2008/layout/LinedList"/>
    <dgm:cxn modelId="{90D342BF-00FC-4CCB-87FB-04990098C9A8}" type="presParOf" srcId="{03D3A696-16C6-4188-932E-21085C58DEBF}" destId="{5202680E-A88F-436B-B6D4-7BE1752121BD}" srcOrd="32" destOrd="0" presId="urn:microsoft.com/office/officeart/2008/layout/LinedList"/>
    <dgm:cxn modelId="{3FF26C99-B5F8-4B9C-9B6E-5C4B8513A13F}" type="presParOf" srcId="{03D3A696-16C6-4188-932E-21085C58DEBF}" destId="{C7405A24-1983-42F8-ACD3-CD6F0EA23925}" srcOrd="33" destOrd="0" presId="urn:microsoft.com/office/officeart/2008/layout/LinedList"/>
    <dgm:cxn modelId="{B45D5510-F063-49EF-B248-3920E43428B0}" type="presParOf" srcId="{03D3A696-16C6-4188-932E-21085C58DEBF}" destId="{E0962D0C-659F-4E00-91A7-DD6FCDAB0478}" srcOrd="34" destOrd="0" presId="urn:microsoft.com/office/officeart/2008/layout/LinedList"/>
    <dgm:cxn modelId="{EFCD43FC-D592-4887-8791-046A0B726F31}" type="presParOf" srcId="{E0962D0C-659F-4E00-91A7-DD6FCDAB0478}" destId="{9BE75175-2C2E-407F-A7E1-CC6DF33F15F5}" srcOrd="0" destOrd="0" presId="urn:microsoft.com/office/officeart/2008/layout/LinedList"/>
    <dgm:cxn modelId="{3A519183-E946-4F99-9910-B7EEFA40E831}" type="presParOf" srcId="{E0962D0C-659F-4E00-91A7-DD6FCDAB0478}" destId="{7109361E-E5D8-414F-B43F-6F53E74CFB6D}" srcOrd="1" destOrd="0" presId="urn:microsoft.com/office/officeart/2008/layout/LinedList"/>
    <dgm:cxn modelId="{13D4455E-C20D-498D-9520-E60FCBBD5E3C}" type="presParOf" srcId="{E0962D0C-659F-4E00-91A7-DD6FCDAB0478}" destId="{296ACF87-A805-4910-A304-121FC9E16344}" srcOrd="2" destOrd="0" presId="urn:microsoft.com/office/officeart/2008/layout/LinedList"/>
    <dgm:cxn modelId="{A12DC5A3-E55E-4540-97CB-1042DAEC73B6}" type="presParOf" srcId="{03D3A696-16C6-4188-932E-21085C58DEBF}" destId="{7CD1B0A3-42A2-4330-BD86-7C95C46B4D65}" srcOrd="35" destOrd="0" presId="urn:microsoft.com/office/officeart/2008/layout/LinedList"/>
    <dgm:cxn modelId="{19B3078F-6E26-4638-9321-E7D5431DEA71}" type="presParOf" srcId="{03D3A696-16C6-4188-932E-21085C58DEBF}" destId="{504C5FBB-D234-4036-9821-8D7CAB7AD9B4}" srcOrd="36" destOrd="0" presId="urn:microsoft.com/office/officeart/2008/layout/LinedList"/>
    <dgm:cxn modelId="{254B49A8-31CC-4E76-AF20-103326F9580D}" type="presParOf" srcId="{03D3A696-16C6-4188-932E-21085C58DEBF}" destId="{2BF09D6F-EA31-4CC2-A3F2-645963E8A1FD}" srcOrd="37" destOrd="0" presId="urn:microsoft.com/office/officeart/2008/layout/LinedList"/>
    <dgm:cxn modelId="{3F163158-2AF5-4C43-9DA7-41293FF2060C}" type="presParOf" srcId="{2BF09D6F-EA31-4CC2-A3F2-645963E8A1FD}" destId="{94D0D87A-2C88-4B69-B8B3-57316E46AFF7}" srcOrd="0" destOrd="0" presId="urn:microsoft.com/office/officeart/2008/layout/LinedList"/>
    <dgm:cxn modelId="{F4FB5879-BAE1-47D6-9F4F-58F87A681440}" type="presParOf" srcId="{2BF09D6F-EA31-4CC2-A3F2-645963E8A1FD}" destId="{93C8E0C9-C62C-4EB9-BBB3-985DDEF28E67}" srcOrd="1" destOrd="0" presId="urn:microsoft.com/office/officeart/2008/layout/LinedList"/>
    <dgm:cxn modelId="{543D029F-5724-4DD1-918E-1BD9A4994ECC}" type="presParOf" srcId="{2BF09D6F-EA31-4CC2-A3F2-645963E8A1FD}" destId="{AD5B99F4-3D76-48FE-864E-037924EE4B03}" srcOrd="2" destOrd="0" presId="urn:microsoft.com/office/officeart/2008/layout/LinedList"/>
    <dgm:cxn modelId="{48B1E4C3-2F5A-48FF-8044-7C065F3D7360}" type="presParOf" srcId="{03D3A696-16C6-4188-932E-21085C58DEBF}" destId="{1F4F6E60-7345-46FA-B68F-B6817F9068AE}" srcOrd="38" destOrd="0" presId="urn:microsoft.com/office/officeart/2008/layout/LinedList"/>
    <dgm:cxn modelId="{C0870FF9-24C4-4DE9-A5DD-BFEBC7815DF6}" type="presParOf" srcId="{03D3A696-16C6-4188-932E-21085C58DEBF}" destId="{B0F006C5-1FCD-4B4D-96F2-CE2B0A9AA120}" srcOrd="39" destOrd="0" presId="urn:microsoft.com/office/officeart/2008/layout/LinedList"/>
    <dgm:cxn modelId="{4E249F76-D073-46FC-8CC9-FF5F507188B6}" type="presParOf" srcId="{03D3A696-16C6-4188-932E-21085C58DEBF}" destId="{D5E2224F-9E68-4992-AB3D-41A22E91333F}" srcOrd="40" destOrd="0" presId="urn:microsoft.com/office/officeart/2008/layout/LinedList"/>
    <dgm:cxn modelId="{4E5A4227-EE2C-491C-BF19-44DDC9E01F0F}" type="presParOf" srcId="{D5E2224F-9E68-4992-AB3D-41A22E91333F}" destId="{E570CC46-4B37-4D1D-B89F-4A862255D863}" srcOrd="0" destOrd="0" presId="urn:microsoft.com/office/officeart/2008/layout/LinedList"/>
    <dgm:cxn modelId="{B7347F54-2C7B-4B6B-9861-978750A077C8}" type="presParOf" srcId="{D5E2224F-9E68-4992-AB3D-41A22E91333F}" destId="{D86ED082-9528-4273-B5F2-33744285332B}" srcOrd="1" destOrd="0" presId="urn:microsoft.com/office/officeart/2008/layout/LinedList"/>
    <dgm:cxn modelId="{0B46BA0D-FA24-4838-96DD-82B4F10164AD}" type="presParOf" srcId="{D5E2224F-9E68-4992-AB3D-41A22E91333F}" destId="{4B818504-43F3-4D79-9DD5-11C9C51E1064}" srcOrd="2" destOrd="0" presId="urn:microsoft.com/office/officeart/2008/layout/LinedList"/>
    <dgm:cxn modelId="{B93DCA36-FAAA-4644-8BEF-9773602E0DBC}" type="presParOf" srcId="{03D3A696-16C6-4188-932E-21085C58DEBF}" destId="{F1FF1B3B-3E0C-4420-A19E-9A50094A57EC}" srcOrd="41" destOrd="0" presId="urn:microsoft.com/office/officeart/2008/layout/LinedList"/>
    <dgm:cxn modelId="{30F29723-C59F-4AE5-B50E-B64DFB833578}" type="presParOf" srcId="{03D3A696-16C6-4188-932E-21085C58DEBF}" destId="{93D04E09-786C-4811-8EE6-8846D8718F7D}" srcOrd="4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67D9D3D-C66C-4559-9D26-3245C9A9DF4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DF21CC64-F244-45E3-A888-26D1F516AC6E}">
      <dgm:prSet phldrT="[Testo]"/>
      <dgm:spPr/>
      <dgm:t>
        <a:bodyPr/>
        <a:lstStyle/>
        <a:p>
          <a:r>
            <a:rPr lang="it-IT" b="1" i="1" u="none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ARMS algorithm</a:t>
          </a:r>
        </a:p>
      </dgm:t>
    </dgm:pt>
    <dgm:pt modelId="{906CC9D8-C432-4CE7-8641-D00CDC9974E8}" type="parTrans" cxnId="{4D40211B-523D-4158-8B73-AA743EBE2C80}">
      <dgm:prSet/>
      <dgm:spPr/>
      <dgm:t>
        <a:bodyPr/>
        <a:lstStyle/>
        <a:p>
          <a:endParaRPr lang="it-IT"/>
        </a:p>
      </dgm:t>
    </dgm:pt>
    <dgm:pt modelId="{2CAAAC91-7481-4C99-9339-55F9B058D6EC}" type="sibTrans" cxnId="{4D40211B-523D-4158-8B73-AA743EBE2C80}">
      <dgm:prSet/>
      <dgm:spPr/>
      <dgm:t>
        <a:bodyPr/>
        <a:lstStyle/>
        <a:p>
          <a:endParaRPr lang="it-IT"/>
        </a:p>
      </dgm:t>
    </dgm:pt>
    <dgm:pt modelId="{5F9BEAA6-FF62-4AE6-94F6-2D881D1F02FB}">
      <dgm:prSet phldrT="[Testo]" custT="1"/>
      <dgm:spPr>
        <a:blipFill>
          <a:blip xmlns:r="http://schemas.openxmlformats.org/officeDocument/2006/relationships" r:embed="rId1"/>
          <a:stretch>
            <a:fillRect l="-1203" t="-39130" b="-26087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C265178E-E292-44F0-9071-09FB6B24FF90}" type="parTrans" cxnId="{141EFA2F-E8B6-4866-9C9C-9E16DD95E118}">
      <dgm:prSet/>
      <dgm:spPr/>
      <dgm:t>
        <a:bodyPr/>
        <a:lstStyle/>
        <a:p>
          <a:endParaRPr lang="it-IT"/>
        </a:p>
      </dgm:t>
    </dgm:pt>
    <dgm:pt modelId="{89BC6E81-B57C-42C3-B79E-0A3BA9444523}" type="sibTrans" cxnId="{141EFA2F-E8B6-4866-9C9C-9E16DD95E118}">
      <dgm:prSet/>
      <dgm:spPr/>
      <dgm:t>
        <a:bodyPr/>
        <a:lstStyle/>
        <a:p>
          <a:endParaRPr lang="it-IT"/>
        </a:p>
      </dgm:t>
    </dgm:pt>
    <dgm:pt modelId="{53F95DEC-198C-4C8A-85C0-C3617CC5F13C}">
      <dgm:prSet phldrT="[Testo]" custT="1"/>
      <dgm:spPr>
        <a:blipFill>
          <a:blip xmlns:r="http://schemas.openxmlformats.org/officeDocument/2006/relationships" r:embed="rId2"/>
          <a:stretch>
            <a:fillRect l="-1203" t="-37681" b="-27536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5406B1A6-453C-42A7-8BFA-3174587E1A64}" type="parTrans" cxnId="{12606C51-286E-4394-9EDC-5E7F4CB7DE3B}">
      <dgm:prSet/>
      <dgm:spPr/>
      <dgm:t>
        <a:bodyPr/>
        <a:lstStyle/>
        <a:p>
          <a:endParaRPr lang="it-IT"/>
        </a:p>
      </dgm:t>
    </dgm:pt>
    <dgm:pt modelId="{046696D0-BE11-43B5-9897-AACC459B24CE}" type="sibTrans" cxnId="{12606C51-286E-4394-9EDC-5E7F4CB7DE3B}">
      <dgm:prSet/>
      <dgm:spPr/>
      <dgm:t>
        <a:bodyPr/>
        <a:lstStyle/>
        <a:p>
          <a:endParaRPr lang="it-IT"/>
        </a:p>
      </dgm:t>
    </dgm:pt>
    <dgm:pt modelId="{6137C539-206F-43A1-8BCB-8D967DBBAA20}">
      <dgm:prSet phldrT="[Testo]" custT="1"/>
      <dgm:spPr>
        <a:blipFill>
          <a:blip xmlns:r="http://schemas.openxmlformats.org/officeDocument/2006/relationships" r:embed="rId3"/>
          <a:stretch>
            <a:fillRect l="-1278" t="-66667" b="-86667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5CC096BB-170C-4C7D-A580-896F4EB4202B}" type="parTrans" cxnId="{0E47D422-2710-4804-B8B7-54D77BDDE8D2}">
      <dgm:prSet/>
      <dgm:spPr/>
      <dgm:t>
        <a:bodyPr/>
        <a:lstStyle/>
        <a:p>
          <a:endParaRPr lang="it-IT"/>
        </a:p>
      </dgm:t>
    </dgm:pt>
    <dgm:pt modelId="{FADAC6A9-E416-4491-BF35-27B093FEB152}" type="sibTrans" cxnId="{0E47D422-2710-4804-B8B7-54D77BDDE8D2}">
      <dgm:prSet/>
      <dgm:spPr/>
      <dgm:t>
        <a:bodyPr/>
        <a:lstStyle/>
        <a:p>
          <a:endParaRPr lang="it-IT"/>
        </a:p>
      </dgm:t>
    </dgm:pt>
    <dgm:pt modelId="{D7539191-FD26-4C74-A380-53AAEE3717A8}">
      <dgm:prSet phldrT="[Testo]" custT="1"/>
      <dgm:spPr>
        <a:blipFill>
          <a:blip xmlns:r="http://schemas.openxmlformats.org/officeDocument/2006/relationships" r:embed="rId4"/>
          <a:stretch>
            <a:fillRect l="-1203" t="-37143" b="-24286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878692C4-1438-49AB-9AE7-F44218370724}" type="parTrans" cxnId="{4046528F-7C19-42F4-93D5-FBFD982C34D8}">
      <dgm:prSet/>
      <dgm:spPr/>
      <dgm:t>
        <a:bodyPr/>
        <a:lstStyle/>
        <a:p>
          <a:endParaRPr lang="it-IT"/>
        </a:p>
      </dgm:t>
    </dgm:pt>
    <dgm:pt modelId="{CFD36D29-5EEE-437A-B69C-0FD31B65C5EC}" type="sibTrans" cxnId="{4046528F-7C19-42F4-93D5-FBFD982C34D8}">
      <dgm:prSet/>
      <dgm:spPr/>
      <dgm:t>
        <a:bodyPr/>
        <a:lstStyle/>
        <a:p>
          <a:endParaRPr lang="it-IT"/>
        </a:p>
      </dgm:t>
    </dgm:pt>
    <dgm:pt modelId="{8656E427-36DB-4918-B78B-B6118E084099}">
      <dgm:prSet custT="1"/>
      <dgm:spPr/>
      <dgm:t>
        <a:bodyPr/>
        <a:lstStyle/>
        <a:p>
          <a:pPr>
            <a:lnSpc>
              <a:spcPct val="70000"/>
            </a:lnSpc>
          </a:pPr>
          <a:r>
            <a:rPr lang="it-IT" sz="2400" b="1" i="1" kern="1200" dirty="0">
              <a:solidFill>
                <a:srgbClr val="C593B6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randview"/>
              <a:ea typeface="+mn-ea"/>
              <a:cs typeface="+mn-cs"/>
            </a:rPr>
            <a:t>3. </a:t>
          </a:r>
          <a:r>
            <a:rPr lang="it-IT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Perform </a:t>
          </a:r>
          <a:r>
            <a:rPr lang="it-IT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highlight>
                <a:srgbClr val="DCBFC7"/>
              </a:highlight>
              <a:latin typeface="Grandview"/>
              <a:ea typeface="+mn-ea"/>
              <a:cs typeface="+mn-cs"/>
            </a:rPr>
            <a:t>ARS rejection step</a:t>
          </a:r>
          <a:r>
            <a:rPr lang="it-IT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:</a:t>
          </a:r>
        </a:p>
      </dgm:t>
    </dgm:pt>
    <dgm:pt modelId="{5FB34F33-3318-499E-B870-6E9B4E1D0039}" type="parTrans" cxnId="{86857A17-55C8-4762-A106-91FFFD2ED5DE}">
      <dgm:prSet/>
      <dgm:spPr/>
      <dgm:t>
        <a:bodyPr/>
        <a:lstStyle/>
        <a:p>
          <a:endParaRPr lang="it-IT"/>
        </a:p>
      </dgm:t>
    </dgm:pt>
    <dgm:pt modelId="{1648C9BE-3364-411C-BE16-0F942E14718D}" type="sibTrans" cxnId="{86857A17-55C8-4762-A106-91FFFD2ED5DE}">
      <dgm:prSet/>
      <dgm:spPr/>
      <dgm:t>
        <a:bodyPr/>
        <a:lstStyle/>
        <a:p>
          <a:endParaRPr lang="it-IT"/>
        </a:p>
      </dgm:t>
    </dgm:pt>
    <dgm:pt modelId="{BEC355DF-1C22-4B42-B202-1CCED3F82934}">
      <dgm:prSet custT="1"/>
      <dgm:spPr>
        <a:blipFill>
          <a:blip xmlns:r="http://schemas.openxmlformats.org/officeDocument/2006/relationships" r:embed="rId5"/>
          <a:stretch>
            <a:fillRect t="-1266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8D4556A4-769D-4B65-ABFF-B1C3DDCD5E60}" type="parTrans" cxnId="{2F78126C-04A3-443F-828F-50EF3E684495}">
      <dgm:prSet/>
      <dgm:spPr/>
      <dgm:t>
        <a:bodyPr/>
        <a:lstStyle/>
        <a:p>
          <a:endParaRPr lang="it-IT"/>
        </a:p>
      </dgm:t>
    </dgm:pt>
    <dgm:pt modelId="{9465C94B-404B-4494-9D2D-7310A4939757}" type="sibTrans" cxnId="{2F78126C-04A3-443F-828F-50EF3E684495}">
      <dgm:prSet/>
      <dgm:spPr/>
      <dgm:t>
        <a:bodyPr/>
        <a:lstStyle/>
        <a:p>
          <a:endParaRPr lang="it-IT"/>
        </a:p>
      </dgm:t>
    </dgm:pt>
    <dgm:pt modelId="{F2FB68B9-697F-48EF-9C1F-75F727A811DB}">
      <dgm:prSet custT="1"/>
      <dgm:spPr>
        <a:blipFill>
          <a:blip xmlns:r="http://schemas.openxmlformats.org/officeDocument/2006/relationships" r:embed="rId6"/>
          <a:stretch>
            <a:fillRect b="-2721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323D0E69-B6AB-4CBF-9139-FA337ED66FD4}" type="parTrans" cxnId="{DBE14BC3-5F4B-4124-B90D-BC772113D111}">
      <dgm:prSet/>
      <dgm:spPr/>
      <dgm:t>
        <a:bodyPr/>
        <a:lstStyle/>
        <a:p>
          <a:endParaRPr lang="ru-RU"/>
        </a:p>
      </dgm:t>
    </dgm:pt>
    <dgm:pt modelId="{5305D922-15C3-4F08-B33E-A5AA3D93BC4A}" type="sibTrans" cxnId="{DBE14BC3-5F4B-4124-B90D-BC772113D111}">
      <dgm:prSet/>
      <dgm:spPr/>
      <dgm:t>
        <a:bodyPr/>
        <a:lstStyle/>
        <a:p>
          <a:endParaRPr lang="ru-RU"/>
        </a:p>
      </dgm:t>
    </dgm:pt>
    <dgm:pt modelId="{03A5CB1B-4FB9-4941-9D38-23F06D69BF3E}">
      <dgm:prSet custT="1"/>
      <dgm:spPr>
        <a:blipFill>
          <a:blip xmlns:r="http://schemas.openxmlformats.org/officeDocument/2006/relationships" r:embed="rId7"/>
          <a:stretch>
            <a:fillRect b="-4615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1ACC251B-9788-4C90-B1EA-018999C01172}" type="parTrans" cxnId="{46CA06DD-7B9D-4E3B-8406-D6B3C15E2604}">
      <dgm:prSet/>
      <dgm:spPr/>
      <dgm:t>
        <a:bodyPr/>
        <a:lstStyle/>
        <a:p>
          <a:endParaRPr lang="ru-RU"/>
        </a:p>
      </dgm:t>
    </dgm:pt>
    <dgm:pt modelId="{9054F3D6-82B0-45E0-8F4A-92E2B087735C}" type="sibTrans" cxnId="{46CA06DD-7B9D-4E3B-8406-D6B3C15E2604}">
      <dgm:prSet/>
      <dgm:spPr/>
      <dgm:t>
        <a:bodyPr/>
        <a:lstStyle/>
        <a:p>
          <a:endParaRPr lang="ru-RU"/>
        </a:p>
      </dgm:t>
    </dgm:pt>
    <dgm:pt modelId="{1788EF3F-6733-49A5-BA22-8BE790DF8B6A}">
      <dgm:prSet phldrT="[Testo]" custT="1"/>
      <dgm:spPr>
        <a:blipFill>
          <a:blip xmlns:r="http://schemas.openxmlformats.org/officeDocument/2006/relationships" r:embed="rId8"/>
          <a:stretch>
            <a:fillRect t="-9091" b="-7273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B227892C-D871-4259-AA7A-4524FB84DE16}" type="parTrans" cxnId="{24E82DCF-3690-498F-B2A1-35FA9342CBB8}">
      <dgm:prSet/>
      <dgm:spPr/>
      <dgm:t>
        <a:bodyPr/>
        <a:lstStyle/>
        <a:p>
          <a:endParaRPr lang="ru-RU"/>
        </a:p>
      </dgm:t>
    </dgm:pt>
    <dgm:pt modelId="{E7A30285-EBD8-4C9A-968D-AE4EA750AA9D}" type="sibTrans" cxnId="{24E82DCF-3690-498F-B2A1-35FA9342CBB8}">
      <dgm:prSet/>
      <dgm:spPr/>
      <dgm:t>
        <a:bodyPr/>
        <a:lstStyle/>
        <a:p>
          <a:endParaRPr lang="ru-RU"/>
        </a:p>
      </dgm:t>
    </dgm:pt>
    <dgm:pt modelId="{D60D1A58-3870-4027-9AF5-B21BDE194C3D}">
      <dgm:prSet phldrT="[Testo]" custT="1"/>
      <dgm:spPr>
        <a:blipFill>
          <a:blip xmlns:r="http://schemas.openxmlformats.org/officeDocument/2006/relationships" r:embed="rId9"/>
          <a:stretch>
            <a:fillRect t="-6452" b="-9677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9F3BC31A-2C3D-4D51-8547-28241C32F8C1}" type="parTrans" cxnId="{B3B93E5C-CCDB-4BEC-99C2-E786CB41848D}">
      <dgm:prSet/>
      <dgm:spPr/>
      <dgm:t>
        <a:bodyPr/>
        <a:lstStyle/>
        <a:p>
          <a:endParaRPr lang="ru-RU"/>
        </a:p>
      </dgm:t>
    </dgm:pt>
    <dgm:pt modelId="{CB010C64-2B2D-4E81-82D5-A1F287CF1F05}" type="sibTrans" cxnId="{B3B93E5C-CCDB-4BEC-99C2-E786CB41848D}">
      <dgm:prSet/>
      <dgm:spPr/>
      <dgm:t>
        <a:bodyPr/>
        <a:lstStyle/>
        <a:p>
          <a:endParaRPr lang="ru-RU"/>
        </a:p>
      </dgm:t>
    </dgm:pt>
    <dgm:pt modelId="{7D7F5AE2-DE66-458F-930A-AB67E34673A2}">
      <dgm:prSet phldrT="[Testo]" custT="1"/>
      <dgm:spPr>
        <a:blipFill>
          <a:blip xmlns:r="http://schemas.openxmlformats.org/officeDocument/2006/relationships" r:embed="rId10"/>
          <a:stretch>
            <a:fillRect t="-37778" b="-20000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30FDC8D5-B33C-4377-A1DC-C54A7BF4C401}" type="parTrans" cxnId="{53C3904C-A19A-4CAE-A61A-C0B5634C3521}">
      <dgm:prSet/>
      <dgm:spPr/>
      <dgm:t>
        <a:bodyPr/>
        <a:lstStyle/>
        <a:p>
          <a:endParaRPr lang="ru-RU"/>
        </a:p>
      </dgm:t>
    </dgm:pt>
    <dgm:pt modelId="{816E259E-5EC8-4911-A334-2EB5AB637818}" type="sibTrans" cxnId="{53C3904C-A19A-4CAE-A61A-C0B5634C3521}">
      <dgm:prSet/>
      <dgm:spPr/>
      <dgm:t>
        <a:bodyPr/>
        <a:lstStyle/>
        <a:p>
          <a:endParaRPr lang="ru-RU"/>
        </a:p>
      </dgm:t>
    </dgm:pt>
    <dgm:pt modelId="{56B0519E-9871-480D-99EC-0F0C8F60C762}">
      <dgm:prSet phldrT="[Testo]" custT="1"/>
      <dgm:spPr>
        <a:blipFill>
          <a:blip xmlns:r="http://schemas.openxmlformats.org/officeDocument/2006/relationships" r:embed="rId11"/>
          <a:stretch>
            <a:fillRect t="-9804" b="-15686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06968B40-E24C-4847-A88F-99072433369E}" type="parTrans" cxnId="{986C6977-AA2A-467C-9C0D-EAD277F21E28}">
      <dgm:prSet/>
      <dgm:spPr/>
      <dgm:t>
        <a:bodyPr/>
        <a:lstStyle/>
        <a:p>
          <a:endParaRPr lang="ru-RU"/>
        </a:p>
      </dgm:t>
    </dgm:pt>
    <dgm:pt modelId="{50097DF3-A843-4341-942B-10B11188E334}" type="sibTrans" cxnId="{986C6977-AA2A-467C-9C0D-EAD277F21E28}">
      <dgm:prSet/>
      <dgm:spPr/>
      <dgm:t>
        <a:bodyPr/>
        <a:lstStyle/>
        <a:p>
          <a:endParaRPr lang="ru-RU"/>
        </a:p>
      </dgm:t>
    </dgm:pt>
    <dgm:pt modelId="{BEAD5B54-7644-482B-BC43-4D006F4390F2}">
      <dgm:prSet phldrT="[Testo]" custT="1"/>
      <dgm:spPr/>
      <dgm:t>
        <a:bodyPr/>
        <a:lstStyle/>
        <a:p>
          <a:pPr>
            <a:lnSpc>
              <a:spcPct val="70000"/>
            </a:lnSpc>
          </a:pPr>
          <a:r>
            <a:rPr lang="it-IT" sz="2400" b="1" i="1" kern="1200" dirty="0">
              <a:solidFill>
                <a:srgbClr val="C593B6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randview"/>
              <a:ea typeface="+mn-ea"/>
              <a:cs typeface="+mn-cs"/>
            </a:rPr>
            <a:t>5.</a:t>
          </a:r>
          <a:r>
            <a:rPr lang="it-IT" sz="1600" kern="1200" dirty="0"/>
            <a:t> </a:t>
          </a:r>
          <a:r>
            <a:rPr lang="it-IT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Perform </a:t>
          </a:r>
          <a:r>
            <a:rPr lang="it-IT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highlight>
                <a:srgbClr val="DCBFC7"/>
              </a:highlight>
              <a:latin typeface="Grandview"/>
              <a:ea typeface="+mn-ea"/>
              <a:cs typeface="+mn-cs"/>
            </a:rPr>
            <a:t>Metropolis-Hastings rejection step</a:t>
          </a:r>
          <a:r>
            <a:rPr lang="it-IT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:</a:t>
          </a:r>
        </a:p>
      </dgm:t>
    </dgm:pt>
    <dgm:pt modelId="{6BC65AAF-A409-4FC5-A04E-7F18FB106879}" type="parTrans" cxnId="{5609C573-B150-4925-8B73-BDE2C1513DEA}">
      <dgm:prSet/>
      <dgm:spPr/>
      <dgm:t>
        <a:bodyPr/>
        <a:lstStyle/>
        <a:p>
          <a:endParaRPr lang="ru-RU"/>
        </a:p>
      </dgm:t>
    </dgm:pt>
    <dgm:pt modelId="{37C4FFC2-28C0-4F63-8170-057F948D169A}" type="sibTrans" cxnId="{5609C573-B150-4925-8B73-BDE2C1513DEA}">
      <dgm:prSet/>
      <dgm:spPr/>
      <dgm:t>
        <a:bodyPr/>
        <a:lstStyle/>
        <a:p>
          <a:endParaRPr lang="ru-RU"/>
        </a:p>
      </dgm:t>
    </dgm:pt>
    <dgm:pt modelId="{E870B7B2-F8C2-4B3C-9D77-073B44D3625A}">
      <dgm:prSet phldrT="[Testo]" custT="1"/>
      <dgm:spPr>
        <a:blipFill>
          <a:blip xmlns:r="http://schemas.openxmlformats.org/officeDocument/2006/relationships" r:embed="rId12"/>
          <a:stretch>
            <a:fillRect l="-1203" t="-8333" b="-26190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3980C15F-6720-4696-A06E-6A619467A6F4}" type="parTrans" cxnId="{31D97109-7D25-493C-BCB2-BE2D727CAEAF}">
      <dgm:prSet/>
      <dgm:spPr/>
      <dgm:t>
        <a:bodyPr/>
        <a:lstStyle/>
        <a:p>
          <a:endParaRPr lang="ru-RU"/>
        </a:p>
      </dgm:t>
    </dgm:pt>
    <dgm:pt modelId="{B1E28D06-FEAD-4ABC-B79E-3371085F04BD}" type="sibTrans" cxnId="{31D97109-7D25-493C-BCB2-BE2D727CAEAF}">
      <dgm:prSet/>
      <dgm:spPr/>
      <dgm:t>
        <a:bodyPr/>
        <a:lstStyle/>
        <a:p>
          <a:endParaRPr lang="ru-RU"/>
        </a:p>
      </dgm:t>
    </dgm:pt>
    <dgm:pt modelId="{4E4D24BF-3A19-4001-80BB-1183AC775822}" type="pres">
      <dgm:prSet presAssocID="{C67D9D3D-C66C-4559-9D26-3245C9A9DF4B}" presName="vert0" presStyleCnt="0">
        <dgm:presLayoutVars>
          <dgm:dir/>
          <dgm:animOne val="branch"/>
          <dgm:animLvl val="lvl"/>
        </dgm:presLayoutVars>
      </dgm:prSet>
      <dgm:spPr/>
    </dgm:pt>
    <dgm:pt modelId="{94231C95-D8F6-4501-9DD3-4FA71A275CED}" type="pres">
      <dgm:prSet presAssocID="{DF21CC64-F244-45E3-A888-26D1F516AC6E}" presName="thickLine" presStyleLbl="alignNode1" presStyleIdx="0" presStyleCnt="1"/>
      <dgm:spPr/>
    </dgm:pt>
    <dgm:pt modelId="{18A031FF-E625-4F55-974C-EFECC8953E86}" type="pres">
      <dgm:prSet presAssocID="{DF21CC64-F244-45E3-A888-26D1F516AC6E}" presName="horz1" presStyleCnt="0"/>
      <dgm:spPr/>
    </dgm:pt>
    <dgm:pt modelId="{C0450B49-9F88-4ED1-94F8-3D99D4DD746A}" type="pres">
      <dgm:prSet presAssocID="{DF21CC64-F244-45E3-A888-26D1F516AC6E}" presName="tx1" presStyleLbl="revTx" presStyleIdx="0" presStyleCnt="15"/>
      <dgm:spPr/>
    </dgm:pt>
    <dgm:pt modelId="{03D3A696-16C6-4188-932E-21085C58DEBF}" type="pres">
      <dgm:prSet presAssocID="{DF21CC64-F244-45E3-A888-26D1F516AC6E}" presName="vert1" presStyleCnt="0"/>
      <dgm:spPr/>
    </dgm:pt>
    <dgm:pt modelId="{A518CACD-D820-4C47-A253-58B0906D0C3E}" type="pres">
      <dgm:prSet presAssocID="{5F9BEAA6-FF62-4AE6-94F6-2D881D1F02FB}" presName="vertSpace2a" presStyleCnt="0"/>
      <dgm:spPr/>
    </dgm:pt>
    <dgm:pt modelId="{5AF4A764-CEEA-4727-B50B-AA79DF9A998E}" type="pres">
      <dgm:prSet presAssocID="{5F9BEAA6-FF62-4AE6-94F6-2D881D1F02FB}" presName="horz2" presStyleCnt="0"/>
      <dgm:spPr/>
    </dgm:pt>
    <dgm:pt modelId="{EEB0298D-FE2A-41EF-B223-D5E079EBB817}" type="pres">
      <dgm:prSet presAssocID="{5F9BEAA6-FF62-4AE6-94F6-2D881D1F02FB}" presName="horzSpace2" presStyleCnt="0"/>
      <dgm:spPr/>
    </dgm:pt>
    <dgm:pt modelId="{DA117DC9-3D95-4483-9F85-F1E49F23F0A1}" type="pres">
      <dgm:prSet presAssocID="{5F9BEAA6-FF62-4AE6-94F6-2D881D1F02FB}" presName="tx2" presStyleLbl="revTx" presStyleIdx="1" presStyleCnt="15" custScaleY="83031"/>
      <dgm:spPr/>
    </dgm:pt>
    <dgm:pt modelId="{2C38CA0B-8D2A-4626-8CDD-05A6919EA239}" type="pres">
      <dgm:prSet presAssocID="{5F9BEAA6-FF62-4AE6-94F6-2D881D1F02FB}" presName="vert2" presStyleCnt="0"/>
      <dgm:spPr/>
    </dgm:pt>
    <dgm:pt modelId="{760464DE-0A3D-4551-AF64-00ADD297ACE8}" type="pres">
      <dgm:prSet presAssocID="{5F9BEAA6-FF62-4AE6-94F6-2D881D1F02FB}" presName="thinLine2b" presStyleLbl="callout" presStyleIdx="0" presStyleCnt="14"/>
      <dgm:spPr/>
    </dgm:pt>
    <dgm:pt modelId="{6C5B53A6-4418-4165-A056-7B8AF4EBC160}" type="pres">
      <dgm:prSet presAssocID="{5F9BEAA6-FF62-4AE6-94F6-2D881D1F02FB}" presName="vertSpace2b" presStyleCnt="0"/>
      <dgm:spPr/>
    </dgm:pt>
    <dgm:pt modelId="{E1A29981-8621-4E4E-91EC-EED07E0854FA}" type="pres">
      <dgm:prSet presAssocID="{53F95DEC-198C-4C8A-85C0-C3617CC5F13C}" presName="horz2" presStyleCnt="0"/>
      <dgm:spPr/>
    </dgm:pt>
    <dgm:pt modelId="{D171B284-B604-4B3B-A283-0541B87C7AEA}" type="pres">
      <dgm:prSet presAssocID="{53F95DEC-198C-4C8A-85C0-C3617CC5F13C}" presName="horzSpace2" presStyleCnt="0"/>
      <dgm:spPr/>
    </dgm:pt>
    <dgm:pt modelId="{B81FAC1E-3A8A-4851-8CF3-2B6000673E23}" type="pres">
      <dgm:prSet presAssocID="{53F95DEC-198C-4C8A-85C0-C3617CC5F13C}" presName="tx2" presStyleLbl="revTx" presStyleIdx="2" presStyleCnt="15" custScaleY="81977"/>
      <dgm:spPr/>
    </dgm:pt>
    <dgm:pt modelId="{9C14D6EC-8029-4F24-A55C-B480B0053D3B}" type="pres">
      <dgm:prSet presAssocID="{53F95DEC-198C-4C8A-85C0-C3617CC5F13C}" presName="vert2" presStyleCnt="0"/>
      <dgm:spPr/>
    </dgm:pt>
    <dgm:pt modelId="{177E385E-8D17-4637-8F03-23874A41A705}" type="pres">
      <dgm:prSet presAssocID="{53F95DEC-198C-4C8A-85C0-C3617CC5F13C}" presName="thinLine2b" presStyleLbl="callout" presStyleIdx="1" presStyleCnt="14"/>
      <dgm:spPr/>
    </dgm:pt>
    <dgm:pt modelId="{532B783A-BDD0-4AA7-80EF-FD4674661D43}" type="pres">
      <dgm:prSet presAssocID="{53F95DEC-198C-4C8A-85C0-C3617CC5F13C}" presName="vertSpace2b" presStyleCnt="0"/>
      <dgm:spPr/>
    </dgm:pt>
    <dgm:pt modelId="{27787D60-FFEA-4267-B3E1-4D7B68E47CA2}" type="pres">
      <dgm:prSet presAssocID="{D7539191-FD26-4C74-A380-53AAEE3717A8}" presName="horz2" presStyleCnt="0"/>
      <dgm:spPr/>
    </dgm:pt>
    <dgm:pt modelId="{A1463E2B-B5D8-41DD-AD89-97D4C7509DB9}" type="pres">
      <dgm:prSet presAssocID="{D7539191-FD26-4C74-A380-53AAEE3717A8}" presName="horzSpace2" presStyleCnt="0"/>
      <dgm:spPr/>
    </dgm:pt>
    <dgm:pt modelId="{5889E632-CB95-48C8-9618-4F9EDCE34F67}" type="pres">
      <dgm:prSet presAssocID="{D7539191-FD26-4C74-A380-53AAEE3717A8}" presName="tx2" presStyleLbl="revTx" presStyleIdx="3" presStyleCnt="15" custScaleY="83272"/>
      <dgm:spPr/>
    </dgm:pt>
    <dgm:pt modelId="{1AC8F285-5058-4767-8EC5-0D5526AC8118}" type="pres">
      <dgm:prSet presAssocID="{D7539191-FD26-4C74-A380-53AAEE3717A8}" presName="vert2" presStyleCnt="0"/>
      <dgm:spPr/>
    </dgm:pt>
    <dgm:pt modelId="{07A14C58-B944-4B68-A31C-A18F06FCA65B}" type="pres">
      <dgm:prSet presAssocID="{D7539191-FD26-4C74-A380-53AAEE3717A8}" presName="thinLine2b" presStyleLbl="callout" presStyleIdx="2" presStyleCnt="14"/>
      <dgm:spPr/>
    </dgm:pt>
    <dgm:pt modelId="{1AA17417-5F6F-464A-B458-FC41A9D6B49F}" type="pres">
      <dgm:prSet presAssocID="{D7539191-FD26-4C74-A380-53AAEE3717A8}" presName="vertSpace2b" presStyleCnt="0"/>
      <dgm:spPr/>
    </dgm:pt>
    <dgm:pt modelId="{130915E4-E917-4E81-A940-03C9AC250FA2}" type="pres">
      <dgm:prSet presAssocID="{8656E427-36DB-4918-B78B-B6118E084099}" presName="horz2" presStyleCnt="0"/>
      <dgm:spPr/>
    </dgm:pt>
    <dgm:pt modelId="{0C50AF02-3EBE-4822-80A3-4FF5A4086212}" type="pres">
      <dgm:prSet presAssocID="{8656E427-36DB-4918-B78B-B6118E084099}" presName="horzSpace2" presStyleCnt="0"/>
      <dgm:spPr/>
    </dgm:pt>
    <dgm:pt modelId="{2C8D5395-F7B3-411D-ABEE-284621F68194}" type="pres">
      <dgm:prSet presAssocID="{8656E427-36DB-4918-B78B-B6118E084099}" presName="tx2" presStyleLbl="revTx" presStyleIdx="4" presStyleCnt="15" custScaleY="87421"/>
      <dgm:spPr/>
    </dgm:pt>
    <dgm:pt modelId="{F0DAC384-CC5E-4EB4-B32A-29928C1277FE}" type="pres">
      <dgm:prSet presAssocID="{8656E427-36DB-4918-B78B-B6118E084099}" presName="vert2" presStyleCnt="0"/>
      <dgm:spPr/>
    </dgm:pt>
    <dgm:pt modelId="{42852327-D038-41F3-BC9A-BFFDBE88C81E}" type="pres">
      <dgm:prSet presAssocID="{8656E427-36DB-4918-B78B-B6118E084099}" presName="thinLine2b" presStyleLbl="callout" presStyleIdx="3" presStyleCnt="14"/>
      <dgm:spPr/>
    </dgm:pt>
    <dgm:pt modelId="{63A88CA0-D6F6-4DD9-98CD-E8915258FF73}" type="pres">
      <dgm:prSet presAssocID="{8656E427-36DB-4918-B78B-B6118E084099}" presName="vertSpace2b" presStyleCnt="0"/>
      <dgm:spPr/>
    </dgm:pt>
    <dgm:pt modelId="{1184FC70-FEE4-46E1-AC0E-40C86947AE35}" type="pres">
      <dgm:prSet presAssocID="{BEC355DF-1C22-4B42-B202-1CCED3F82934}" presName="horz2" presStyleCnt="0"/>
      <dgm:spPr/>
    </dgm:pt>
    <dgm:pt modelId="{FF8D0A42-1B20-4C18-9BD7-783C2225A1FA}" type="pres">
      <dgm:prSet presAssocID="{BEC355DF-1C22-4B42-B202-1CCED3F82934}" presName="horzSpace2" presStyleCnt="0"/>
      <dgm:spPr/>
    </dgm:pt>
    <dgm:pt modelId="{30A3343E-A413-44F3-8B71-65F4B699171E}" type="pres">
      <dgm:prSet presAssocID="{BEC355DF-1C22-4B42-B202-1CCED3F82934}" presName="tx2" presStyleLbl="revTx" presStyleIdx="5" presStyleCnt="15" custScaleY="94895"/>
      <dgm:spPr/>
    </dgm:pt>
    <dgm:pt modelId="{2205A4E3-2C24-4A05-9363-0DC491CC82A1}" type="pres">
      <dgm:prSet presAssocID="{BEC355DF-1C22-4B42-B202-1CCED3F82934}" presName="vert2" presStyleCnt="0"/>
      <dgm:spPr/>
    </dgm:pt>
    <dgm:pt modelId="{C49D5C0B-F515-4C88-A096-7BCCFFE2C445}" type="pres">
      <dgm:prSet presAssocID="{BEC355DF-1C22-4B42-B202-1CCED3F82934}" presName="thinLine2b" presStyleLbl="callout" presStyleIdx="4" presStyleCnt="14"/>
      <dgm:spPr/>
    </dgm:pt>
    <dgm:pt modelId="{8C57B63C-917A-444A-AC6D-E985AEF8633D}" type="pres">
      <dgm:prSet presAssocID="{BEC355DF-1C22-4B42-B202-1CCED3F82934}" presName="vertSpace2b" presStyleCnt="0"/>
      <dgm:spPr/>
    </dgm:pt>
    <dgm:pt modelId="{A1755561-4A3B-4F33-9CCE-BF0DC3E41DC7}" type="pres">
      <dgm:prSet presAssocID="{F2FB68B9-697F-48EF-9C1F-75F727A811DB}" presName="horz2" presStyleCnt="0"/>
      <dgm:spPr/>
    </dgm:pt>
    <dgm:pt modelId="{139D3D7D-C460-491E-8E10-BBC498E63A71}" type="pres">
      <dgm:prSet presAssocID="{F2FB68B9-697F-48EF-9C1F-75F727A811DB}" presName="horzSpace2" presStyleCnt="0"/>
      <dgm:spPr/>
    </dgm:pt>
    <dgm:pt modelId="{074965B2-801D-4CBE-AA14-11744EB84FEE}" type="pres">
      <dgm:prSet presAssocID="{F2FB68B9-697F-48EF-9C1F-75F727A811DB}" presName="tx2" presStyleLbl="revTx" presStyleIdx="6" presStyleCnt="15" custScaleY="174798"/>
      <dgm:spPr/>
    </dgm:pt>
    <dgm:pt modelId="{13B093ED-BE9D-4593-9B3A-BA84CAEEFE49}" type="pres">
      <dgm:prSet presAssocID="{F2FB68B9-697F-48EF-9C1F-75F727A811DB}" presName="vert2" presStyleCnt="0"/>
      <dgm:spPr/>
    </dgm:pt>
    <dgm:pt modelId="{2DEEBB7B-3B8F-448E-A134-E2E2F24AA481}" type="pres">
      <dgm:prSet presAssocID="{F2FB68B9-697F-48EF-9C1F-75F727A811DB}" presName="thinLine2b" presStyleLbl="callout" presStyleIdx="5" presStyleCnt="14"/>
      <dgm:spPr/>
    </dgm:pt>
    <dgm:pt modelId="{36582595-7766-43F2-A620-608420CCD5D2}" type="pres">
      <dgm:prSet presAssocID="{F2FB68B9-697F-48EF-9C1F-75F727A811DB}" presName="vertSpace2b" presStyleCnt="0"/>
      <dgm:spPr/>
    </dgm:pt>
    <dgm:pt modelId="{30BFAC19-A3E3-4B38-8115-8A30AFEB8087}" type="pres">
      <dgm:prSet presAssocID="{03A5CB1B-4FB9-4941-9D38-23F06D69BF3E}" presName="horz2" presStyleCnt="0"/>
      <dgm:spPr/>
    </dgm:pt>
    <dgm:pt modelId="{2ECA836C-256D-49A6-A886-5017EFB883C3}" type="pres">
      <dgm:prSet presAssocID="{03A5CB1B-4FB9-4941-9D38-23F06D69BF3E}" presName="horzSpace2" presStyleCnt="0"/>
      <dgm:spPr/>
    </dgm:pt>
    <dgm:pt modelId="{22092A0B-6AB1-476D-B755-6F3D4594F392}" type="pres">
      <dgm:prSet presAssocID="{03A5CB1B-4FB9-4941-9D38-23F06D69BF3E}" presName="tx2" presStyleLbl="revTx" presStyleIdx="7" presStyleCnt="15" custScaleY="76965"/>
      <dgm:spPr/>
    </dgm:pt>
    <dgm:pt modelId="{263B39C2-B80B-4687-A9A8-3F9B2FDE5EAE}" type="pres">
      <dgm:prSet presAssocID="{03A5CB1B-4FB9-4941-9D38-23F06D69BF3E}" presName="vert2" presStyleCnt="0"/>
      <dgm:spPr/>
    </dgm:pt>
    <dgm:pt modelId="{FC790C35-1931-438F-86A6-8F4BEB6D8545}" type="pres">
      <dgm:prSet presAssocID="{03A5CB1B-4FB9-4941-9D38-23F06D69BF3E}" presName="thinLine2b" presStyleLbl="callout" presStyleIdx="6" presStyleCnt="14"/>
      <dgm:spPr/>
    </dgm:pt>
    <dgm:pt modelId="{C301E4D4-88E2-4BC5-B92B-326BC116AE80}" type="pres">
      <dgm:prSet presAssocID="{03A5CB1B-4FB9-4941-9D38-23F06D69BF3E}" presName="vertSpace2b" presStyleCnt="0"/>
      <dgm:spPr/>
    </dgm:pt>
    <dgm:pt modelId="{28459B58-C8E3-4987-81CB-F06B7EF7EE26}" type="pres">
      <dgm:prSet presAssocID="{6137C539-206F-43A1-8BCB-8D967DBBAA20}" presName="horz2" presStyleCnt="0"/>
      <dgm:spPr/>
    </dgm:pt>
    <dgm:pt modelId="{6F99FD93-02B3-46A7-8E86-12F7CCF66F13}" type="pres">
      <dgm:prSet presAssocID="{6137C539-206F-43A1-8BCB-8D967DBBAA20}" presName="horzSpace2" presStyleCnt="0"/>
      <dgm:spPr/>
    </dgm:pt>
    <dgm:pt modelId="{160A9644-EB35-4AE5-B0FE-067D3E6ED237}" type="pres">
      <dgm:prSet presAssocID="{6137C539-206F-43A1-8BCB-8D967DBBAA20}" presName="tx2" presStyleLbl="revTx" presStyleIdx="8" presStyleCnt="15" custScaleY="71472"/>
      <dgm:spPr/>
    </dgm:pt>
    <dgm:pt modelId="{FE5ABE58-BC8E-4353-9A9F-75DE92DA2C1B}" type="pres">
      <dgm:prSet presAssocID="{6137C539-206F-43A1-8BCB-8D967DBBAA20}" presName="vert2" presStyleCnt="0"/>
      <dgm:spPr/>
    </dgm:pt>
    <dgm:pt modelId="{FEF26F12-E85F-4138-8884-7F6628BA627F}" type="pres">
      <dgm:prSet presAssocID="{6137C539-206F-43A1-8BCB-8D967DBBAA20}" presName="thinLine2b" presStyleLbl="callout" presStyleIdx="7" presStyleCnt="14"/>
      <dgm:spPr/>
    </dgm:pt>
    <dgm:pt modelId="{391C5779-4890-4162-B95C-427849012127}" type="pres">
      <dgm:prSet presAssocID="{6137C539-206F-43A1-8BCB-8D967DBBAA20}" presName="vertSpace2b" presStyleCnt="0"/>
      <dgm:spPr/>
    </dgm:pt>
    <dgm:pt modelId="{4470A25C-CEA6-46D9-8F84-BF54F40E7FA1}" type="pres">
      <dgm:prSet presAssocID="{BEAD5B54-7644-482B-BC43-4D006F4390F2}" presName="horz2" presStyleCnt="0"/>
      <dgm:spPr/>
    </dgm:pt>
    <dgm:pt modelId="{100EAD0D-6DC4-40E0-A4DF-D4B5CC7B46AA}" type="pres">
      <dgm:prSet presAssocID="{BEAD5B54-7644-482B-BC43-4D006F4390F2}" presName="horzSpace2" presStyleCnt="0"/>
      <dgm:spPr/>
    </dgm:pt>
    <dgm:pt modelId="{7FFC091D-2F31-4D6D-AFC7-09C2D5A2B5BE}" type="pres">
      <dgm:prSet presAssocID="{BEAD5B54-7644-482B-BC43-4D006F4390F2}" presName="tx2" presStyleLbl="revTx" presStyleIdx="9" presStyleCnt="15" custScaleY="88587"/>
      <dgm:spPr/>
    </dgm:pt>
    <dgm:pt modelId="{EA59A673-8B1D-4C68-89AB-B11B2BBD3FF2}" type="pres">
      <dgm:prSet presAssocID="{BEAD5B54-7644-482B-BC43-4D006F4390F2}" presName="vert2" presStyleCnt="0"/>
      <dgm:spPr/>
    </dgm:pt>
    <dgm:pt modelId="{B11D8E5F-B11E-4139-A4BE-76EBEEEC6224}" type="pres">
      <dgm:prSet presAssocID="{BEAD5B54-7644-482B-BC43-4D006F4390F2}" presName="thinLine2b" presStyleLbl="callout" presStyleIdx="8" presStyleCnt="14"/>
      <dgm:spPr/>
    </dgm:pt>
    <dgm:pt modelId="{676468F9-D519-4688-B12A-C43CBF6C1ABB}" type="pres">
      <dgm:prSet presAssocID="{BEAD5B54-7644-482B-BC43-4D006F4390F2}" presName="vertSpace2b" presStyleCnt="0"/>
      <dgm:spPr/>
    </dgm:pt>
    <dgm:pt modelId="{26CB3F71-7C90-487A-BC8B-94061F678C54}" type="pres">
      <dgm:prSet presAssocID="{D60D1A58-3870-4027-9AF5-B21BDE194C3D}" presName="horz2" presStyleCnt="0"/>
      <dgm:spPr/>
    </dgm:pt>
    <dgm:pt modelId="{7822C843-D15E-4FB2-9318-ADDB45549C59}" type="pres">
      <dgm:prSet presAssocID="{D60D1A58-3870-4027-9AF5-B21BDE194C3D}" presName="horzSpace2" presStyleCnt="0"/>
      <dgm:spPr/>
    </dgm:pt>
    <dgm:pt modelId="{B20BB3B2-8B9A-4747-A49B-6A9F79A01CEB}" type="pres">
      <dgm:prSet presAssocID="{D60D1A58-3870-4027-9AF5-B21BDE194C3D}" presName="tx2" presStyleLbl="revTx" presStyleIdx="10" presStyleCnt="15" custScaleY="73137"/>
      <dgm:spPr/>
    </dgm:pt>
    <dgm:pt modelId="{373DFB31-E20C-4787-9821-23BB6B1362BF}" type="pres">
      <dgm:prSet presAssocID="{D60D1A58-3870-4027-9AF5-B21BDE194C3D}" presName="vert2" presStyleCnt="0"/>
      <dgm:spPr/>
    </dgm:pt>
    <dgm:pt modelId="{3E50239D-1CA5-4594-A1AA-4D4E4844A53D}" type="pres">
      <dgm:prSet presAssocID="{D60D1A58-3870-4027-9AF5-B21BDE194C3D}" presName="thinLine2b" presStyleLbl="callout" presStyleIdx="9" presStyleCnt="14"/>
      <dgm:spPr/>
    </dgm:pt>
    <dgm:pt modelId="{1423C1DA-B19E-44B4-9409-08D4D260C43E}" type="pres">
      <dgm:prSet presAssocID="{D60D1A58-3870-4027-9AF5-B21BDE194C3D}" presName="vertSpace2b" presStyleCnt="0"/>
      <dgm:spPr/>
    </dgm:pt>
    <dgm:pt modelId="{138D3C6A-E1A3-43B5-BDD8-0F0EE86E7FA8}" type="pres">
      <dgm:prSet presAssocID="{7D7F5AE2-DE66-458F-930A-AB67E34673A2}" presName="horz2" presStyleCnt="0"/>
      <dgm:spPr/>
    </dgm:pt>
    <dgm:pt modelId="{596BDD48-0F51-4D4A-BDC2-B9DF11F57B9A}" type="pres">
      <dgm:prSet presAssocID="{7D7F5AE2-DE66-458F-930A-AB67E34673A2}" presName="horzSpace2" presStyleCnt="0"/>
      <dgm:spPr/>
    </dgm:pt>
    <dgm:pt modelId="{69EC943C-B27B-4904-85CF-E68EA775460F}" type="pres">
      <dgm:prSet presAssocID="{7D7F5AE2-DE66-458F-930A-AB67E34673A2}" presName="tx2" presStyleLbl="revTx" presStyleIdx="11" presStyleCnt="15" custScaleY="54170"/>
      <dgm:spPr/>
    </dgm:pt>
    <dgm:pt modelId="{8D524C8C-ABF1-4775-9ACF-A81581EFF0B6}" type="pres">
      <dgm:prSet presAssocID="{7D7F5AE2-DE66-458F-930A-AB67E34673A2}" presName="vert2" presStyleCnt="0"/>
      <dgm:spPr/>
    </dgm:pt>
    <dgm:pt modelId="{5202680E-A88F-436B-B6D4-7BE1752121BD}" type="pres">
      <dgm:prSet presAssocID="{7D7F5AE2-DE66-458F-930A-AB67E34673A2}" presName="thinLine2b" presStyleLbl="callout" presStyleIdx="10" presStyleCnt="14"/>
      <dgm:spPr/>
    </dgm:pt>
    <dgm:pt modelId="{C7405A24-1983-42F8-ACD3-CD6F0EA23925}" type="pres">
      <dgm:prSet presAssocID="{7D7F5AE2-DE66-458F-930A-AB67E34673A2}" presName="vertSpace2b" presStyleCnt="0"/>
      <dgm:spPr/>
    </dgm:pt>
    <dgm:pt modelId="{E0962D0C-659F-4E00-91A7-DD6FCDAB0478}" type="pres">
      <dgm:prSet presAssocID="{56B0519E-9871-480D-99EC-0F0C8F60C762}" presName="horz2" presStyleCnt="0"/>
      <dgm:spPr/>
    </dgm:pt>
    <dgm:pt modelId="{9BE75175-2C2E-407F-A7E1-CC6DF33F15F5}" type="pres">
      <dgm:prSet presAssocID="{56B0519E-9871-480D-99EC-0F0C8F60C762}" presName="horzSpace2" presStyleCnt="0"/>
      <dgm:spPr/>
    </dgm:pt>
    <dgm:pt modelId="{7109361E-E5D8-414F-B43F-6F53E74CFB6D}" type="pres">
      <dgm:prSet presAssocID="{56B0519E-9871-480D-99EC-0F0C8F60C762}" presName="tx2" presStyleLbl="revTx" presStyleIdx="12" presStyleCnt="15" custScaleY="60891"/>
      <dgm:spPr/>
    </dgm:pt>
    <dgm:pt modelId="{296ACF87-A805-4910-A304-121FC9E16344}" type="pres">
      <dgm:prSet presAssocID="{56B0519E-9871-480D-99EC-0F0C8F60C762}" presName="vert2" presStyleCnt="0"/>
      <dgm:spPr/>
    </dgm:pt>
    <dgm:pt modelId="{7CD1B0A3-42A2-4330-BD86-7C95C46B4D65}" type="pres">
      <dgm:prSet presAssocID="{56B0519E-9871-480D-99EC-0F0C8F60C762}" presName="thinLine2b" presStyleLbl="callout" presStyleIdx="11" presStyleCnt="14"/>
      <dgm:spPr/>
    </dgm:pt>
    <dgm:pt modelId="{504C5FBB-D234-4036-9821-8D7CAB7AD9B4}" type="pres">
      <dgm:prSet presAssocID="{56B0519E-9871-480D-99EC-0F0C8F60C762}" presName="vertSpace2b" presStyleCnt="0"/>
      <dgm:spPr/>
    </dgm:pt>
    <dgm:pt modelId="{2BF09D6F-EA31-4CC2-A3F2-645963E8A1FD}" type="pres">
      <dgm:prSet presAssocID="{1788EF3F-6733-49A5-BA22-8BE790DF8B6A}" presName="horz2" presStyleCnt="0"/>
      <dgm:spPr/>
    </dgm:pt>
    <dgm:pt modelId="{94D0D87A-2C88-4B69-B8B3-57316E46AFF7}" type="pres">
      <dgm:prSet presAssocID="{1788EF3F-6733-49A5-BA22-8BE790DF8B6A}" presName="horzSpace2" presStyleCnt="0"/>
      <dgm:spPr/>
    </dgm:pt>
    <dgm:pt modelId="{93C8E0C9-C62C-4EB9-BBB3-985DDEF28E67}" type="pres">
      <dgm:prSet presAssocID="{1788EF3F-6733-49A5-BA22-8BE790DF8B6A}" presName="tx2" presStyleLbl="revTx" presStyleIdx="13" presStyleCnt="15" custScaleY="65955"/>
      <dgm:spPr/>
    </dgm:pt>
    <dgm:pt modelId="{AD5B99F4-3D76-48FE-864E-037924EE4B03}" type="pres">
      <dgm:prSet presAssocID="{1788EF3F-6733-49A5-BA22-8BE790DF8B6A}" presName="vert2" presStyleCnt="0"/>
      <dgm:spPr/>
    </dgm:pt>
    <dgm:pt modelId="{1F4F6E60-7345-46FA-B68F-B6817F9068AE}" type="pres">
      <dgm:prSet presAssocID="{1788EF3F-6733-49A5-BA22-8BE790DF8B6A}" presName="thinLine2b" presStyleLbl="callout" presStyleIdx="12" presStyleCnt="14"/>
      <dgm:spPr/>
    </dgm:pt>
    <dgm:pt modelId="{B0F006C5-1FCD-4B4D-96F2-CE2B0A9AA120}" type="pres">
      <dgm:prSet presAssocID="{1788EF3F-6733-49A5-BA22-8BE790DF8B6A}" presName="vertSpace2b" presStyleCnt="0"/>
      <dgm:spPr/>
    </dgm:pt>
    <dgm:pt modelId="{D5E2224F-9E68-4992-AB3D-41A22E91333F}" type="pres">
      <dgm:prSet presAssocID="{E870B7B2-F8C2-4B3C-9D77-073B44D3625A}" presName="horz2" presStyleCnt="0"/>
      <dgm:spPr/>
    </dgm:pt>
    <dgm:pt modelId="{E570CC46-4B37-4D1D-B89F-4A862255D863}" type="pres">
      <dgm:prSet presAssocID="{E870B7B2-F8C2-4B3C-9D77-073B44D3625A}" presName="horzSpace2" presStyleCnt="0"/>
      <dgm:spPr/>
    </dgm:pt>
    <dgm:pt modelId="{D86ED082-9528-4273-B5F2-33744285332B}" type="pres">
      <dgm:prSet presAssocID="{E870B7B2-F8C2-4B3C-9D77-073B44D3625A}" presName="tx2" presStyleLbl="revTx" presStyleIdx="14" presStyleCnt="15"/>
      <dgm:spPr/>
    </dgm:pt>
    <dgm:pt modelId="{4B818504-43F3-4D79-9DD5-11C9C51E1064}" type="pres">
      <dgm:prSet presAssocID="{E870B7B2-F8C2-4B3C-9D77-073B44D3625A}" presName="vert2" presStyleCnt="0"/>
      <dgm:spPr/>
    </dgm:pt>
    <dgm:pt modelId="{F1FF1B3B-3E0C-4420-A19E-9A50094A57EC}" type="pres">
      <dgm:prSet presAssocID="{E870B7B2-F8C2-4B3C-9D77-073B44D3625A}" presName="thinLine2b" presStyleLbl="callout" presStyleIdx="13" presStyleCnt="14"/>
      <dgm:spPr/>
    </dgm:pt>
    <dgm:pt modelId="{93D04E09-786C-4811-8EE6-8846D8718F7D}" type="pres">
      <dgm:prSet presAssocID="{E870B7B2-F8C2-4B3C-9D77-073B44D3625A}" presName="vertSpace2b" presStyleCnt="0"/>
      <dgm:spPr/>
    </dgm:pt>
  </dgm:ptLst>
  <dgm:cxnLst>
    <dgm:cxn modelId="{8F56D203-A209-4FBA-9B60-3EB83684A784}" type="presOf" srcId="{DF21CC64-F244-45E3-A888-26D1F516AC6E}" destId="{C0450B49-9F88-4ED1-94F8-3D99D4DD746A}" srcOrd="0" destOrd="0" presId="urn:microsoft.com/office/officeart/2008/layout/LinedList"/>
    <dgm:cxn modelId="{31D97109-7D25-493C-BCB2-BE2D727CAEAF}" srcId="{DF21CC64-F244-45E3-A888-26D1F516AC6E}" destId="{E870B7B2-F8C2-4B3C-9D77-073B44D3625A}" srcOrd="13" destOrd="0" parTransId="{3980C15F-6720-4696-A06E-6A619467A6F4}" sibTransId="{B1E28D06-FEAD-4ABC-B79E-3371085F04BD}"/>
    <dgm:cxn modelId="{36B4A70C-16B7-4A41-AC09-8A0A134B1DAA}" type="presOf" srcId="{03A5CB1B-4FB9-4941-9D38-23F06D69BF3E}" destId="{22092A0B-6AB1-476D-B755-6F3D4594F392}" srcOrd="0" destOrd="0" presId="urn:microsoft.com/office/officeart/2008/layout/LinedList"/>
    <dgm:cxn modelId="{DE05E715-FA2B-4864-BB09-9BD4EEF76BCE}" type="presOf" srcId="{D7539191-FD26-4C74-A380-53AAEE3717A8}" destId="{5889E632-CB95-48C8-9618-4F9EDCE34F67}" srcOrd="0" destOrd="0" presId="urn:microsoft.com/office/officeart/2008/layout/LinedList"/>
    <dgm:cxn modelId="{86857A17-55C8-4762-A106-91FFFD2ED5DE}" srcId="{DF21CC64-F244-45E3-A888-26D1F516AC6E}" destId="{8656E427-36DB-4918-B78B-B6118E084099}" srcOrd="3" destOrd="0" parTransId="{5FB34F33-3318-499E-B870-6E9B4E1D0039}" sibTransId="{1648C9BE-3364-411C-BE16-0F942E14718D}"/>
    <dgm:cxn modelId="{4CBF4C1A-BA08-48C6-8EAB-F0B3D3BC0C8F}" type="presOf" srcId="{53F95DEC-198C-4C8A-85C0-C3617CC5F13C}" destId="{B81FAC1E-3A8A-4851-8CF3-2B6000673E23}" srcOrd="0" destOrd="0" presId="urn:microsoft.com/office/officeart/2008/layout/LinedList"/>
    <dgm:cxn modelId="{4D40211B-523D-4158-8B73-AA743EBE2C80}" srcId="{C67D9D3D-C66C-4559-9D26-3245C9A9DF4B}" destId="{DF21CC64-F244-45E3-A888-26D1F516AC6E}" srcOrd="0" destOrd="0" parTransId="{906CC9D8-C432-4CE7-8641-D00CDC9974E8}" sibTransId="{2CAAAC91-7481-4C99-9339-55F9B058D6EC}"/>
    <dgm:cxn modelId="{0E47D422-2710-4804-B8B7-54D77BDDE8D2}" srcId="{DF21CC64-F244-45E3-A888-26D1F516AC6E}" destId="{6137C539-206F-43A1-8BCB-8D967DBBAA20}" srcOrd="7" destOrd="0" parTransId="{5CC096BB-170C-4C7D-A580-896F4EB4202B}" sibTransId="{FADAC6A9-E416-4491-BF35-27B093FEB152}"/>
    <dgm:cxn modelId="{141EFA2F-E8B6-4866-9C9C-9E16DD95E118}" srcId="{DF21CC64-F244-45E3-A888-26D1F516AC6E}" destId="{5F9BEAA6-FF62-4AE6-94F6-2D881D1F02FB}" srcOrd="0" destOrd="0" parTransId="{C265178E-E292-44F0-9071-09FB6B24FF90}" sibTransId="{89BC6E81-B57C-42C3-B79E-0A3BA9444523}"/>
    <dgm:cxn modelId="{B3B93E5C-CCDB-4BEC-99C2-E786CB41848D}" srcId="{DF21CC64-F244-45E3-A888-26D1F516AC6E}" destId="{D60D1A58-3870-4027-9AF5-B21BDE194C3D}" srcOrd="9" destOrd="0" parTransId="{9F3BC31A-2C3D-4D51-8547-28241C32F8C1}" sibTransId="{CB010C64-2B2D-4E81-82D5-A1F287CF1F05}"/>
    <dgm:cxn modelId="{D631E35C-EEC6-45F4-AD70-12C372411435}" type="presOf" srcId="{C67D9D3D-C66C-4559-9D26-3245C9A9DF4B}" destId="{4E4D24BF-3A19-4001-80BB-1183AC775822}" srcOrd="0" destOrd="0" presId="urn:microsoft.com/office/officeart/2008/layout/LinedList"/>
    <dgm:cxn modelId="{4DEC2041-CB47-4DEE-87C2-F62D4DEBB372}" type="presOf" srcId="{5F9BEAA6-FF62-4AE6-94F6-2D881D1F02FB}" destId="{DA117DC9-3D95-4483-9F85-F1E49F23F0A1}" srcOrd="0" destOrd="0" presId="urn:microsoft.com/office/officeart/2008/layout/LinedList"/>
    <dgm:cxn modelId="{885C6345-C416-4D7C-993E-6A91D0179FC8}" type="presOf" srcId="{BEAD5B54-7644-482B-BC43-4D006F4390F2}" destId="{7FFC091D-2F31-4D6D-AFC7-09C2D5A2B5BE}" srcOrd="0" destOrd="0" presId="urn:microsoft.com/office/officeart/2008/layout/LinedList"/>
    <dgm:cxn modelId="{A61CA96A-F772-4A25-80D1-6E8B86C57F6B}" type="presOf" srcId="{D60D1A58-3870-4027-9AF5-B21BDE194C3D}" destId="{B20BB3B2-8B9A-4747-A49B-6A9F79A01CEB}" srcOrd="0" destOrd="0" presId="urn:microsoft.com/office/officeart/2008/layout/LinedList"/>
    <dgm:cxn modelId="{2F78126C-04A3-443F-828F-50EF3E684495}" srcId="{DF21CC64-F244-45E3-A888-26D1F516AC6E}" destId="{BEC355DF-1C22-4B42-B202-1CCED3F82934}" srcOrd="4" destOrd="0" parTransId="{8D4556A4-769D-4B65-ABFF-B1C3DDCD5E60}" sibTransId="{9465C94B-404B-4494-9D2D-7310A4939757}"/>
    <dgm:cxn modelId="{53C3904C-A19A-4CAE-A61A-C0B5634C3521}" srcId="{DF21CC64-F244-45E3-A888-26D1F516AC6E}" destId="{7D7F5AE2-DE66-458F-930A-AB67E34673A2}" srcOrd="10" destOrd="0" parTransId="{30FDC8D5-B33C-4377-A1DC-C54A7BF4C401}" sibTransId="{816E259E-5EC8-4911-A334-2EB5AB637818}"/>
    <dgm:cxn modelId="{12606C51-286E-4394-9EDC-5E7F4CB7DE3B}" srcId="{DF21CC64-F244-45E3-A888-26D1F516AC6E}" destId="{53F95DEC-198C-4C8A-85C0-C3617CC5F13C}" srcOrd="1" destOrd="0" parTransId="{5406B1A6-453C-42A7-8BFA-3174587E1A64}" sibTransId="{046696D0-BE11-43B5-9897-AACC459B24CE}"/>
    <dgm:cxn modelId="{5609C573-B150-4925-8B73-BDE2C1513DEA}" srcId="{DF21CC64-F244-45E3-A888-26D1F516AC6E}" destId="{BEAD5B54-7644-482B-BC43-4D006F4390F2}" srcOrd="8" destOrd="0" parTransId="{6BC65AAF-A409-4FC5-A04E-7F18FB106879}" sibTransId="{37C4FFC2-28C0-4F63-8170-057F948D169A}"/>
    <dgm:cxn modelId="{0CA93956-3284-45BF-BC8A-984834070F9D}" type="presOf" srcId="{BEC355DF-1C22-4B42-B202-1CCED3F82934}" destId="{30A3343E-A413-44F3-8B71-65F4B699171E}" srcOrd="0" destOrd="0" presId="urn:microsoft.com/office/officeart/2008/layout/LinedList"/>
    <dgm:cxn modelId="{CB66FD56-2E15-4352-A6D7-C4E7F87B494F}" type="presOf" srcId="{8656E427-36DB-4918-B78B-B6118E084099}" destId="{2C8D5395-F7B3-411D-ABEE-284621F68194}" srcOrd="0" destOrd="0" presId="urn:microsoft.com/office/officeart/2008/layout/LinedList"/>
    <dgm:cxn modelId="{986C6977-AA2A-467C-9C0D-EAD277F21E28}" srcId="{DF21CC64-F244-45E3-A888-26D1F516AC6E}" destId="{56B0519E-9871-480D-99EC-0F0C8F60C762}" srcOrd="11" destOrd="0" parTransId="{06968B40-E24C-4847-A88F-99072433369E}" sibTransId="{50097DF3-A843-4341-942B-10B11188E334}"/>
    <dgm:cxn modelId="{0736D87F-956C-4CAA-9B8A-D8A1B63A9156}" type="presOf" srcId="{1788EF3F-6733-49A5-BA22-8BE790DF8B6A}" destId="{93C8E0C9-C62C-4EB9-BBB3-985DDEF28E67}" srcOrd="0" destOrd="0" presId="urn:microsoft.com/office/officeart/2008/layout/LinedList"/>
    <dgm:cxn modelId="{4046528F-7C19-42F4-93D5-FBFD982C34D8}" srcId="{DF21CC64-F244-45E3-A888-26D1F516AC6E}" destId="{D7539191-FD26-4C74-A380-53AAEE3717A8}" srcOrd="2" destOrd="0" parTransId="{878692C4-1438-49AB-9AE7-F44218370724}" sibTransId="{CFD36D29-5EEE-437A-B69C-0FD31B65C5EC}"/>
    <dgm:cxn modelId="{041C848F-386D-48D2-82B0-596BE7C1B99C}" type="presOf" srcId="{7D7F5AE2-DE66-458F-930A-AB67E34673A2}" destId="{69EC943C-B27B-4904-85CF-E68EA775460F}" srcOrd="0" destOrd="0" presId="urn:microsoft.com/office/officeart/2008/layout/LinedList"/>
    <dgm:cxn modelId="{DBE14BC3-5F4B-4124-B90D-BC772113D111}" srcId="{DF21CC64-F244-45E3-A888-26D1F516AC6E}" destId="{F2FB68B9-697F-48EF-9C1F-75F727A811DB}" srcOrd="5" destOrd="0" parTransId="{323D0E69-B6AB-4CBF-9139-FA337ED66FD4}" sibTransId="{5305D922-15C3-4F08-B33E-A5AA3D93BC4A}"/>
    <dgm:cxn modelId="{D9CC2ACE-FEF7-4DAA-A629-1ADC798982D7}" type="presOf" srcId="{6137C539-206F-43A1-8BCB-8D967DBBAA20}" destId="{160A9644-EB35-4AE5-B0FE-067D3E6ED237}" srcOrd="0" destOrd="0" presId="urn:microsoft.com/office/officeart/2008/layout/LinedList"/>
    <dgm:cxn modelId="{24E82DCF-3690-498F-B2A1-35FA9342CBB8}" srcId="{DF21CC64-F244-45E3-A888-26D1F516AC6E}" destId="{1788EF3F-6733-49A5-BA22-8BE790DF8B6A}" srcOrd="12" destOrd="0" parTransId="{B227892C-D871-4259-AA7A-4524FB84DE16}" sibTransId="{E7A30285-EBD8-4C9A-968D-AE4EA750AA9D}"/>
    <dgm:cxn modelId="{175C7FD1-71EB-4215-AC3E-C9386F1B976C}" type="presOf" srcId="{E870B7B2-F8C2-4B3C-9D77-073B44D3625A}" destId="{D86ED082-9528-4273-B5F2-33744285332B}" srcOrd="0" destOrd="0" presId="urn:microsoft.com/office/officeart/2008/layout/LinedList"/>
    <dgm:cxn modelId="{46CA06DD-7B9D-4E3B-8406-D6B3C15E2604}" srcId="{DF21CC64-F244-45E3-A888-26D1F516AC6E}" destId="{03A5CB1B-4FB9-4941-9D38-23F06D69BF3E}" srcOrd="6" destOrd="0" parTransId="{1ACC251B-9788-4C90-B1EA-018999C01172}" sibTransId="{9054F3D6-82B0-45E0-8F4A-92E2B087735C}"/>
    <dgm:cxn modelId="{AA59AAE8-3348-425C-A0CC-87E124E8C2CB}" type="presOf" srcId="{F2FB68B9-697F-48EF-9C1F-75F727A811DB}" destId="{074965B2-801D-4CBE-AA14-11744EB84FEE}" srcOrd="0" destOrd="0" presId="urn:microsoft.com/office/officeart/2008/layout/LinedList"/>
    <dgm:cxn modelId="{FC3966F9-C886-4587-87AC-78E26864FC20}" type="presOf" srcId="{56B0519E-9871-480D-99EC-0F0C8F60C762}" destId="{7109361E-E5D8-414F-B43F-6F53E74CFB6D}" srcOrd="0" destOrd="0" presId="urn:microsoft.com/office/officeart/2008/layout/LinedList"/>
    <dgm:cxn modelId="{D35BBED9-03A3-4ED8-9B7D-804D52D56147}" type="presParOf" srcId="{4E4D24BF-3A19-4001-80BB-1183AC775822}" destId="{94231C95-D8F6-4501-9DD3-4FA71A275CED}" srcOrd="0" destOrd="0" presId="urn:microsoft.com/office/officeart/2008/layout/LinedList"/>
    <dgm:cxn modelId="{E6325026-4808-4712-83E1-2A69ACC953EE}" type="presParOf" srcId="{4E4D24BF-3A19-4001-80BB-1183AC775822}" destId="{18A031FF-E625-4F55-974C-EFECC8953E86}" srcOrd="1" destOrd="0" presId="urn:microsoft.com/office/officeart/2008/layout/LinedList"/>
    <dgm:cxn modelId="{1F7C731A-F248-4EDD-AB69-3D14633A6B3A}" type="presParOf" srcId="{18A031FF-E625-4F55-974C-EFECC8953E86}" destId="{C0450B49-9F88-4ED1-94F8-3D99D4DD746A}" srcOrd="0" destOrd="0" presId="urn:microsoft.com/office/officeart/2008/layout/LinedList"/>
    <dgm:cxn modelId="{D7CD419F-73EC-4FE4-A0D9-8D08CDC32A84}" type="presParOf" srcId="{18A031FF-E625-4F55-974C-EFECC8953E86}" destId="{03D3A696-16C6-4188-932E-21085C58DEBF}" srcOrd="1" destOrd="0" presId="urn:microsoft.com/office/officeart/2008/layout/LinedList"/>
    <dgm:cxn modelId="{1A7B5696-EB43-4779-A7C4-DDE626038CEB}" type="presParOf" srcId="{03D3A696-16C6-4188-932E-21085C58DEBF}" destId="{A518CACD-D820-4C47-A253-58B0906D0C3E}" srcOrd="0" destOrd="0" presId="urn:microsoft.com/office/officeart/2008/layout/LinedList"/>
    <dgm:cxn modelId="{16FB176E-46E6-484F-985D-9497CB7DEB22}" type="presParOf" srcId="{03D3A696-16C6-4188-932E-21085C58DEBF}" destId="{5AF4A764-CEEA-4727-B50B-AA79DF9A998E}" srcOrd="1" destOrd="0" presId="urn:microsoft.com/office/officeart/2008/layout/LinedList"/>
    <dgm:cxn modelId="{A9418FFB-87EF-44E4-9589-C16FB42ECED8}" type="presParOf" srcId="{5AF4A764-CEEA-4727-B50B-AA79DF9A998E}" destId="{EEB0298D-FE2A-41EF-B223-D5E079EBB817}" srcOrd="0" destOrd="0" presId="urn:microsoft.com/office/officeart/2008/layout/LinedList"/>
    <dgm:cxn modelId="{FE659A72-9C8B-4E80-A072-7DC59266B655}" type="presParOf" srcId="{5AF4A764-CEEA-4727-B50B-AA79DF9A998E}" destId="{DA117DC9-3D95-4483-9F85-F1E49F23F0A1}" srcOrd="1" destOrd="0" presId="urn:microsoft.com/office/officeart/2008/layout/LinedList"/>
    <dgm:cxn modelId="{4DAD78D4-158B-421E-A9A3-6F899EFE6FE3}" type="presParOf" srcId="{5AF4A764-CEEA-4727-B50B-AA79DF9A998E}" destId="{2C38CA0B-8D2A-4626-8CDD-05A6919EA239}" srcOrd="2" destOrd="0" presId="urn:microsoft.com/office/officeart/2008/layout/LinedList"/>
    <dgm:cxn modelId="{A298747E-2697-4CD6-95C2-1F87688BE4BD}" type="presParOf" srcId="{03D3A696-16C6-4188-932E-21085C58DEBF}" destId="{760464DE-0A3D-4551-AF64-00ADD297ACE8}" srcOrd="2" destOrd="0" presId="urn:microsoft.com/office/officeart/2008/layout/LinedList"/>
    <dgm:cxn modelId="{DD2EA043-EF6B-40CF-9509-CE7435250643}" type="presParOf" srcId="{03D3A696-16C6-4188-932E-21085C58DEBF}" destId="{6C5B53A6-4418-4165-A056-7B8AF4EBC160}" srcOrd="3" destOrd="0" presId="urn:microsoft.com/office/officeart/2008/layout/LinedList"/>
    <dgm:cxn modelId="{91173AEE-DD1A-4B89-8374-386A600F099F}" type="presParOf" srcId="{03D3A696-16C6-4188-932E-21085C58DEBF}" destId="{E1A29981-8621-4E4E-91EC-EED07E0854FA}" srcOrd="4" destOrd="0" presId="urn:microsoft.com/office/officeart/2008/layout/LinedList"/>
    <dgm:cxn modelId="{C76C65AE-A2CD-4E70-BA6E-397C02BF5392}" type="presParOf" srcId="{E1A29981-8621-4E4E-91EC-EED07E0854FA}" destId="{D171B284-B604-4B3B-A283-0541B87C7AEA}" srcOrd="0" destOrd="0" presId="urn:microsoft.com/office/officeart/2008/layout/LinedList"/>
    <dgm:cxn modelId="{E19BBFBD-42F1-4A0D-B66F-C02229684C6E}" type="presParOf" srcId="{E1A29981-8621-4E4E-91EC-EED07E0854FA}" destId="{B81FAC1E-3A8A-4851-8CF3-2B6000673E23}" srcOrd="1" destOrd="0" presId="urn:microsoft.com/office/officeart/2008/layout/LinedList"/>
    <dgm:cxn modelId="{55192DC6-3056-439A-9254-F75C8A2C569A}" type="presParOf" srcId="{E1A29981-8621-4E4E-91EC-EED07E0854FA}" destId="{9C14D6EC-8029-4F24-A55C-B480B0053D3B}" srcOrd="2" destOrd="0" presId="urn:microsoft.com/office/officeart/2008/layout/LinedList"/>
    <dgm:cxn modelId="{F1D98B17-A2F3-42B6-81F3-1F941E7AAA12}" type="presParOf" srcId="{03D3A696-16C6-4188-932E-21085C58DEBF}" destId="{177E385E-8D17-4637-8F03-23874A41A705}" srcOrd="5" destOrd="0" presId="urn:microsoft.com/office/officeart/2008/layout/LinedList"/>
    <dgm:cxn modelId="{C60800C7-FEDD-4028-BBD9-947CE52D028E}" type="presParOf" srcId="{03D3A696-16C6-4188-932E-21085C58DEBF}" destId="{532B783A-BDD0-4AA7-80EF-FD4674661D43}" srcOrd="6" destOrd="0" presId="urn:microsoft.com/office/officeart/2008/layout/LinedList"/>
    <dgm:cxn modelId="{B93E65EF-D61D-4559-8775-A495A2181679}" type="presParOf" srcId="{03D3A696-16C6-4188-932E-21085C58DEBF}" destId="{27787D60-FFEA-4267-B3E1-4D7B68E47CA2}" srcOrd="7" destOrd="0" presId="urn:microsoft.com/office/officeart/2008/layout/LinedList"/>
    <dgm:cxn modelId="{91305827-7289-4DD2-9075-F88F927AD716}" type="presParOf" srcId="{27787D60-FFEA-4267-B3E1-4D7B68E47CA2}" destId="{A1463E2B-B5D8-41DD-AD89-97D4C7509DB9}" srcOrd="0" destOrd="0" presId="urn:microsoft.com/office/officeart/2008/layout/LinedList"/>
    <dgm:cxn modelId="{7EDCE671-3D69-46CF-9754-CDF8B69D35FD}" type="presParOf" srcId="{27787D60-FFEA-4267-B3E1-4D7B68E47CA2}" destId="{5889E632-CB95-48C8-9618-4F9EDCE34F67}" srcOrd="1" destOrd="0" presId="urn:microsoft.com/office/officeart/2008/layout/LinedList"/>
    <dgm:cxn modelId="{8145E9B4-13C6-401A-9D0D-FAED51BD928E}" type="presParOf" srcId="{27787D60-FFEA-4267-B3E1-4D7B68E47CA2}" destId="{1AC8F285-5058-4767-8EC5-0D5526AC8118}" srcOrd="2" destOrd="0" presId="urn:microsoft.com/office/officeart/2008/layout/LinedList"/>
    <dgm:cxn modelId="{EE93FA7C-6416-441F-9FFB-A04851D015BF}" type="presParOf" srcId="{03D3A696-16C6-4188-932E-21085C58DEBF}" destId="{07A14C58-B944-4B68-A31C-A18F06FCA65B}" srcOrd="8" destOrd="0" presId="urn:microsoft.com/office/officeart/2008/layout/LinedList"/>
    <dgm:cxn modelId="{D6560AFB-13AB-4D62-8D0F-FEEE9DA46CD6}" type="presParOf" srcId="{03D3A696-16C6-4188-932E-21085C58DEBF}" destId="{1AA17417-5F6F-464A-B458-FC41A9D6B49F}" srcOrd="9" destOrd="0" presId="urn:microsoft.com/office/officeart/2008/layout/LinedList"/>
    <dgm:cxn modelId="{C8305A05-1F7F-41AB-9E06-C9794DC77580}" type="presParOf" srcId="{03D3A696-16C6-4188-932E-21085C58DEBF}" destId="{130915E4-E917-4E81-A940-03C9AC250FA2}" srcOrd="10" destOrd="0" presId="urn:microsoft.com/office/officeart/2008/layout/LinedList"/>
    <dgm:cxn modelId="{7DB96984-B8D6-4E76-8EAB-5CF6EB67D0E5}" type="presParOf" srcId="{130915E4-E917-4E81-A940-03C9AC250FA2}" destId="{0C50AF02-3EBE-4822-80A3-4FF5A4086212}" srcOrd="0" destOrd="0" presId="urn:microsoft.com/office/officeart/2008/layout/LinedList"/>
    <dgm:cxn modelId="{0EA7A2A6-540E-4567-9B27-DCC7C71A5664}" type="presParOf" srcId="{130915E4-E917-4E81-A940-03C9AC250FA2}" destId="{2C8D5395-F7B3-411D-ABEE-284621F68194}" srcOrd="1" destOrd="0" presId="urn:microsoft.com/office/officeart/2008/layout/LinedList"/>
    <dgm:cxn modelId="{2D0E776D-0C50-44F9-9BB0-CEB02465C59A}" type="presParOf" srcId="{130915E4-E917-4E81-A940-03C9AC250FA2}" destId="{F0DAC384-CC5E-4EB4-B32A-29928C1277FE}" srcOrd="2" destOrd="0" presId="urn:microsoft.com/office/officeart/2008/layout/LinedList"/>
    <dgm:cxn modelId="{14E566AF-AA1A-457C-B66B-6231769517FE}" type="presParOf" srcId="{03D3A696-16C6-4188-932E-21085C58DEBF}" destId="{42852327-D038-41F3-BC9A-BFFDBE88C81E}" srcOrd="11" destOrd="0" presId="urn:microsoft.com/office/officeart/2008/layout/LinedList"/>
    <dgm:cxn modelId="{538A7811-17D0-422B-8C87-A2625CA7550E}" type="presParOf" srcId="{03D3A696-16C6-4188-932E-21085C58DEBF}" destId="{63A88CA0-D6F6-4DD9-98CD-E8915258FF73}" srcOrd="12" destOrd="0" presId="urn:microsoft.com/office/officeart/2008/layout/LinedList"/>
    <dgm:cxn modelId="{01A2CCEE-2877-4ABF-ABB6-EE621F617B91}" type="presParOf" srcId="{03D3A696-16C6-4188-932E-21085C58DEBF}" destId="{1184FC70-FEE4-46E1-AC0E-40C86947AE35}" srcOrd="13" destOrd="0" presId="urn:microsoft.com/office/officeart/2008/layout/LinedList"/>
    <dgm:cxn modelId="{079EB59A-4B6E-425F-90AB-8807FF00EDBB}" type="presParOf" srcId="{1184FC70-FEE4-46E1-AC0E-40C86947AE35}" destId="{FF8D0A42-1B20-4C18-9BD7-783C2225A1FA}" srcOrd="0" destOrd="0" presId="urn:microsoft.com/office/officeart/2008/layout/LinedList"/>
    <dgm:cxn modelId="{902D0A79-7C7C-4E1A-8C25-12C199A80965}" type="presParOf" srcId="{1184FC70-FEE4-46E1-AC0E-40C86947AE35}" destId="{30A3343E-A413-44F3-8B71-65F4B699171E}" srcOrd="1" destOrd="0" presId="urn:microsoft.com/office/officeart/2008/layout/LinedList"/>
    <dgm:cxn modelId="{3A5E4534-2AC9-4DF8-9900-A18F6B40CBC1}" type="presParOf" srcId="{1184FC70-FEE4-46E1-AC0E-40C86947AE35}" destId="{2205A4E3-2C24-4A05-9363-0DC491CC82A1}" srcOrd="2" destOrd="0" presId="urn:microsoft.com/office/officeart/2008/layout/LinedList"/>
    <dgm:cxn modelId="{25591D2E-3255-4B8F-A01B-10D1087C01BF}" type="presParOf" srcId="{03D3A696-16C6-4188-932E-21085C58DEBF}" destId="{C49D5C0B-F515-4C88-A096-7BCCFFE2C445}" srcOrd="14" destOrd="0" presId="urn:microsoft.com/office/officeart/2008/layout/LinedList"/>
    <dgm:cxn modelId="{954CF6A7-3732-4119-B2A4-2614226D07B6}" type="presParOf" srcId="{03D3A696-16C6-4188-932E-21085C58DEBF}" destId="{8C57B63C-917A-444A-AC6D-E985AEF8633D}" srcOrd="15" destOrd="0" presId="urn:microsoft.com/office/officeart/2008/layout/LinedList"/>
    <dgm:cxn modelId="{A9C56774-23DD-49EE-A601-0BF67FBB035C}" type="presParOf" srcId="{03D3A696-16C6-4188-932E-21085C58DEBF}" destId="{A1755561-4A3B-4F33-9CCE-BF0DC3E41DC7}" srcOrd="16" destOrd="0" presId="urn:microsoft.com/office/officeart/2008/layout/LinedList"/>
    <dgm:cxn modelId="{0ACBB180-83F4-4796-9360-9F7778E8ADE8}" type="presParOf" srcId="{A1755561-4A3B-4F33-9CCE-BF0DC3E41DC7}" destId="{139D3D7D-C460-491E-8E10-BBC498E63A71}" srcOrd="0" destOrd="0" presId="urn:microsoft.com/office/officeart/2008/layout/LinedList"/>
    <dgm:cxn modelId="{0E386FA1-37C1-4998-9868-0D4FCF85795E}" type="presParOf" srcId="{A1755561-4A3B-4F33-9CCE-BF0DC3E41DC7}" destId="{074965B2-801D-4CBE-AA14-11744EB84FEE}" srcOrd="1" destOrd="0" presId="urn:microsoft.com/office/officeart/2008/layout/LinedList"/>
    <dgm:cxn modelId="{346E060D-2D14-4266-B2CE-34155353E749}" type="presParOf" srcId="{A1755561-4A3B-4F33-9CCE-BF0DC3E41DC7}" destId="{13B093ED-BE9D-4593-9B3A-BA84CAEEFE49}" srcOrd="2" destOrd="0" presId="urn:microsoft.com/office/officeart/2008/layout/LinedList"/>
    <dgm:cxn modelId="{DF24D8C7-037D-455F-A9D5-19ABD6458552}" type="presParOf" srcId="{03D3A696-16C6-4188-932E-21085C58DEBF}" destId="{2DEEBB7B-3B8F-448E-A134-E2E2F24AA481}" srcOrd="17" destOrd="0" presId="urn:microsoft.com/office/officeart/2008/layout/LinedList"/>
    <dgm:cxn modelId="{9AF4E541-8A11-438B-857A-2086409617F4}" type="presParOf" srcId="{03D3A696-16C6-4188-932E-21085C58DEBF}" destId="{36582595-7766-43F2-A620-608420CCD5D2}" srcOrd="18" destOrd="0" presId="urn:microsoft.com/office/officeart/2008/layout/LinedList"/>
    <dgm:cxn modelId="{98770B5E-EEB2-4C16-819D-D86AA9F2DA1F}" type="presParOf" srcId="{03D3A696-16C6-4188-932E-21085C58DEBF}" destId="{30BFAC19-A3E3-4B38-8115-8A30AFEB8087}" srcOrd="19" destOrd="0" presId="urn:microsoft.com/office/officeart/2008/layout/LinedList"/>
    <dgm:cxn modelId="{BDA24705-5630-401F-B9CA-90AABDE1F82F}" type="presParOf" srcId="{30BFAC19-A3E3-4B38-8115-8A30AFEB8087}" destId="{2ECA836C-256D-49A6-A886-5017EFB883C3}" srcOrd="0" destOrd="0" presId="urn:microsoft.com/office/officeart/2008/layout/LinedList"/>
    <dgm:cxn modelId="{627281D1-24BD-4DED-B935-11F06F3D953D}" type="presParOf" srcId="{30BFAC19-A3E3-4B38-8115-8A30AFEB8087}" destId="{22092A0B-6AB1-476D-B755-6F3D4594F392}" srcOrd="1" destOrd="0" presId="urn:microsoft.com/office/officeart/2008/layout/LinedList"/>
    <dgm:cxn modelId="{AB3B55BC-57F7-4821-9CD5-27C5476F016F}" type="presParOf" srcId="{30BFAC19-A3E3-4B38-8115-8A30AFEB8087}" destId="{263B39C2-B80B-4687-A9A8-3F9B2FDE5EAE}" srcOrd="2" destOrd="0" presId="urn:microsoft.com/office/officeart/2008/layout/LinedList"/>
    <dgm:cxn modelId="{4FE465C3-6F0E-4E96-AAE2-92C8AAB45179}" type="presParOf" srcId="{03D3A696-16C6-4188-932E-21085C58DEBF}" destId="{FC790C35-1931-438F-86A6-8F4BEB6D8545}" srcOrd="20" destOrd="0" presId="urn:microsoft.com/office/officeart/2008/layout/LinedList"/>
    <dgm:cxn modelId="{75408DB2-5131-48C5-A802-835E580A2299}" type="presParOf" srcId="{03D3A696-16C6-4188-932E-21085C58DEBF}" destId="{C301E4D4-88E2-4BC5-B92B-326BC116AE80}" srcOrd="21" destOrd="0" presId="urn:microsoft.com/office/officeart/2008/layout/LinedList"/>
    <dgm:cxn modelId="{DF18D302-699A-4916-A0BB-45E5437DBD23}" type="presParOf" srcId="{03D3A696-16C6-4188-932E-21085C58DEBF}" destId="{28459B58-C8E3-4987-81CB-F06B7EF7EE26}" srcOrd="22" destOrd="0" presId="urn:microsoft.com/office/officeart/2008/layout/LinedList"/>
    <dgm:cxn modelId="{779205B1-38D3-4770-9D16-8A4E1F95B38E}" type="presParOf" srcId="{28459B58-C8E3-4987-81CB-F06B7EF7EE26}" destId="{6F99FD93-02B3-46A7-8E86-12F7CCF66F13}" srcOrd="0" destOrd="0" presId="urn:microsoft.com/office/officeart/2008/layout/LinedList"/>
    <dgm:cxn modelId="{728899B0-86DF-4B8C-82D8-5057C97DB2B2}" type="presParOf" srcId="{28459B58-C8E3-4987-81CB-F06B7EF7EE26}" destId="{160A9644-EB35-4AE5-B0FE-067D3E6ED237}" srcOrd="1" destOrd="0" presId="urn:microsoft.com/office/officeart/2008/layout/LinedList"/>
    <dgm:cxn modelId="{44B9D19C-530C-40A4-8567-7DD1221CF09B}" type="presParOf" srcId="{28459B58-C8E3-4987-81CB-F06B7EF7EE26}" destId="{FE5ABE58-BC8E-4353-9A9F-75DE92DA2C1B}" srcOrd="2" destOrd="0" presId="urn:microsoft.com/office/officeart/2008/layout/LinedList"/>
    <dgm:cxn modelId="{96FA2E71-787A-453D-A0FD-DC4CED900DCC}" type="presParOf" srcId="{03D3A696-16C6-4188-932E-21085C58DEBF}" destId="{FEF26F12-E85F-4138-8884-7F6628BA627F}" srcOrd="23" destOrd="0" presId="urn:microsoft.com/office/officeart/2008/layout/LinedList"/>
    <dgm:cxn modelId="{79A73A51-48D0-4AE4-919D-FAAC18FAA98D}" type="presParOf" srcId="{03D3A696-16C6-4188-932E-21085C58DEBF}" destId="{391C5779-4890-4162-B95C-427849012127}" srcOrd="24" destOrd="0" presId="urn:microsoft.com/office/officeart/2008/layout/LinedList"/>
    <dgm:cxn modelId="{22F4DF49-9414-492E-89EB-7095619F4826}" type="presParOf" srcId="{03D3A696-16C6-4188-932E-21085C58DEBF}" destId="{4470A25C-CEA6-46D9-8F84-BF54F40E7FA1}" srcOrd="25" destOrd="0" presId="urn:microsoft.com/office/officeart/2008/layout/LinedList"/>
    <dgm:cxn modelId="{C14AB785-BC73-458A-AAD1-1B2F7AF4D184}" type="presParOf" srcId="{4470A25C-CEA6-46D9-8F84-BF54F40E7FA1}" destId="{100EAD0D-6DC4-40E0-A4DF-D4B5CC7B46AA}" srcOrd="0" destOrd="0" presId="urn:microsoft.com/office/officeart/2008/layout/LinedList"/>
    <dgm:cxn modelId="{CB8D4078-FF6F-4DE0-A4EA-2D611548EF4A}" type="presParOf" srcId="{4470A25C-CEA6-46D9-8F84-BF54F40E7FA1}" destId="{7FFC091D-2F31-4D6D-AFC7-09C2D5A2B5BE}" srcOrd="1" destOrd="0" presId="urn:microsoft.com/office/officeart/2008/layout/LinedList"/>
    <dgm:cxn modelId="{88FE1560-1B1D-487A-9300-32173D855601}" type="presParOf" srcId="{4470A25C-CEA6-46D9-8F84-BF54F40E7FA1}" destId="{EA59A673-8B1D-4C68-89AB-B11B2BBD3FF2}" srcOrd="2" destOrd="0" presId="urn:microsoft.com/office/officeart/2008/layout/LinedList"/>
    <dgm:cxn modelId="{BFADAAC9-A3D1-4F19-8E45-E799AFED8798}" type="presParOf" srcId="{03D3A696-16C6-4188-932E-21085C58DEBF}" destId="{B11D8E5F-B11E-4139-A4BE-76EBEEEC6224}" srcOrd="26" destOrd="0" presId="urn:microsoft.com/office/officeart/2008/layout/LinedList"/>
    <dgm:cxn modelId="{ADF3F68A-9DF7-477E-8452-6D70A279BD92}" type="presParOf" srcId="{03D3A696-16C6-4188-932E-21085C58DEBF}" destId="{676468F9-D519-4688-B12A-C43CBF6C1ABB}" srcOrd="27" destOrd="0" presId="urn:microsoft.com/office/officeart/2008/layout/LinedList"/>
    <dgm:cxn modelId="{AA87E299-2286-411B-9B97-F860B4779545}" type="presParOf" srcId="{03D3A696-16C6-4188-932E-21085C58DEBF}" destId="{26CB3F71-7C90-487A-BC8B-94061F678C54}" srcOrd="28" destOrd="0" presId="urn:microsoft.com/office/officeart/2008/layout/LinedList"/>
    <dgm:cxn modelId="{AE0D5523-3AA3-43CC-A028-4C0AFBB695D3}" type="presParOf" srcId="{26CB3F71-7C90-487A-BC8B-94061F678C54}" destId="{7822C843-D15E-4FB2-9318-ADDB45549C59}" srcOrd="0" destOrd="0" presId="urn:microsoft.com/office/officeart/2008/layout/LinedList"/>
    <dgm:cxn modelId="{BCC3EBC7-5F83-4225-81BD-B8A54AF50233}" type="presParOf" srcId="{26CB3F71-7C90-487A-BC8B-94061F678C54}" destId="{B20BB3B2-8B9A-4747-A49B-6A9F79A01CEB}" srcOrd="1" destOrd="0" presId="urn:microsoft.com/office/officeart/2008/layout/LinedList"/>
    <dgm:cxn modelId="{B71474AB-708B-417A-B2A1-EC83CBDC1EFE}" type="presParOf" srcId="{26CB3F71-7C90-487A-BC8B-94061F678C54}" destId="{373DFB31-E20C-4787-9821-23BB6B1362BF}" srcOrd="2" destOrd="0" presId="urn:microsoft.com/office/officeart/2008/layout/LinedList"/>
    <dgm:cxn modelId="{790DE8B0-D549-40B8-A77B-E4CCEDBCFE40}" type="presParOf" srcId="{03D3A696-16C6-4188-932E-21085C58DEBF}" destId="{3E50239D-1CA5-4594-A1AA-4D4E4844A53D}" srcOrd="29" destOrd="0" presId="urn:microsoft.com/office/officeart/2008/layout/LinedList"/>
    <dgm:cxn modelId="{9A47F5C2-F0A7-4662-906F-12C884D9A031}" type="presParOf" srcId="{03D3A696-16C6-4188-932E-21085C58DEBF}" destId="{1423C1DA-B19E-44B4-9409-08D4D260C43E}" srcOrd="30" destOrd="0" presId="urn:microsoft.com/office/officeart/2008/layout/LinedList"/>
    <dgm:cxn modelId="{2A1785F3-769A-4868-946A-771C588AC55D}" type="presParOf" srcId="{03D3A696-16C6-4188-932E-21085C58DEBF}" destId="{138D3C6A-E1A3-43B5-BDD8-0F0EE86E7FA8}" srcOrd="31" destOrd="0" presId="urn:microsoft.com/office/officeart/2008/layout/LinedList"/>
    <dgm:cxn modelId="{0EB70004-1437-4AF9-93BE-35E245F8D5BC}" type="presParOf" srcId="{138D3C6A-E1A3-43B5-BDD8-0F0EE86E7FA8}" destId="{596BDD48-0F51-4D4A-BDC2-B9DF11F57B9A}" srcOrd="0" destOrd="0" presId="urn:microsoft.com/office/officeart/2008/layout/LinedList"/>
    <dgm:cxn modelId="{6335054B-332A-45F6-AE1B-4CA5202AC808}" type="presParOf" srcId="{138D3C6A-E1A3-43B5-BDD8-0F0EE86E7FA8}" destId="{69EC943C-B27B-4904-85CF-E68EA775460F}" srcOrd="1" destOrd="0" presId="urn:microsoft.com/office/officeart/2008/layout/LinedList"/>
    <dgm:cxn modelId="{B22F72C3-F73B-4F07-84BB-45D85EC34CC7}" type="presParOf" srcId="{138D3C6A-E1A3-43B5-BDD8-0F0EE86E7FA8}" destId="{8D524C8C-ABF1-4775-9ACF-A81581EFF0B6}" srcOrd="2" destOrd="0" presId="urn:microsoft.com/office/officeart/2008/layout/LinedList"/>
    <dgm:cxn modelId="{90D342BF-00FC-4CCB-87FB-04990098C9A8}" type="presParOf" srcId="{03D3A696-16C6-4188-932E-21085C58DEBF}" destId="{5202680E-A88F-436B-B6D4-7BE1752121BD}" srcOrd="32" destOrd="0" presId="urn:microsoft.com/office/officeart/2008/layout/LinedList"/>
    <dgm:cxn modelId="{3FF26C99-B5F8-4B9C-9B6E-5C4B8513A13F}" type="presParOf" srcId="{03D3A696-16C6-4188-932E-21085C58DEBF}" destId="{C7405A24-1983-42F8-ACD3-CD6F0EA23925}" srcOrd="33" destOrd="0" presId="urn:microsoft.com/office/officeart/2008/layout/LinedList"/>
    <dgm:cxn modelId="{B45D5510-F063-49EF-B248-3920E43428B0}" type="presParOf" srcId="{03D3A696-16C6-4188-932E-21085C58DEBF}" destId="{E0962D0C-659F-4E00-91A7-DD6FCDAB0478}" srcOrd="34" destOrd="0" presId="urn:microsoft.com/office/officeart/2008/layout/LinedList"/>
    <dgm:cxn modelId="{EFCD43FC-D592-4887-8791-046A0B726F31}" type="presParOf" srcId="{E0962D0C-659F-4E00-91A7-DD6FCDAB0478}" destId="{9BE75175-2C2E-407F-A7E1-CC6DF33F15F5}" srcOrd="0" destOrd="0" presId="urn:microsoft.com/office/officeart/2008/layout/LinedList"/>
    <dgm:cxn modelId="{3A519183-E946-4F99-9910-B7EEFA40E831}" type="presParOf" srcId="{E0962D0C-659F-4E00-91A7-DD6FCDAB0478}" destId="{7109361E-E5D8-414F-B43F-6F53E74CFB6D}" srcOrd="1" destOrd="0" presId="urn:microsoft.com/office/officeart/2008/layout/LinedList"/>
    <dgm:cxn modelId="{13D4455E-C20D-498D-9520-E60FCBBD5E3C}" type="presParOf" srcId="{E0962D0C-659F-4E00-91A7-DD6FCDAB0478}" destId="{296ACF87-A805-4910-A304-121FC9E16344}" srcOrd="2" destOrd="0" presId="urn:microsoft.com/office/officeart/2008/layout/LinedList"/>
    <dgm:cxn modelId="{A12DC5A3-E55E-4540-97CB-1042DAEC73B6}" type="presParOf" srcId="{03D3A696-16C6-4188-932E-21085C58DEBF}" destId="{7CD1B0A3-42A2-4330-BD86-7C95C46B4D65}" srcOrd="35" destOrd="0" presId="urn:microsoft.com/office/officeart/2008/layout/LinedList"/>
    <dgm:cxn modelId="{19B3078F-6E26-4638-9321-E7D5431DEA71}" type="presParOf" srcId="{03D3A696-16C6-4188-932E-21085C58DEBF}" destId="{504C5FBB-D234-4036-9821-8D7CAB7AD9B4}" srcOrd="36" destOrd="0" presId="urn:microsoft.com/office/officeart/2008/layout/LinedList"/>
    <dgm:cxn modelId="{254B49A8-31CC-4E76-AF20-103326F9580D}" type="presParOf" srcId="{03D3A696-16C6-4188-932E-21085C58DEBF}" destId="{2BF09D6F-EA31-4CC2-A3F2-645963E8A1FD}" srcOrd="37" destOrd="0" presId="urn:microsoft.com/office/officeart/2008/layout/LinedList"/>
    <dgm:cxn modelId="{3F163158-2AF5-4C43-9DA7-41293FF2060C}" type="presParOf" srcId="{2BF09D6F-EA31-4CC2-A3F2-645963E8A1FD}" destId="{94D0D87A-2C88-4B69-B8B3-57316E46AFF7}" srcOrd="0" destOrd="0" presId="urn:microsoft.com/office/officeart/2008/layout/LinedList"/>
    <dgm:cxn modelId="{F4FB5879-BAE1-47D6-9F4F-58F87A681440}" type="presParOf" srcId="{2BF09D6F-EA31-4CC2-A3F2-645963E8A1FD}" destId="{93C8E0C9-C62C-4EB9-BBB3-985DDEF28E67}" srcOrd="1" destOrd="0" presId="urn:microsoft.com/office/officeart/2008/layout/LinedList"/>
    <dgm:cxn modelId="{543D029F-5724-4DD1-918E-1BD9A4994ECC}" type="presParOf" srcId="{2BF09D6F-EA31-4CC2-A3F2-645963E8A1FD}" destId="{AD5B99F4-3D76-48FE-864E-037924EE4B03}" srcOrd="2" destOrd="0" presId="urn:microsoft.com/office/officeart/2008/layout/LinedList"/>
    <dgm:cxn modelId="{48B1E4C3-2F5A-48FF-8044-7C065F3D7360}" type="presParOf" srcId="{03D3A696-16C6-4188-932E-21085C58DEBF}" destId="{1F4F6E60-7345-46FA-B68F-B6817F9068AE}" srcOrd="38" destOrd="0" presId="urn:microsoft.com/office/officeart/2008/layout/LinedList"/>
    <dgm:cxn modelId="{C0870FF9-24C4-4DE9-A5DD-BFEBC7815DF6}" type="presParOf" srcId="{03D3A696-16C6-4188-932E-21085C58DEBF}" destId="{B0F006C5-1FCD-4B4D-96F2-CE2B0A9AA120}" srcOrd="39" destOrd="0" presId="urn:microsoft.com/office/officeart/2008/layout/LinedList"/>
    <dgm:cxn modelId="{4E249F76-D073-46FC-8CC9-FF5F507188B6}" type="presParOf" srcId="{03D3A696-16C6-4188-932E-21085C58DEBF}" destId="{D5E2224F-9E68-4992-AB3D-41A22E91333F}" srcOrd="40" destOrd="0" presId="urn:microsoft.com/office/officeart/2008/layout/LinedList"/>
    <dgm:cxn modelId="{4E5A4227-EE2C-491C-BF19-44DDC9E01F0F}" type="presParOf" srcId="{D5E2224F-9E68-4992-AB3D-41A22E91333F}" destId="{E570CC46-4B37-4D1D-B89F-4A862255D863}" srcOrd="0" destOrd="0" presId="urn:microsoft.com/office/officeart/2008/layout/LinedList"/>
    <dgm:cxn modelId="{B7347F54-2C7B-4B6B-9861-978750A077C8}" type="presParOf" srcId="{D5E2224F-9E68-4992-AB3D-41A22E91333F}" destId="{D86ED082-9528-4273-B5F2-33744285332B}" srcOrd="1" destOrd="0" presId="urn:microsoft.com/office/officeart/2008/layout/LinedList"/>
    <dgm:cxn modelId="{0B46BA0D-FA24-4838-96DD-82B4F10164AD}" type="presParOf" srcId="{D5E2224F-9E68-4992-AB3D-41A22E91333F}" destId="{4B818504-43F3-4D79-9DD5-11C9C51E1064}" srcOrd="2" destOrd="0" presId="urn:microsoft.com/office/officeart/2008/layout/LinedList"/>
    <dgm:cxn modelId="{B93DCA36-FAAA-4644-8BEF-9773602E0DBC}" type="presParOf" srcId="{03D3A696-16C6-4188-932E-21085C58DEBF}" destId="{F1FF1B3B-3E0C-4420-A19E-9A50094A57EC}" srcOrd="41" destOrd="0" presId="urn:microsoft.com/office/officeart/2008/layout/LinedList"/>
    <dgm:cxn modelId="{30F29723-C59F-4AE5-B50E-B64DFB833578}" type="presParOf" srcId="{03D3A696-16C6-4188-932E-21085C58DEBF}" destId="{93D04E09-786C-4811-8EE6-8846D8718F7D}" srcOrd="4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64589A-9C8D-415C-83D7-7E434AC9E08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1F0B2D7-D880-42BE-B70E-23D548F614BB}">
      <dgm:prSet phldrT="[Текст]" custT="1"/>
      <dgm:spPr/>
      <dgm:t>
        <a:bodyPr/>
        <a:lstStyle/>
        <a:p>
          <a:r>
            <a:rPr lang="en-GB" sz="1800" kern="1200" dirty="0">
              <a:solidFill>
                <a:srgbClr val="FFFFFF"/>
              </a:solidFill>
              <a:latin typeface="Grandview"/>
              <a:ea typeface="+mn-ea"/>
              <a:cs typeface="+mn-cs"/>
            </a:rPr>
            <a:t>Metropolis-Hastings sampling</a:t>
          </a:r>
          <a:endParaRPr lang="ru-RU" sz="1800" kern="1200" dirty="0">
            <a:solidFill>
              <a:srgbClr val="FFFFFF"/>
            </a:solidFill>
            <a:latin typeface="Grandview"/>
            <a:ea typeface="+mn-ea"/>
            <a:cs typeface="+mn-cs"/>
          </a:endParaRPr>
        </a:p>
      </dgm:t>
    </dgm:pt>
    <dgm:pt modelId="{C1DDE72E-913C-4311-A0F8-2E5BCFB5A509}" type="parTrans" cxnId="{B5567F40-ACC4-46E8-8380-C7A11BF06D9D}">
      <dgm:prSet/>
      <dgm:spPr/>
      <dgm:t>
        <a:bodyPr/>
        <a:lstStyle/>
        <a:p>
          <a:endParaRPr lang="ru-RU"/>
        </a:p>
      </dgm:t>
    </dgm:pt>
    <dgm:pt modelId="{56D2A805-87B2-47B7-9405-77C761492991}" type="sibTrans" cxnId="{B5567F40-ACC4-46E8-8380-C7A11BF06D9D}">
      <dgm:prSet/>
      <dgm:spPr/>
      <dgm:t>
        <a:bodyPr/>
        <a:lstStyle/>
        <a:p>
          <a:endParaRPr lang="ru-RU"/>
        </a:p>
      </dgm:t>
    </dgm:pt>
    <dgm:pt modelId="{8E4FE0BB-BCBA-41E7-9A99-FB85C100238A}">
      <dgm:prSet phldrT="[Текст]"/>
      <dgm:spPr/>
      <dgm:t>
        <a:bodyPr/>
        <a:lstStyle/>
        <a:p>
          <a:r>
            <a:rPr lang="en-GB" dirty="0"/>
            <a:t>Adaptive Rejection Metropolis sampling (ARMS)</a:t>
          </a:r>
          <a:endParaRPr lang="ru-RU" dirty="0"/>
        </a:p>
      </dgm:t>
    </dgm:pt>
    <dgm:pt modelId="{4106BE3D-F248-4A15-A9F2-5C4DE70580A9}" type="parTrans" cxnId="{004E5604-D69D-4433-BF5A-3976B37945E4}">
      <dgm:prSet/>
      <dgm:spPr/>
      <dgm:t>
        <a:bodyPr/>
        <a:lstStyle/>
        <a:p>
          <a:endParaRPr lang="ru-RU"/>
        </a:p>
      </dgm:t>
    </dgm:pt>
    <dgm:pt modelId="{7F742F57-4B74-41A0-ABB3-852C3E8DE012}" type="sibTrans" cxnId="{004E5604-D69D-4433-BF5A-3976B37945E4}">
      <dgm:prSet/>
      <dgm:spPr/>
      <dgm:t>
        <a:bodyPr/>
        <a:lstStyle/>
        <a:p>
          <a:endParaRPr lang="ru-RU"/>
        </a:p>
      </dgm:t>
    </dgm:pt>
    <dgm:pt modelId="{9CC9EC7A-8AC6-443E-B58F-2891E74824CD}" type="pres">
      <dgm:prSet presAssocID="{4E64589A-9C8D-415C-83D7-7E434AC9E088}" presName="rootnode" presStyleCnt="0">
        <dgm:presLayoutVars>
          <dgm:chMax/>
          <dgm:chPref/>
          <dgm:dir val="rev"/>
          <dgm:animLvl val="lvl"/>
        </dgm:presLayoutVars>
      </dgm:prSet>
      <dgm:spPr/>
    </dgm:pt>
    <dgm:pt modelId="{911A2D94-5823-4F5F-A3FE-52C6FCE6D8FA}" type="pres">
      <dgm:prSet presAssocID="{D1F0B2D7-D880-42BE-B70E-23D548F614BB}" presName="composite" presStyleCnt="0"/>
      <dgm:spPr/>
    </dgm:pt>
    <dgm:pt modelId="{5336AA48-6E00-418C-82FD-D08D6F3DF682}" type="pres">
      <dgm:prSet presAssocID="{D1F0B2D7-D880-42BE-B70E-23D548F614BB}" presName="bentUpArrow1" presStyleLbl="alignImgPlace1" presStyleIdx="0" presStyleCnt="1" custLinFactNeighborX="-6650" custLinFactNeighborY="-6646"/>
      <dgm:spPr/>
    </dgm:pt>
    <dgm:pt modelId="{F6F9E88F-A280-4A66-B3D2-502B313BE51F}" type="pres">
      <dgm:prSet presAssocID="{D1F0B2D7-D880-42BE-B70E-23D548F614BB}" presName="ParentText" presStyleLbl="node1" presStyleIdx="0" presStyleCnt="2" custLinFactNeighborX="-6724" custLinFactNeighborY="-5287">
        <dgm:presLayoutVars>
          <dgm:chMax val="1"/>
          <dgm:chPref val="1"/>
          <dgm:bulletEnabled val="1"/>
        </dgm:presLayoutVars>
      </dgm:prSet>
      <dgm:spPr/>
    </dgm:pt>
    <dgm:pt modelId="{026A4562-7F3F-48B3-9C72-337C068B4EAC}" type="pres">
      <dgm:prSet presAssocID="{D1F0B2D7-D880-42BE-B70E-23D548F614BB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E2448CB5-30C2-4EFC-B3DC-01B08792416B}" type="pres">
      <dgm:prSet presAssocID="{56D2A805-87B2-47B7-9405-77C761492991}" presName="sibTrans" presStyleCnt="0"/>
      <dgm:spPr/>
    </dgm:pt>
    <dgm:pt modelId="{3028207A-A631-495A-99B3-7A2961642AF8}" type="pres">
      <dgm:prSet presAssocID="{8E4FE0BB-BCBA-41E7-9A99-FB85C100238A}" presName="composite" presStyleCnt="0"/>
      <dgm:spPr/>
    </dgm:pt>
    <dgm:pt modelId="{CF54C172-1C2A-4706-A418-4BBFC0335877}" type="pres">
      <dgm:prSet presAssocID="{8E4FE0BB-BCBA-41E7-9A99-FB85C100238A}" presName="ParentText" presStyleLbl="node1" presStyleIdx="1" presStyleCnt="2" custLinFactNeighborX="-1089" custLinFactNeighborY="29860">
        <dgm:presLayoutVars>
          <dgm:chMax val="1"/>
          <dgm:chPref val="1"/>
          <dgm:bulletEnabled val="1"/>
        </dgm:presLayoutVars>
      </dgm:prSet>
      <dgm:spPr/>
    </dgm:pt>
  </dgm:ptLst>
  <dgm:cxnLst>
    <dgm:cxn modelId="{004E5604-D69D-4433-BF5A-3976B37945E4}" srcId="{4E64589A-9C8D-415C-83D7-7E434AC9E088}" destId="{8E4FE0BB-BCBA-41E7-9A99-FB85C100238A}" srcOrd="1" destOrd="0" parTransId="{4106BE3D-F248-4A15-A9F2-5C4DE70580A9}" sibTransId="{7F742F57-4B74-41A0-ABB3-852C3E8DE012}"/>
    <dgm:cxn modelId="{5EC4BF19-6914-439B-B7F8-8931A15DAE83}" type="presOf" srcId="{D1F0B2D7-D880-42BE-B70E-23D548F614BB}" destId="{F6F9E88F-A280-4A66-B3D2-502B313BE51F}" srcOrd="0" destOrd="0" presId="urn:microsoft.com/office/officeart/2005/8/layout/StepDownProcess"/>
    <dgm:cxn modelId="{B5567F40-ACC4-46E8-8380-C7A11BF06D9D}" srcId="{4E64589A-9C8D-415C-83D7-7E434AC9E088}" destId="{D1F0B2D7-D880-42BE-B70E-23D548F614BB}" srcOrd="0" destOrd="0" parTransId="{C1DDE72E-913C-4311-A0F8-2E5BCFB5A509}" sibTransId="{56D2A805-87B2-47B7-9405-77C761492991}"/>
    <dgm:cxn modelId="{5609B053-BF38-4BFA-9107-C241EDE9E28B}" type="presOf" srcId="{8E4FE0BB-BCBA-41E7-9A99-FB85C100238A}" destId="{CF54C172-1C2A-4706-A418-4BBFC0335877}" srcOrd="0" destOrd="0" presId="urn:microsoft.com/office/officeart/2005/8/layout/StepDownProcess"/>
    <dgm:cxn modelId="{EEB1289E-796F-4FD8-9190-B114ADF79C6C}" type="presOf" srcId="{4E64589A-9C8D-415C-83D7-7E434AC9E088}" destId="{9CC9EC7A-8AC6-443E-B58F-2891E74824CD}" srcOrd="0" destOrd="0" presId="urn:microsoft.com/office/officeart/2005/8/layout/StepDownProcess"/>
    <dgm:cxn modelId="{28CC5D6F-3C75-4C3B-9E8D-1973CACA9C6D}" type="presParOf" srcId="{9CC9EC7A-8AC6-443E-B58F-2891E74824CD}" destId="{911A2D94-5823-4F5F-A3FE-52C6FCE6D8FA}" srcOrd="0" destOrd="0" presId="urn:microsoft.com/office/officeart/2005/8/layout/StepDownProcess"/>
    <dgm:cxn modelId="{E56B6A29-A4DB-46F2-8CE5-63CD9235A211}" type="presParOf" srcId="{911A2D94-5823-4F5F-A3FE-52C6FCE6D8FA}" destId="{5336AA48-6E00-418C-82FD-D08D6F3DF682}" srcOrd="0" destOrd="0" presId="urn:microsoft.com/office/officeart/2005/8/layout/StepDownProcess"/>
    <dgm:cxn modelId="{EC3298E9-C240-4622-AE6A-FA07045EE22F}" type="presParOf" srcId="{911A2D94-5823-4F5F-A3FE-52C6FCE6D8FA}" destId="{F6F9E88F-A280-4A66-B3D2-502B313BE51F}" srcOrd="1" destOrd="0" presId="urn:microsoft.com/office/officeart/2005/8/layout/StepDownProcess"/>
    <dgm:cxn modelId="{D8772A8F-7D78-4151-AB1D-2C6BD64FF085}" type="presParOf" srcId="{911A2D94-5823-4F5F-A3FE-52C6FCE6D8FA}" destId="{026A4562-7F3F-48B3-9C72-337C068B4EAC}" srcOrd="2" destOrd="0" presId="urn:microsoft.com/office/officeart/2005/8/layout/StepDownProcess"/>
    <dgm:cxn modelId="{59441AEB-22A8-4D3C-A1D6-8526419514BE}" type="presParOf" srcId="{9CC9EC7A-8AC6-443E-B58F-2891E74824CD}" destId="{E2448CB5-30C2-4EFC-B3DC-01B08792416B}" srcOrd="1" destOrd="0" presId="urn:microsoft.com/office/officeart/2005/8/layout/StepDownProcess"/>
    <dgm:cxn modelId="{868A0F8D-1081-4590-B23F-13516B659CFE}" type="presParOf" srcId="{9CC9EC7A-8AC6-443E-B58F-2891E74824CD}" destId="{3028207A-A631-495A-99B3-7A2961642AF8}" srcOrd="2" destOrd="0" presId="urn:microsoft.com/office/officeart/2005/8/layout/StepDownProcess"/>
    <dgm:cxn modelId="{8D3A1385-D4BD-4F48-A0E4-9F0DABDC7739}" type="presParOf" srcId="{3028207A-A631-495A-99B3-7A2961642AF8}" destId="{CF54C172-1C2A-4706-A418-4BBFC033587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7D9D3D-C66C-4559-9D26-3245C9A9DF4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DF21CC64-F244-45E3-A888-26D1F516AC6E}">
      <dgm:prSet phldrT="[Testo]"/>
      <dgm:spPr/>
      <dgm:t>
        <a:bodyPr/>
        <a:lstStyle/>
        <a:p>
          <a:r>
            <a:rPr lang="it-IT" b="1" i="1" u="none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Rejection sampling</a:t>
          </a:r>
        </a:p>
      </dgm:t>
    </dgm:pt>
    <dgm:pt modelId="{906CC9D8-C432-4CE7-8641-D00CDC9974E8}" type="parTrans" cxnId="{4D40211B-523D-4158-8B73-AA743EBE2C80}">
      <dgm:prSet/>
      <dgm:spPr/>
      <dgm:t>
        <a:bodyPr/>
        <a:lstStyle/>
        <a:p>
          <a:endParaRPr lang="it-IT"/>
        </a:p>
      </dgm:t>
    </dgm:pt>
    <dgm:pt modelId="{2CAAAC91-7481-4C99-9339-55F9B058D6EC}" type="sibTrans" cxnId="{4D40211B-523D-4158-8B73-AA743EBE2C80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5F9BEAA6-FF62-4AE6-94F6-2D881D1F02FB}">
          <dgm:prSet phldrT="[Testo]" custT="1"/>
          <dgm:spPr/>
          <dgm:t>
            <a:bodyPr/>
            <a:lstStyle/>
            <a:p>
              <a:r>
                <a:rPr lang="it-IT" sz="3200" b="1" i="1" kern="1200" dirty="0">
                  <a:solidFill>
                    <a:srgbClr val="C593B6">
                      <a:lumMod val="7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randview"/>
                  <a:ea typeface="+mn-ea"/>
                  <a:cs typeface="+mn-cs"/>
                </a:rPr>
                <a:t>1. </a:t>
              </a:r>
              <a:r>
                <a:rPr lang="it-IT" sz="24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Sample the new value:</a:t>
              </a:r>
              <a:r>
                <a:rPr lang="it-IT" sz="2400" kern="1200" dirty="0"/>
                <a:t> </a:t>
              </a:r>
              <a14:m>
                <m:oMath xmlns:m="http://schemas.openxmlformats.org/officeDocument/2006/math">
                  <m:r>
                    <a:rPr lang="it-IT" sz="2000" i="1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𝑋</m:t>
                  </m:r>
                  <m:r>
                    <a:rPr lang="it-IT" sz="2000" i="1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 ∼</m:t>
                  </m:r>
                  <m:r>
                    <a:rPr lang="it-IT" sz="2000" i="1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𝑔</m:t>
                  </m:r>
                  <m:d>
                    <m:dPr>
                      <m:ctrlPr>
                        <a:rPr lang="it-IT" sz="2000" i="1" kern="1200" dirty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</m:ctrlPr>
                    </m:dPr>
                    <m:e>
                      <m:r>
                        <a:rPr lang="it-IT" sz="2000" i="1" kern="1200" dirty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</m:e>
                  </m:d>
                </m:oMath>
              </a14:m>
              <a:endParaRPr lang="it-IT" sz="2000" i="1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mbria Math" panose="02040503050406030204" pitchFamily="18" charset="0"/>
                <a:ea typeface="+mn-ea"/>
                <a:cs typeface="+mn-cs"/>
              </a:endParaRPr>
            </a:p>
          </dgm:t>
        </dgm:pt>
      </mc:Choice>
      <mc:Fallback xmlns="">
        <dgm:pt modelId="{5F9BEAA6-FF62-4AE6-94F6-2D881D1F02FB}">
          <dgm:prSet phldrT="[Testo]" custT="1"/>
          <dgm:spPr/>
          <dgm:t>
            <a:bodyPr/>
            <a:lstStyle/>
            <a:p>
              <a:r>
                <a:rPr lang="it-IT" sz="3200" b="1" i="1" kern="1200" dirty="0">
                  <a:solidFill>
                    <a:srgbClr val="C593B6">
                      <a:lumMod val="7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randview"/>
                  <a:ea typeface="+mn-ea"/>
                  <a:cs typeface="+mn-cs"/>
                </a:rPr>
                <a:t>1. </a:t>
              </a:r>
              <a:r>
                <a:rPr lang="it-IT" sz="24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Sample the new value:</a:t>
              </a:r>
              <a:r>
                <a:rPr lang="it-IT" sz="2400" kern="1200" dirty="0"/>
                <a:t> </a:t>
              </a:r>
              <a:r>
                <a:rPr lang="it-IT" sz="2000" i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𝑋 </a:t>
              </a:r>
              <a:r>
                <a:rPr lang="ru-RU" sz="2000" i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∼</a:t>
              </a:r>
              <a:r>
                <a:rPr lang="it-IT" sz="2000" i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𝑔(𝑥)</a:t>
              </a:r>
              <a:endParaRPr lang="it-IT" sz="2000" i="1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mbria Math" panose="02040503050406030204" pitchFamily="18" charset="0"/>
                <a:ea typeface="+mn-ea"/>
                <a:cs typeface="+mn-cs"/>
              </a:endParaRPr>
            </a:p>
          </dgm:t>
        </dgm:pt>
      </mc:Fallback>
    </mc:AlternateContent>
    <dgm:pt modelId="{C265178E-E292-44F0-9071-09FB6B24FF90}" type="parTrans" cxnId="{141EFA2F-E8B6-4866-9C9C-9E16DD95E118}">
      <dgm:prSet/>
      <dgm:spPr/>
      <dgm:t>
        <a:bodyPr/>
        <a:lstStyle/>
        <a:p>
          <a:endParaRPr lang="it-IT"/>
        </a:p>
      </dgm:t>
    </dgm:pt>
    <dgm:pt modelId="{89BC6E81-B57C-42C3-B79E-0A3BA9444523}" type="sibTrans" cxnId="{141EFA2F-E8B6-4866-9C9C-9E16DD95E118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53F95DEC-198C-4C8A-85C0-C3617CC5F13C}">
          <dgm:prSet phldrT="[Testo]" custT="1"/>
          <dgm:spPr/>
          <dgm:t>
            <a:bodyPr/>
            <a:lstStyle/>
            <a:p>
              <a:r>
                <a:rPr lang="it-IT" sz="3200" b="1" i="1" kern="1200" dirty="0">
                  <a:solidFill>
                    <a:srgbClr val="C593B6">
                      <a:lumMod val="7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randview"/>
                  <a:ea typeface="+mn-ea"/>
                  <a:cs typeface="+mn-cs"/>
                </a:rPr>
                <a:t>2.</a:t>
              </a:r>
              <a:r>
                <a:rPr lang="it-IT" sz="2400" kern="1200" dirty="0"/>
                <a:t> </a:t>
              </a:r>
              <a:r>
                <a:rPr lang="en-GB" sz="24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Sample a value for random rejection</a:t>
              </a:r>
              <a:r>
                <a:rPr lang="en-GB" sz="2400" kern="1200" dirty="0"/>
                <a:t>:</a:t>
              </a:r>
              <a:r>
                <a:rPr lang="it-IT" sz="2400" kern="1200" dirty="0"/>
                <a:t> </a:t>
              </a:r>
              <a14:m>
                <m:oMath xmlns:m="http://schemas.openxmlformats.org/officeDocument/2006/math">
                  <m:r>
                    <a:rPr lang="en-GB" sz="2000" i="1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𝑈</m:t>
                  </m:r>
                  <m:r>
                    <a:rPr lang="en-GB" sz="2000" i="1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 ∼</m:t>
                  </m:r>
                  <m:r>
                    <a:rPr lang="en-GB" sz="2000" i="1" kern="1200" dirty="0" err="1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𝑈𝑛𝑖𝑓</m:t>
                  </m:r>
                  <m:r>
                    <a:rPr lang="en-GB" sz="2000" i="1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 </m:t>
                  </m:r>
                  <m:d>
                    <m:dPr>
                      <m:ctrlPr>
                        <a:rPr lang="en-GB" sz="2000" i="1" kern="1200" dirty="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</m:ctrlPr>
                    </m:dPr>
                    <m:e>
                      <m:r>
                        <a:rPr lang="en-GB" sz="2000" i="1" kern="1200" dirty="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0, 1</m:t>
                      </m:r>
                    </m:e>
                  </m:d>
                </m:oMath>
              </a14:m>
              <a:r>
                <a:rPr lang="it-IT" sz="2000" i="1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 </a:t>
              </a:r>
            </a:p>
          </dgm:t>
        </dgm:pt>
      </mc:Choice>
      <mc:Fallback xmlns="">
        <dgm:pt modelId="{53F95DEC-198C-4C8A-85C0-C3617CC5F13C}">
          <dgm:prSet phldrT="[Testo]" custT="1"/>
          <dgm:spPr/>
          <dgm:t>
            <a:bodyPr/>
            <a:lstStyle/>
            <a:p>
              <a:r>
                <a:rPr lang="it-IT" sz="3200" b="1" i="1" kern="1200" dirty="0">
                  <a:solidFill>
                    <a:srgbClr val="C593B6">
                      <a:lumMod val="7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randview"/>
                  <a:ea typeface="+mn-ea"/>
                  <a:cs typeface="+mn-cs"/>
                </a:rPr>
                <a:t>2.</a:t>
              </a:r>
              <a:r>
                <a:rPr lang="it-IT" sz="2400" kern="1200" dirty="0"/>
                <a:t> </a:t>
              </a:r>
              <a:r>
                <a:rPr lang="en-GB" sz="24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Sample a value for random rejection</a:t>
              </a:r>
              <a:r>
                <a:rPr lang="en-GB" sz="2400" kern="1200" dirty="0"/>
                <a:t>:</a:t>
              </a:r>
              <a:r>
                <a:rPr lang="it-IT" sz="2400" kern="1200" dirty="0"/>
                <a:t> </a:t>
              </a:r>
              <a:r>
                <a:rPr lang="en-GB" sz="2000" i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𝑈 ∼</a:t>
              </a:r>
              <a:r>
                <a:rPr lang="en-GB" sz="2000" i="0" kern="1200" dirty="0" err="1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𝑈𝑛𝑖𝑓</a:t>
              </a:r>
              <a:r>
                <a:rPr lang="en-GB" sz="2000" i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 (0, 1)</a:t>
              </a:r>
              <a:r>
                <a:rPr lang="it-IT" sz="2000" i="1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 </a:t>
              </a:r>
            </a:p>
          </dgm:t>
        </dgm:pt>
      </mc:Fallback>
    </mc:AlternateContent>
    <dgm:pt modelId="{5406B1A6-453C-42A7-8BFA-3174587E1A64}" type="parTrans" cxnId="{12606C51-286E-4394-9EDC-5E7F4CB7DE3B}">
      <dgm:prSet/>
      <dgm:spPr/>
      <dgm:t>
        <a:bodyPr/>
        <a:lstStyle/>
        <a:p>
          <a:endParaRPr lang="it-IT"/>
        </a:p>
      </dgm:t>
    </dgm:pt>
    <dgm:pt modelId="{046696D0-BE11-43B5-9897-AACC459B24CE}" type="sibTrans" cxnId="{12606C51-286E-4394-9EDC-5E7F4CB7DE3B}">
      <dgm:prSet/>
      <dgm:spPr/>
      <dgm:t>
        <a:bodyPr/>
        <a:lstStyle/>
        <a:p>
          <a:endParaRPr lang="it-IT"/>
        </a:p>
      </dgm:t>
    </dgm:pt>
    <dgm:pt modelId="{0E5D30BD-1C31-4E2B-9455-4097A1D32C0A}">
      <dgm:prSet phldrT="[Testo]" custT="1"/>
      <dgm:spPr/>
      <dgm:t>
        <a:bodyPr/>
        <a:lstStyle/>
        <a:p>
          <a:r>
            <a:rPr lang="it-IT" sz="3200" b="1" i="1" kern="1200" dirty="0">
              <a:solidFill>
                <a:srgbClr val="C593B6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randview"/>
              <a:ea typeface="+mn-ea"/>
              <a:cs typeface="+mn-cs"/>
            </a:rPr>
            <a:t>3. </a:t>
          </a:r>
          <a:r>
            <a:rPr lang="it-IT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Perform rejection step:</a:t>
          </a:r>
        </a:p>
      </dgm:t>
    </dgm:pt>
    <dgm:pt modelId="{44678F47-39F9-4AB8-959B-65E40F60232B}" type="parTrans" cxnId="{375FEA72-D06F-4B36-AB3F-88917EB2414C}">
      <dgm:prSet/>
      <dgm:spPr/>
      <dgm:t>
        <a:bodyPr/>
        <a:lstStyle/>
        <a:p>
          <a:endParaRPr lang="it-IT"/>
        </a:p>
      </dgm:t>
    </dgm:pt>
    <dgm:pt modelId="{1D743911-DFCA-4AF3-A23A-D663BFAD4A88}" type="sibTrans" cxnId="{375FEA72-D06F-4B36-AB3F-88917EB2414C}">
      <dgm:prSet/>
      <dgm:spPr/>
      <dgm:t>
        <a:bodyPr/>
        <a:lstStyle/>
        <a:p>
          <a:endParaRPr lang="it-IT"/>
        </a:p>
      </dgm:t>
    </dgm:pt>
    <dgm:pt modelId="{8525D22B-98AD-424B-A438-6602B2D8F101}">
      <dgm:prSet phldrT="[Testo]" custT="1"/>
      <dgm:spPr/>
      <dgm:t>
        <a:bodyPr/>
        <a:lstStyle/>
        <a:p>
          <a:endParaRPr lang="it-IT" sz="2400" dirty="0"/>
        </a:p>
      </dgm:t>
    </dgm:pt>
    <dgm:pt modelId="{3FAACE7B-5B6F-498A-B276-45C6700A2AE7}" type="sibTrans" cxnId="{E486A670-D336-4416-B7FE-84B225F1B36A}">
      <dgm:prSet/>
      <dgm:spPr/>
      <dgm:t>
        <a:bodyPr/>
        <a:lstStyle/>
        <a:p>
          <a:endParaRPr lang="it-IT"/>
        </a:p>
      </dgm:t>
    </dgm:pt>
    <dgm:pt modelId="{E833667D-3DFC-4216-A396-CCE6B6CA4D76}" type="parTrans" cxnId="{E486A670-D336-4416-B7FE-84B225F1B36A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855713C8-FC8D-4A1A-8B23-8D136C9A147C}">
          <dgm:prSet phldrT="[Testo]" custT="1"/>
          <dgm:spPr/>
          <dgm:t>
            <a:bodyPr/>
            <a:lstStyle/>
            <a:p>
              <a:r>
                <a:rPr lang="it-IT" sz="2400" b="0" kern="1200" dirty="0"/>
                <a:t>	</a:t>
              </a: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Check</a:t>
              </a:r>
              <a:r>
                <a:rPr lang="it-IT" sz="2400" b="0" kern="1200" dirty="0"/>
                <a:t> </a:t>
              </a:r>
              <a:r>
                <a:rPr lang="it-IT" sz="2000" i="1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U &gt; </a:t>
              </a:r>
              <a14:m>
                <m:oMath xmlns:m="http://schemas.openxmlformats.org/officeDocument/2006/math">
                  <m:f>
                    <m:fPr>
                      <m:ctrlPr>
                        <a:rPr lang="it-IT" sz="2000" i="1" kern="120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</m:ctrlPr>
                    </m:fPr>
                    <m:num>
                      <m:r>
                        <a:rPr lang="it-IT" sz="2000" i="1" kern="120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r>
                        <a:rPr lang="it-IT" sz="2000" i="1" kern="120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m:rPr>
                          <m:sty m:val="p"/>
                        </m:rPr>
                        <a:rPr lang="it-IT" sz="2000" i="1" kern="120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X</m:t>
                      </m:r>
                      <m:r>
                        <a:rPr lang="it-IT" sz="2000" i="1" kern="120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num>
                    <m:den>
                      <m:r>
                        <m:rPr>
                          <m:sty m:val="p"/>
                        </m:rPr>
                        <a:rPr lang="it-IT" sz="2000" i="1" kern="120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</m:t>
                      </m:r>
                      <m:r>
                        <a:rPr lang="it-IT" sz="2000" i="1" kern="120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2000" i="1" kern="120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g</m:t>
                      </m:r>
                      <m:r>
                        <a:rPr lang="it-IT" sz="2000" i="1" kern="120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m:rPr>
                          <m:sty m:val="p"/>
                        </m:rPr>
                        <a:rPr lang="it-IT" sz="2000" i="1" kern="120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X</m:t>
                      </m:r>
                      <m:r>
                        <a:rPr lang="it-IT" sz="2000" i="1" kern="120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den>
                  </m:f>
                </m:oMath>
              </a14:m>
              <a:r>
                <a:rPr lang="it-IT" sz="2400" b="0" kern="1200" dirty="0"/>
                <a:t> {</a:t>
              </a:r>
            </a:p>
          </dgm:t>
        </dgm:pt>
      </mc:Choice>
      <mc:Fallback xmlns="">
        <dgm:pt modelId="{855713C8-FC8D-4A1A-8B23-8D136C9A147C}">
          <dgm:prSet phldrT="[Testo]" custT="1"/>
          <dgm:spPr/>
          <dgm:t>
            <a:bodyPr/>
            <a:lstStyle/>
            <a:p>
              <a:r>
                <a:rPr lang="it-IT" sz="2400" b="0" kern="1200" dirty="0"/>
                <a:t>	</a:t>
              </a: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Check</a:t>
              </a:r>
              <a:r>
                <a:rPr lang="it-IT" sz="2400" b="0" kern="1200" dirty="0"/>
                <a:t> </a:t>
              </a:r>
              <a:r>
                <a:rPr lang="it-IT" sz="2000" i="1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U &gt; </a:t>
              </a:r>
              <a:r>
                <a:rPr lang="it-IT" sz="2000" i="0" kern="120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(𝑓(X))/(m g(X))</a:t>
              </a:r>
              <a:r>
                <a:rPr lang="it-IT" sz="2400" b="0" kern="1200" dirty="0"/>
                <a:t> {</a:t>
              </a:r>
            </a:p>
          </dgm:t>
        </dgm:pt>
      </mc:Fallback>
    </mc:AlternateContent>
    <dgm:pt modelId="{4C7D5BDF-94A9-4CBC-B8EC-51DC7FA44E40}" type="parTrans" cxnId="{C3DD58CE-0EA4-44C2-B2AE-8F306963356B}">
      <dgm:prSet/>
      <dgm:spPr/>
      <dgm:t>
        <a:bodyPr/>
        <a:lstStyle/>
        <a:p>
          <a:endParaRPr lang="ru-RU"/>
        </a:p>
      </dgm:t>
    </dgm:pt>
    <dgm:pt modelId="{B40E6DD7-3D23-409F-AF66-8AFEA404C274}" type="sibTrans" cxnId="{C3DD58CE-0EA4-44C2-B2AE-8F306963356B}">
      <dgm:prSet/>
      <dgm:spPr/>
      <dgm:t>
        <a:bodyPr/>
        <a:lstStyle/>
        <a:p>
          <a:endParaRPr lang="ru-RU"/>
        </a:p>
      </dgm:t>
    </dgm:pt>
    <dgm:pt modelId="{8D43671A-5D1B-4AEF-817C-0E891C865744}">
      <dgm:prSet phldrT="[Testo]" custT="1"/>
      <dgm:spPr/>
      <dgm:t>
        <a:bodyPr/>
        <a:lstStyle/>
        <a:p>
          <a:r>
            <a:rPr lang="it-IT" sz="2400" b="0" kern="1200" dirty="0"/>
            <a:t>		</a:t>
          </a:r>
          <a: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reject: </a:t>
          </a:r>
          <a:b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</a:br>
          <a: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			</a:t>
          </a:r>
          <a: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  <a:sym typeface="Wingdings" panose="05000000000000000000" pitchFamily="2" charset="2"/>
            </a:rPr>
            <a:t> </a:t>
          </a:r>
          <a: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go back to step 1</a:t>
          </a:r>
          <a:r>
            <a:rPr lang="it-IT" sz="2400" b="0" kern="1200" dirty="0"/>
            <a:t>}</a:t>
          </a:r>
        </a:p>
      </dgm:t>
    </dgm:pt>
    <dgm:pt modelId="{0D96DDCB-1DE3-41E4-B8BE-EDA542F2DBC5}" type="parTrans" cxnId="{2CCEF8CC-F861-48EF-9303-912BA3DDE63A}">
      <dgm:prSet/>
      <dgm:spPr/>
      <dgm:t>
        <a:bodyPr/>
        <a:lstStyle/>
        <a:p>
          <a:endParaRPr lang="ru-RU"/>
        </a:p>
      </dgm:t>
    </dgm:pt>
    <dgm:pt modelId="{F676EDCB-4EEA-4A43-821C-B1CE42BA78BB}" type="sibTrans" cxnId="{2CCEF8CC-F861-48EF-9303-912BA3DDE63A}">
      <dgm:prSet/>
      <dgm:spPr/>
      <dgm:t>
        <a:bodyPr/>
        <a:lstStyle/>
        <a:p>
          <a:endParaRPr lang="ru-RU"/>
        </a:p>
      </dgm:t>
    </dgm:pt>
    <mc:AlternateContent xmlns:mc="http://schemas.openxmlformats.org/markup-compatibility/2006" xmlns:a14="http://schemas.microsoft.com/office/drawing/2010/main">
      <mc:Choice Requires="a14">
        <dgm:pt modelId="{CBE5238E-5835-420C-AF00-BBF1402059B9}">
          <dgm:prSet phldrT="[Testo]" custT="1"/>
          <dgm:spPr/>
          <dgm:t>
            <a:bodyPr/>
            <a:lstStyle/>
            <a:p>
              <a:r>
                <a:rPr lang="it-IT" sz="2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		</a:t>
              </a: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else { accept:</a:t>
              </a:r>
              <a:b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</a:b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			</a:t>
              </a: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  <a:sym typeface="Wingdings" panose="05000000000000000000" pitchFamily="2" charset="2"/>
                </a:rPr>
                <a:t> </a:t>
              </a:r>
              <a:r>
                <a:rPr lang="it-IT" sz="1800" b="0" kern="1200" noProof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set </a:t>
              </a:r>
              <a:r>
                <a:rPr kumimoji="0" lang="it-IT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ndview"/>
                  <a:ea typeface="+mn-ea"/>
                  <a:cs typeface="+mn-cs"/>
                </a:rPr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it-IT" sz="2000" i="1" kern="1200" noProof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</m:ctrlPr>
                    </m:sSubPr>
                    <m:e>
                      <m:r>
                        <a:rPr lang="it-IT" sz="2000" i="1" kern="1200" noProof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</m:e>
                    <m:sub>
                      <m:r>
                        <a:rPr lang="it-IT" sz="2000" i="1" kern="1200" noProof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𝑅</m:t>
                      </m:r>
                    </m:sub>
                  </m:sSub>
                </m:oMath>
              </a14:m>
              <a:r>
                <a:rPr lang="it-IT" sz="2000" i="1" kern="1200" noProof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 =   X</a:t>
              </a:r>
              <a:endParaRPr lang="it-IT" sz="2000" i="1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mbria Math" panose="02040503050406030204" pitchFamily="18" charset="0"/>
                <a:ea typeface="+mn-ea"/>
                <a:cs typeface="+mn-cs"/>
              </a:endParaRPr>
            </a:p>
          </dgm:t>
        </dgm:pt>
      </mc:Choice>
      <mc:Fallback xmlns="">
        <dgm:pt modelId="{CBE5238E-5835-420C-AF00-BBF1402059B9}">
          <dgm:prSet phldrT="[Testo]" custT="1"/>
          <dgm:spPr/>
          <dgm:t>
            <a:bodyPr/>
            <a:lstStyle/>
            <a:p>
              <a:r>
                <a:rPr lang="it-IT" sz="24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		</a:t>
              </a: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else { accept:</a:t>
              </a:r>
              <a:b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</a:b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			</a:t>
              </a: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  <a:sym typeface="Wingdings" panose="05000000000000000000" pitchFamily="2" charset="2"/>
                </a:rPr>
                <a:t> </a:t>
              </a:r>
              <a:r>
                <a:rPr lang="it-IT" sz="1800" b="0" kern="1200" noProof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set </a:t>
              </a:r>
              <a:r>
                <a:rPr kumimoji="0" lang="it-IT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ndview"/>
                  <a:ea typeface="+mn-ea"/>
                  <a:cs typeface="+mn-cs"/>
                </a:rPr>
                <a:t> </a:t>
              </a:r>
              <a:r>
                <a:rPr lang="it-IT" sz="2000" i="0" kern="1200" noProof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𝑋_𝑅</a:t>
              </a:r>
              <a:r>
                <a:rPr lang="it-IT" sz="2000" i="1" kern="1200" noProof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 =   X</a:t>
              </a:r>
              <a:endParaRPr lang="it-IT" sz="2000" i="1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mbria Math" panose="02040503050406030204" pitchFamily="18" charset="0"/>
                <a:ea typeface="+mn-ea"/>
                <a:cs typeface="+mn-cs"/>
              </a:endParaRPr>
            </a:p>
          </dgm:t>
        </dgm:pt>
      </mc:Fallback>
    </mc:AlternateContent>
    <dgm:pt modelId="{7021BF55-0D22-441A-A2CE-8D1017D3A197}" type="parTrans" cxnId="{16168EC3-BA75-429C-8687-8D5E7F92F1BA}">
      <dgm:prSet/>
      <dgm:spPr/>
      <dgm:t>
        <a:bodyPr/>
        <a:lstStyle/>
        <a:p>
          <a:endParaRPr lang="ru-RU"/>
        </a:p>
      </dgm:t>
    </dgm:pt>
    <dgm:pt modelId="{8928EEAA-49D7-48DF-A8B0-33F1880D1E90}" type="sibTrans" cxnId="{16168EC3-BA75-429C-8687-8D5E7F92F1BA}">
      <dgm:prSet/>
      <dgm:spPr/>
      <dgm:t>
        <a:bodyPr/>
        <a:lstStyle/>
        <a:p>
          <a:endParaRPr lang="ru-RU"/>
        </a:p>
      </dgm:t>
    </dgm:pt>
    <mc:AlternateContent xmlns:mc="http://schemas.openxmlformats.org/markup-compatibility/2006" xmlns:a14="http://schemas.microsoft.com/office/drawing/2010/main">
      <mc:Choice Requires="a14">
        <dgm:pt modelId="{9A18C2C5-A795-48DA-89EA-305F4B645F36}">
          <dgm:prSet phldrT="[Testo]" custT="1"/>
          <dgm:spPr/>
          <dgm:t>
            <a:bodyPr/>
            <a:lstStyle/>
            <a:p>
              <a:r>
                <a:rPr lang="it-IT" sz="2400" b="1" i="1" kern="1200" dirty="0">
                  <a:solidFill>
                    <a:srgbClr val="C593B6">
                      <a:lumMod val="7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randview"/>
                  <a:ea typeface="+mn-ea"/>
                  <a:cs typeface="+mn-cs"/>
                </a:rPr>
                <a:t>4. </a:t>
              </a:r>
              <a:r>
                <a:rPr lang="it-IT" sz="24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Return </a:t>
              </a:r>
              <a14:m>
                <m:oMath xmlns:m="http://schemas.openxmlformats.org/officeDocument/2006/math">
                  <m:sSub>
                    <m:sSubPr>
                      <m:ctrlPr>
                        <a:rPr lang="it-IT" sz="2000" i="1" kern="120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</m:ctrlPr>
                    </m:sSubPr>
                    <m:e>
                      <m:r>
                        <a:rPr lang="it-IT" sz="2000" i="1" kern="120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</m:e>
                    <m:sub>
                      <m:r>
                        <a:rPr lang="it-IT" sz="2000" i="1" kern="120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𝑅</m:t>
                      </m:r>
                    </m:sub>
                  </m:sSub>
                </m:oMath>
              </a14:m>
              <a:r>
                <a:rPr lang="it-IT" sz="2000" i="1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 </a:t>
              </a:r>
            </a:p>
          </dgm:t>
        </dgm:pt>
      </mc:Choice>
      <mc:Fallback xmlns="">
        <dgm:pt modelId="{9A18C2C5-A795-48DA-89EA-305F4B645F36}">
          <dgm:prSet phldrT="[Testo]" custT="1"/>
          <dgm:spPr/>
          <dgm:t>
            <a:bodyPr/>
            <a:lstStyle/>
            <a:p>
              <a:r>
                <a:rPr lang="it-IT" sz="2400" b="1" i="1" kern="1200" dirty="0">
                  <a:solidFill>
                    <a:srgbClr val="C593B6">
                      <a:lumMod val="7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randview"/>
                  <a:ea typeface="+mn-ea"/>
                  <a:cs typeface="+mn-cs"/>
                </a:rPr>
                <a:t>4. </a:t>
              </a:r>
              <a:r>
                <a:rPr lang="it-IT" sz="24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Return </a:t>
              </a:r>
              <a:r>
                <a:rPr lang="it-IT" sz="2000" i="0" kern="120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𝑋_𝑅</a:t>
              </a:r>
              <a:r>
                <a:rPr lang="it-IT" sz="2000" i="1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 </a:t>
              </a:r>
            </a:p>
          </dgm:t>
        </dgm:pt>
      </mc:Fallback>
    </mc:AlternateContent>
    <dgm:pt modelId="{1E14C9D4-6540-48A2-B70D-012DD52D4BA0}" type="parTrans" cxnId="{E2BD909D-BAE1-4D05-8E96-401AB23B8B93}">
      <dgm:prSet/>
      <dgm:spPr/>
      <dgm:t>
        <a:bodyPr/>
        <a:lstStyle/>
        <a:p>
          <a:endParaRPr lang="ru-RU"/>
        </a:p>
      </dgm:t>
    </dgm:pt>
    <dgm:pt modelId="{F0E7A815-EF64-4F92-B2FA-06926E5A5639}" type="sibTrans" cxnId="{E2BD909D-BAE1-4D05-8E96-401AB23B8B93}">
      <dgm:prSet/>
      <dgm:spPr/>
      <dgm:t>
        <a:bodyPr/>
        <a:lstStyle/>
        <a:p>
          <a:endParaRPr lang="ru-RU"/>
        </a:p>
      </dgm:t>
    </dgm:pt>
    <dgm:pt modelId="{4E4D24BF-3A19-4001-80BB-1183AC775822}" type="pres">
      <dgm:prSet presAssocID="{C67D9D3D-C66C-4559-9D26-3245C9A9DF4B}" presName="vert0" presStyleCnt="0">
        <dgm:presLayoutVars>
          <dgm:dir/>
          <dgm:animOne val="branch"/>
          <dgm:animLvl val="lvl"/>
        </dgm:presLayoutVars>
      </dgm:prSet>
      <dgm:spPr/>
    </dgm:pt>
    <dgm:pt modelId="{94231C95-D8F6-4501-9DD3-4FA71A275CED}" type="pres">
      <dgm:prSet presAssocID="{DF21CC64-F244-45E3-A888-26D1F516AC6E}" presName="thickLine" presStyleLbl="alignNode1" presStyleIdx="0" presStyleCnt="1"/>
      <dgm:spPr/>
    </dgm:pt>
    <dgm:pt modelId="{18A031FF-E625-4F55-974C-EFECC8953E86}" type="pres">
      <dgm:prSet presAssocID="{DF21CC64-F244-45E3-A888-26D1F516AC6E}" presName="horz1" presStyleCnt="0"/>
      <dgm:spPr/>
    </dgm:pt>
    <dgm:pt modelId="{C0450B49-9F88-4ED1-94F8-3D99D4DD746A}" type="pres">
      <dgm:prSet presAssocID="{DF21CC64-F244-45E3-A888-26D1F516AC6E}" presName="tx1" presStyleLbl="revTx" presStyleIdx="0" presStyleCnt="9"/>
      <dgm:spPr/>
    </dgm:pt>
    <dgm:pt modelId="{03D3A696-16C6-4188-932E-21085C58DEBF}" type="pres">
      <dgm:prSet presAssocID="{DF21CC64-F244-45E3-A888-26D1F516AC6E}" presName="vert1" presStyleCnt="0"/>
      <dgm:spPr/>
    </dgm:pt>
    <dgm:pt modelId="{A518CACD-D820-4C47-A253-58B0906D0C3E}" type="pres">
      <dgm:prSet presAssocID="{5F9BEAA6-FF62-4AE6-94F6-2D881D1F02FB}" presName="vertSpace2a" presStyleCnt="0"/>
      <dgm:spPr/>
    </dgm:pt>
    <dgm:pt modelId="{5AF4A764-CEEA-4727-B50B-AA79DF9A998E}" type="pres">
      <dgm:prSet presAssocID="{5F9BEAA6-FF62-4AE6-94F6-2D881D1F02FB}" presName="horz2" presStyleCnt="0"/>
      <dgm:spPr/>
    </dgm:pt>
    <dgm:pt modelId="{EEB0298D-FE2A-41EF-B223-D5E079EBB817}" type="pres">
      <dgm:prSet presAssocID="{5F9BEAA6-FF62-4AE6-94F6-2D881D1F02FB}" presName="horzSpace2" presStyleCnt="0"/>
      <dgm:spPr/>
    </dgm:pt>
    <dgm:pt modelId="{DA117DC9-3D95-4483-9F85-F1E49F23F0A1}" type="pres">
      <dgm:prSet presAssocID="{5F9BEAA6-FF62-4AE6-94F6-2D881D1F02FB}" presName="tx2" presStyleLbl="revTx" presStyleIdx="1" presStyleCnt="9" custScaleX="160839"/>
      <dgm:spPr/>
    </dgm:pt>
    <dgm:pt modelId="{2C38CA0B-8D2A-4626-8CDD-05A6919EA239}" type="pres">
      <dgm:prSet presAssocID="{5F9BEAA6-FF62-4AE6-94F6-2D881D1F02FB}" presName="vert2" presStyleCnt="0"/>
      <dgm:spPr/>
    </dgm:pt>
    <dgm:pt modelId="{15855DB5-B6A1-4B55-A68C-6CB5AFA58884}" type="pres">
      <dgm:prSet presAssocID="{8525D22B-98AD-424B-A438-6602B2D8F101}" presName="horz3" presStyleCnt="0"/>
      <dgm:spPr/>
    </dgm:pt>
    <dgm:pt modelId="{98170BB8-64D9-425B-B9CD-58EF37E4DE60}" type="pres">
      <dgm:prSet presAssocID="{8525D22B-98AD-424B-A438-6602B2D8F101}" presName="horzSpace3" presStyleCnt="0"/>
      <dgm:spPr/>
    </dgm:pt>
    <dgm:pt modelId="{DEE78EA3-2A41-4A83-A0BC-55D167FE535F}" type="pres">
      <dgm:prSet presAssocID="{8525D22B-98AD-424B-A438-6602B2D8F101}" presName="tx3" presStyleLbl="revTx" presStyleIdx="2" presStyleCnt="9"/>
      <dgm:spPr/>
    </dgm:pt>
    <dgm:pt modelId="{D5F0FEB3-023E-422B-8708-5D8C29884560}" type="pres">
      <dgm:prSet presAssocID="{8525D22B-98AD-424B-A438-6602B2D8F101}" presName="vert3" presStyleCnt="0"/>
      <dgm:spPr/>
    </dgm:pt>
    <dgm:pt modelId="{760464DE-0A3D-4551-AF64-00ADD297ACE8}" type="pres">
      <dgm:prSet presAssocID="{5F9BEAA6-FF62-4AE6-94F6-2D881D1F02FB}" presName="thinLine2b" presStyleLbl="callout" presStyleIdx="0" presStyleCnt="7"/>
      <dgm:spPr>
        <a:ln w="28575">
          <a:solidFill>
            <a:schemeClr val="accent2">
              <a:lumMod val="60000"/>
              <a:lumOff val="40000"/>
            </a:schemeClr>
          </a:solidFill>
        </a:ln>
      </dgm:spPr>
    </dgm:pt>
    <dgm:pt modelId="{6C5B53A6-4418-4165-A056-7B8AF4EBC160}" type="pres">
      <dgm:prSet presAssocID="{5F9BEAA6-FF62-4AE6-94F6-2D881D1F02FB}" presName="vertSpace2b" presStyleCnt="0"/>
      <dgm:spPr/>
    </dgm:pt>
    <dgm:pt modelId="{E1A29981-8621-4E4E-91EC-EED07E0854FA}" type="pres">
      <dgm:prSet presAssocID="{53F95DEC-198C-4C8A-85C0-C3617CC5F13C}" presName="horz2" presStyleCnt="0"/>
      <dgm:spPr/>
    </dgm:pt>
    <dgm:pt modelId="{D171B284-B604-4B3B-A283-0541B87C7AEA}" type="pres">
      <dgm:prSet presAssocID="{53F95DEC-198C-4C8A-85C0-C3617CC5F13C}" presName="horzSpace2" presStyleCnt="0"/>
      <dgm:spPr/>
    </dgm:pt>
    <dgm:pt modelId="{B81FAC1E-3A8A-4851-8CF3-2B6000673E23}" type="pres">
      <dgm:prSet presAssocID="{53F95DEC-198C-4C8A-85C0-C3617CC5F13C}" presName="tx2" presStyleLbl="revTx" presStyleIdx="3" presStyleCnt="9" custScaleX="193174"/>
      <dgm:spPr/>
    </dgm:pt>
    <dgm:pt modelId="{9C14D6EC-8029-4F24-A55C-B480B0053D3B}" type="pres">
      <dgm:prSet presAssocID="{53F95DEC-198C-4C8A-85C0-C3617CC5F13C}" presName="vert2" presStyleCnt="0"/>
      <dgm:spPr/>
    </dgm:pt>
    <dgm:pt modelId="{177E385E-8D17-4637-8F03-23874A41A705}" type="pres">
      <dgm:prSet presAssocID="{53F95DEC-198C-4C8A-85C0-C3617CC5F13C}" presName="thinLine2b" presStyleLbl="callout" presStyleIdx="1" presStyleCnt="7"/>
      <dgm:spPr>
        <a:ln w="28575">
          <a:solidFill>
            <a:schemeClr val="accent2">
              <a:lumMod val="60000"/>
              <a:lumOff val="40000"/>
            </a:schemeClr>
          </a:solidFill>
        </a:ln>
      </dgm:spPr>
    </dgm:pt>
    <dgm:pt modelId="{532B783A-BDD0-4AA7-80EF-FD4674661D43}" type="pres">
      <dgm:prSet presAssocID="{53F95DEC-198C-4C8A-85C0-C3617CC5F13C}" presName="vertSpace2b" presStyleCnt="0"/>
      <dgm:spPr/>
    </dgm:pt>
    <dgm:pt modelId="{0D4A5AB1-E8A6-4659-B097-B573DBB404E2}" type="pres">
      <dgm:prSet presAssocID="{0E5D30BD-1C31-4E2B-9455-4097A1D32C0A}" presName="horz2" presStyleCnt="0"/>
      <dgm:spPr/>
    </dgm:pt>
    <dgm:pt modelId="{7A94793E-A08C-458D-B8C0-081D7A5D260B}" type="pres">
      <dgm:prSet presAssocID="{0E5D30BD-1C31-4E2B-9455-4097A1D32C0A}" presName="horzSpace2" presStyleCnt="0"/>
      <dgm:spPr/>
    </dgm:pt>
    <dgm:pt modelId="{C8AE3414-C718-4645-B2A4-5757AE86BFDD}" type="pres">
      <dgm:prSet presAssocID="{0E5D30BD-1C31-4E2B-9455-4097A1D32C0A}" presName="tx2" presStyleLbl="revTx" presStyleIdx="4" presStyleCnt="9" custScaleX="156332" custScaleY="62500"/>
      <dgm:spPr/>
    </dgm:pt>
    <dgm:pt modelId="{C420E360-75B8-4D96-83ED-9E031D5297C8}" type="pres">
      <dgm:prSet presAssocID="{0E5D30BD-1C31-4E2B-9455-4097A1D32C0A}" presName="vert2" presStyleCnt="0"/>
      <dgm:spPr/>
    </dgm:pt>
    <dgm:pt modelId="{80FC29E8-7307-4CE9-B03A-65EE949D2E30}" type="pres">
      <dgm:prSet presAssocID="{0E5D30BD-1C31-4E2B-9455-4097A1D32C0A}" presName="thinLine2b" presStyleLbl="callout" presStyleIdx="2" presStyleCnt="7"/>
      <dgm:spPr/>
    </dgm:pt>
    <dgm:pt modelId="{D091281D-F055-4B24-8DE5-57E67947D8D0}" type="pres">
      <dgm:prSet presAssocID="{0E5D30BD-1C31-4E2B-9455-4097A1D32C0A}" presName="vertSpace2b" presStyleCnt="0"/>
      <dgm:spPr/>
    </dgm:pt>
    <dgm:pt modelId="{EA867252-9A96-434F-B864-AFFD705CAC5B}" type="pres">
      <dgm:prSet presAssocID="{855713C8-FC8D-4A1A-8B23-8D136C9A147C}" presName="horz2" presStyleCnt="0"/>
      <dgm:spPr/>
    </dgm:pt>
    <dgm:pt modelId="{87474CEF-3DA9-4728-A36F-0F9125D8FFC1}" type="pres">
      <dgm:prSet presAssocID="{855713C8-FC8D-4A1A-8B23-8D136C9A147C}" presName="horzSpace2" presStyleCnt="0"/>
      <dgm:spPr/>
    </dgm:pt>
    <dgm:pt modelId="{D2E74E1D-9896-4BF0-88EF-EDF3F597A3E3}" type="pres">
      <dgm:prSet presAssocID="{855713C8-FC8D-4A1A-8B23-8D136C9A147C}" presName="tx2" presStyleLbl="revTx" presStyleIdx="5" presStyleCnt="9" custScaleX="152791"/>
      <dgm:spPr/>
    </dgm:pt>
    <dgm:pt modelId="{13CC2EFA-B306-4344-914A-1BB66D8986DA}" type="pres">
      <dgm:prSet presAssocID="{855713C8-FC8D-4A1A-8B23-8D136C9A147C}" presName="vert2" presStyleCnt="0"/>
      <dgm:spPr/>
    </dgm:pt>
    <dgm:pt modelId="{4AB1E74F-7868-4E3A-8C2C-228200F06563}" type="pres">
      <dgm:prSet presAssocID="{855713C8-FC8D-4A1A-8B23-8D136C9A147C}" presName="thinLine2b" presStyleLbl="callout" presStyleIdx="3" presStyleCnt="7"/>
      <dgm:spPr/>
    </dgm:pt>
    <dgm:pt modelId="{5AB5609F-8BB6-4E56-A2E2-1C12BD7C35F8}" type="pres">
      <dgm:prSet presAssocID="{855713C8-FC8D-4A1A-8B23-8D136C9A147C}" presName="vertSpace2b" presStyleCnt="0"/>
      <dgm:spPr/>
    </dgm:pt>
    <dgm:pt modelId="{4B1ACCA4-8A0E-4559-8E4A-3B0D41B7853F}" type="pres">
      <dgm:prSet presAssocID="{8D43671A-5D1B-4AEF-817C-0E891C865744}" presName="horz2" presStyleCnt="0"/>
      <dgm:spPr/>
    </dgm:pt>
    <dgm:pt modelId="{77D8289D-2269-4B75-83EC-7E05AA8B44EC}" type="pres">
      <dgm:prSet presAssocID="{8D43671A-5D1B-4AEF-817C-0E891C865744}" presName="horzSpace2" presStyleCnt="0"/>
      <dgm:spPr/>
    </dgm:pt>
    <dgm:pt modelId="{85EE30C5-66A4-46E8-B9C7-4A2C0942EE1C}" type="pres">
      <dgm:prSet presAssocID="{8D43671A-5D1B-4AEF-817C-0E891C865744}" presName="tx2" presStyleLbl="revTx" presStyleIdx="6" presStyleCnt="9" custScaleX="214675"/>
      <dgm:spPr/>
    </dgm:pt>
    <dgm:pt modelId="{75298721-A152-4231-A209-F20ABBF80A7C}" type="pres">
      <dgm:prSet presAssocID="{8D43671A-5D1B-4AEF-817C-0E891C865744}" presName="vert2" presStyleCnt="0"/>
      <dgm:spPr/>
    </dgm:pt>
    <dgm:pt modelId="{1E271B50-2AB7-420B-B3CE-04912ABE767F}" type="pres">
      <dgm:prSet presAssocID="{8D43671A-5D1B-4AEF-817C-0E891C865744}" presName="thinLine2b" presStyleLbl="callout" presStyleIdx="4" presStyleCnt="7"/>
      <dgm:spPr/>
    </dgm:pt>
    <dgm:pt modelId="{D31C8D53-10F7-4B30-B651-061928A8B544}" type="pres">
      <dgm:prSet presAssocID="{8D43671A-5D1B-4AEF-817C-0E891C865744}" presName="vertSpace2b" presStyleCnt="0"/>
      <dgm:spPr/>
    </dgm:pt>
    <dgm:pt modelId="{3802489F-75CB-4E3C-BA4C-CC8B37E1A185}" type="pres">
      <dgm:prSet presAssocID="{CBE5238E-5835-420C-AF00-BBF1402059B9}" presName="horz2" presStyleCnt="0"/>
      <dgm:spPr/>
    </dgm:pt>
    <dgm:pt modelId="{CAD11E75-4A4C-4482-A9CC-F959DB000282}" type="pres">
      <dgm:prSet presAssocID="{CBE5238E-5835-420C-AF00-BBF1402059B9}" presName="horzSpace2" presStyleCnt="0"/>
      <dgm:spPr/>
    </dgm:pt>
    <dgm:pt modelId="{4679AD78-25E0-4E91-9BE8-3DBDD32F2470}" type="pres">
      <dgm:prSet presAssocID="{CBE5238E-5835-420C-AF00-BBF1402059B9}" presName="tx2" presStyleLbl="revTx" presStyleIdx="7" presStyleCnt="9" custScaleX="204931"/>
      <dgm:spPr/>
    </dgm:pt>
    <dgm:pt modelId="{7B49185D-DF4D-4D76-9731-B830026FB763}" type="pres">
      <dgm:prSet presAssocID="{CBE5238E-5835-420C-AF00-BBF1402059B9}" presName="vert2" presStyleCnt="0"/>
      <dgm:spPr/>
    </dgm:pt>
    <dgm:pt modelId="{BD9C6008-BC39-46A2-A312-DA16BFF39FFF}" type="pres">
      <dgm:prSet presAssocID="{CBE5238E-5835-420C-AF00-BBF1402059B9}" presName="thinLine2b" presStyleLbl="callout" presStyleIdx="5" presStyleCnt="7"/>
      <dgm:spPr/>
    </dgm:pt>
    <dgm:pt modelId="{F42BB9FB-4EED-4E83-BB40-3A52FF33244C}" type="pres">
      <dgm:prSet presAssocID="{CBE5238E-5835-420C-AF00-BBF1402059B9}" presName="vertSpace2b" presStyleCnt="0"/>
      <dgm:spPr/>
    </dgm:pt>
    <dgm:pt modelId="{81F67B66-94A2-4CAF-A105-D68AAE671730}" type="pres">
      <dgm:prSet presAssocID="{9A18C2C5-A795-48DA-89EA-305F4B645F36}" presName="horz2" presStyleCnt="0"/>
      <dgm:spPr/>
    </dgm:pt>
    <dgm:pt modelId="{CB6D7499-C776-48AF-8F63-AF37E9FE1404}" type="pres">
      <dgm:prSet presAssocID="{9A18C2C5-A795-48DA-89EA-305F4B645F36}" presName="horzSpace2" presStyleCnt="0"/>
      <dgm:spPr/>
    </dgm:pt>
    <dgm:pt modelId="{FEB4CE5A-C669-476E-B1BF-D520A6B6C141}" type="pres">
      <dgm:prSet presAssocID="{9A18C2C5-A795-48DA-89EA-305F4B645F36}" presName="tx2" presStyleLbl="revTx" presStyleIdx="8" presStyleCnt="9"/>
      <dgm:spPr/>
    </dgm:pt>
    <dgm:pt modelId="{9689E3A3-56E5-430C-92DC-F8BC4FC8B519}" type="pres">
      <dgm:prSet presAssocID="{9A18C2C5-A795-48DA-89EA-305F4B645F36}" presName="vert2" presStyleCnt="0"/>
      <dgm:spPr/>
    </dgm:pt>
    <dgm:pt modelId="{8C54B434-7716-4E2F-9689-59138E94C717}" type="pres">
      <dgm:prSet presAssocID="{9A18C2C5-A795-48DA-89EA-305F4B645F36}" presName="thinLine2b" presStyleLbl="callout" presStyleIdx="6" presStyleCnt="7"/>
      <dgm:spPr/>
    </dgm:pt>
    <dgm:pt modelId="{C20F5FE8-953D-441A-9D50-55DAF87FF908}" type="pres">
      <dgm:prSet presAssocID="{9A18C2C5-A795-48DA-89EA-305F4B645F36}" presName="vertSpace2b" presStyleCnt="0"/>
      <dgm:spPr/>
    </dgm:pt>
  </dgm:ptLst>
  <dgm:cxnLst>
    <dgm:cxn modelId="{4D40211B-523D-4158-8B73-AA743EBE2C80}" srcId="{C67D9D3D-C66C-4559-9D26-3245C9A9DF4B}" destId="{DF21CC64-F244-45E3-A888-26D1F516AC6E}" srcOrd="0" destOrd="0" parTransId="{906CC9D8-C432-4CE7-8641-D00CDC9974E8}" sibTransId="{2CAAAC91-7481-4C99-9339-55F9B058D6EC}"/>
    <dgm:cxn modelId="{141EFA2F-E8B6-4866-9C9C-9E16DD95E118}" srcId="{DF21CC64-F244-45E3-A888-26D1F516AC6E}" destId="{5F9BEAA6-FF62-4AE6-94F6-2D881D1F02FB}" srcOrd="0" destOrd="0" parTransId="{C265178E-E292-44F0-9071-09FB6B24FF90}" sibTransId="{89BC6E81-B57C-42C3-B79E-0A3BA9444523}"/>
    <dgm:cxn modelId="{D631E35C-EEC6-45F4-AD70-12C372411435}" type="presOf" srcId="{C67D9D3D-C66C-4559-9D26-3245C9A9DF4B}" destId="{4E4D24BF-3A19-4001-80BB-1183AC775822}" srcOrd="0" destOrd="0" presId="urn:microsoft.com/office/officeart/2008/layout/LinedList"/>
    <dgm:cxn modelId="{0F5E9D6D-4FAF-4467-88ED-8F351E673FC3}" type="presOf" srcId="{8D43671A-5D1B-4AEF-817C-0E891C865744}" destId="{85EE30C5-66A4-46E8-B9C7-4A2C0942EE1C}" srcOrd="0" destOrd="0" presId="urn:microsoft.com/office/officeart/2008/layout/LinedList"/>
    <dgm:cxn modelId="{E486A670-D336-4416-B7FE-84B225F1B36A}" srcId="{5F9BEAA6-FF62-4AE6-94F6-2D881D1F02FB}" destId="{8525D22B-98AD-424B-A438-6602B2D8F101}" srcOrd="0" destOrd="0" parTransId="{E833667D-3DFC-4216-A396-CCE6B6CA4D76}" sibTransId="{3FAACE7B-5B6F-498A-B276-45C6700A2AE7}"/>
    <dgm:cxn modelId="{12606C51-286E-4394-9EDC-5E7F4CB7DE3B}" srcId="{DF21CC64-F244-45E3-A888-26D1F516AC6E}" destId="{53F95DEC-198C-4C8A-85C0-C3617CC5F13C}" srcOrd="1" destOrd="0" parTransId="{5406B1A6-453C-42A7-8BFA-3174587E1A64}" sibTransId="{046696D0-BE11-43B5-9897-AACC459B24CE}"/>
    <dgm:cxn modelId="{375FEA72-D06F-4B36-AB3F-88917EB2414C}" srcId="{DF21CC64-F244-45E3-A888-26D1F516AC6E}" destId="{0E5D30BD-1C31-4E2B-9455-4097A1D32C0A}" srcOrd="2" destOrd="0" parTransId="{44678F47-39F9-4AB8-959B-65E40F60232B}" sibTransId="{1D743911-DFCA-4AF3-A23A-D663BFAD4A88}"/>
    <dgm:cxn modelId="{CC023958-94FB-4729-BC41-484DC2EA8A22}" type="presOf" srcId="{0E5D30BD-1C31-4E2B-9455-4097A1D32C0A}" destId="{C8AE3414-C718-4645-B2A4-5757AE86BFDD}" srcOrd="0" destOrd="0" presId="urn:microsoft.com/office/officeart/2008/layout/LinedList"/>
    <dgm:cxn modelId="{1E947481-D5A8-4AA9-B1E5-1965FBE64F94}" type="presOf" srcId="{8525D22B-98AD-424B-A438-6602B2D8F101}" destId="{DEE78EA3-2A41-4A83-A0BC-55D167FE535F}" srcOrd="0" destOrd="0" presId="urn:microsoft.com/office/officeart/2008/layout/LinedList"/>
    <dgm:cxn modelId="{E2BD909D-BAE1-4D05-8E96-401AB23B8B93}" srcId="{DF21CC64-F244-45E3-A888-26D1F516AC6E}" destId="{9A18C2C5-A795-48DA-89EA-305F4B645F36}" srcOrd="6" destOrd="0" parTransId="{1E14C9D4-6540-48A2-B70D-012DD52D4BA0}" sibTransId="{F0E7A815-EF64-4F92-B2FA-06926E5A5639}"/>
    <dgm:cxn modelId="{73F404B9-B3A8-418D-94E9-A4BE8B6165F5}" type="presOf" srcId="{855713C8-FC8D-4A1A-8B23-8D136C9A147C}" destId="{D2E74E1D-9896-4BF0-88EF-EDF3F597A3E3}" srcOrd="0" destOrd="0" presId="urn:microsoft.com/office/officeart/2008/layout/LinedList"/>
    <dgm:cxn modelId="{160A27C1-5113-42F1-8707-A091FDC2A18F}" type="presOf" srcId="{5F9BEAA6-FF62-4AE6-94F6-2D881D1F02FB}" destId="{DA117DC9-3D95-4483-9F85-F1E49F23F0A1}" srcOrd="0" destOrd="0" presId="urn:microsoft.com/office/officeart/2008/layout/LinedList"/>
    <dgm:cxn modelId="{16168EC3-BA75-429C-8687-8D5E7F92F1BA}" srcId="{DF21CC64-F244-45E3-A888-26D1F516AC6E}" destId="{CBE5238E-5835-420C-AF00-BBF1402059B9}" srcOrd="5" destOrd="0" parTransId="{7021BF55-0D22-441A-A2CE-8D1017D3A197}" sibTransId="{8928EEAA-49D7-48DF-A8B0-33F1880D1E90}"/>
    <dgm:cxn modelId="{E83500CB-3130-41C0-AFBB-0B88FE2D3152}" type="presOf" srcId="{9A18C2C5-A795-48DA-89EA-305F4B645F36}" destId="{FEB4CE5A-C669-476E-B1BF-D520A6B6C141}" srcOrd="0" destOrd="0" presId="urn:microsoft.com/office/officeart/2008/layout/LinedList"/>
    <dgm:cxn modelId="{5AB859CC-9EDC-4EDF-887E-8F13A584A78D}" type="presOf" srcId="{DF21CC64-F244-45E3-A888-26D1F516AC6E}" destId="{C0450B49-9F88-4ED1-94F8-3D99D4DD746A}" srcOrd="0" destOrd="0" presId="urn:microsoft.com/office/officeart/2008/layout/LinedList"/>
    <dgm:cxn modelId="{2CCEF8CC-F861-48EF-9303-912BA3DDE63A}" srcId="{DF21CC64-F244-45E3-A888-26D1F516AC6E}" destId="{8D43671A-5D1B-4AEF-817C-0E891C865744}" srcOrd="4" destOrd="0" parTransId="{0D96DDCB-1DE3-41E4-B8BE-EDA542F2DBC5}" sibTransId="{F676EDCB-4EEA-4A43-821C-B1CE42BA78BB}"/>
    <dgm:cxn modelId="{C3DD58CE-0EA4-44C2-B2AE-8F306963356B}" srcId="{DF21CC64-F244-45E3-A888-26D1F516AC6E}" destId="{855713C8-FC8D-4A1A-8B23-8D136C9A147C}" srcOrd="3" destOrd="0" parTransId="{4C7D5BDF-94A9-4CBC-B8EC-51DC7FA44E40}" sibTransId="{B40E6DD7-3D23-409F-AF66-8AFEA404C274}"/>
    <dgm:cxn modelId="{CB66B6D4-8439-49C0-8102-DCF6B30F0984}" type="presOf" srcId="{53F95DEC-198C-4C8A-85C0-C3617CC5F13C}" destId="{B81FAC1E-3A8A-4851-8CF3-2B6000673E23}" srcOrd="0" destOrd="0" presId="urn:microsoft.com/office/officeart/2008/layout/LinedList"/>
    <dgm:cxn modelId="{50F1BFF0-D050-4764-A95D-C8E415257253}" type="presOf" srcId="{CBE5238E-5835-420C-AF00-BBF1402059B9}" destId="{4679AD78-25E0-4E91-9BE8-3DBDD32F2470}" srcOrd="0" destOrd="0" presId="urn:microsoft.com/office/officeart/2008/layout/LinedList"/>
    <dgm:cxn modelId="{53947983-6466-48A0-A67A-3DBFABD84ADE}" type="presParOf" srcId="{4E4D24BF-3A19-4001-80BB-1183AC775822}" destId="{94231C95-D8F6-4501-9DD3-4FA71A275CED}" srcOrd="0" destOrd="0" presId="urn:microsoft.com/office/officeart/2008/layout/LinedList"/>
    <dgm:cxn modelId="{F1FFBEC7-14B1-4530-90AA-2704725E0451}" type="presParOf" srcId="{4E4D24BF-3A19-4001-80BB-1183AC775822}" destId="{18A031FF-E625-4F55-974C-EFECC8953E86}" srcOrd="1" destOrd="0" presId="urn:microsoft.com/office/officeart/2008/layout/LinedList"/>
    <dgm:cxn modelId="{B4255EE6-FD46-4874-AE69-91BFD713E744}" type="presParOf" srcId="{18A031FF-E625-4F55-974C-EFECC8953E86}" destId="{C0450B49-9F88-4ED1-94F8-3D99D4DD746A}" srcOrd="0" destOrd="0" presId="urn:microsoft.com/office/officeart/2008/layout/LinedList"/>
    <dgm:cxn modelId="{B0BD6E65-7320-4999-AF3E-96561EE3C9BC}" type="presParOf" srcId="{18A031FF-E625-4F55-974C-EFECC8953E86}" destId="{03D3A696-16C6-4188-932E-21085C58DEBF}" srcOrd="1" destOrd="0" presId="urn:microsoft.com/office/officeart/2008/layout/LinedList"/>
    <dgm:cxn modelId="{9A10ED3A-940A-4891-AFB7-373EA407B66E}" type="presParOf" srcId="{03D3A696-16C6-4188-932E-21085C58DEBF}" destId="{A518CACD-D820-4C47-A253-58B0906D0C3E}" srcOrd="0" destOrd="0" presId="urn:microsoft.com/office/officeart/2008/layout/LinedList"/>
    <dgm:cxn modelId="{E2B4F7F4-618F-4BF9-AEAD-5381C9E6795E}" type="presParOf" srcId="{03D3A696-16C6-4188-932E-21085C58DEBF}" destId="{5AF4A764-CEEA-4727-B50B-AA79DF9A998E}" srcOrd="1" destOrd="0" presId="urn:microsoft.com/office/officeart/2008/layout/LinedList"/>
    <dgm:cxn modelId="{21C3BDFE-99D0-4B94-A799-0128A890C6D1}" type="presParOf" srcId="{5AF4A764-CEEA-4727-B50B-AA79DF9A998E}" destId="{EEB0298D-FE2A-41EF-B223-D5E079EBB817}" srcOrd="0" destOrd="0" presId="urn:microsoft.com/office/officeart/2008/layout/LinedList"/>
    <dgm:cxn modelId="{AC7C2E80-274C-4AA3-BCE5-B2072F425158}" type="presParOf" srcId="{5AF4A764-CEEA-4727-B50B-AA79DF9A998E}" destId="{DA117DC9-3D95-4483-9F85-F1E49F23F0A1}" srcOrd="1" destOrd="0" presId="urn:microsoft.com/office/officeart/2008/layout/LinedList"/>
    <dgm:cxn modelId="{486D948F-C19D-4780-901E-FDF0DDFE885C}" type="presParOf" srcId="{5AF4A764-CEEA-4727-B50B-AA79DF9A998E}" destId="{2C38CA0B-8D2A-4626-8CDD-05A6919EA239}" srcOrd="2" destOrd="0" presId="urn:microsoft.com/office/officeart/2008/layout/LinedList"/>
    <dgm:cxn modelId="{B91CFBCB-1D0F-4869-BF1D-D964CBD3DDF1}" type="presParOf" srcId="{2C38CA0B-8D2A-4626-8CDD-05A6919EA239}" destId="{15855DB5-B6A1-4B55-A68C-6CB5AFA58884}" srcOrd="0" destOrd="0" presId="urn:microsoft.com/office/officeart/2008/layout/LinedList"/>
    <dgm:cxn modelId="{664D6177-DBE5-4E5D-B4E3-5C7537318592}" type="presParOf" srcId="{15855DB5-B6A1-4B55-A68C-6CB5AFA58884}" destId="{98170BB8-64D9-425B-B9CD-58EF37E4DE60}" srcOrd="0" destOrd="0" presId="urn:microsoft.com/office/officeart/2008/layout/LinedList"/>
    <dgm:cxn modelId="{221E11F5-8E3B-4CFA-B79A-67B9F718718A}" type="presParOf" srcId="{15855DB5-B6A1-4B55-A68C-6CB5AFA58884}" destId="{DEE78EA3-2A41-4A83-A0BC-55D167FE535F}" srcOrd="1" destOrd="0" presId="urn:microsoft.com/office/officeart/2008/layout/LinedList"/>
    <dgm:cxn modelId="{A488B977-E69D-48E2-9D5B-6ADF1D22FEBB}" type="presParOf" srcId="{15855DB5-B6A1-4B55-A68C-6CB5AFA58884}" destId="{D5F0FEB3-023E-422B-8708-5D8C29884560}" srcOrd="2" destOrd="0" presId="urn:microsoft.com/office/officeart/2008/layout/LinedList"/>
    <dgm:cxn modelId="{1F434C89-2481-4445-86A3-790F89302D23}" type="presParOf" srcId="{03D3A696-16C6-4188-932E-21085C58DEBF}" destId="{760464DE-0A3D-4551-AF64-00ADD297ACE8}" srcOrd="2" destOrd="0" presId="urn:microsoft.com/office/officeart/2008/layout/LinedList"/>
    <dgm:cxn modelId="{3E0270E6-FDE6-4989-A6E1-BF735BFCEB6C}" type="presParOf" srcId="{03D3A696-16C6-4188-932E-21085C58DEBF}" destId="{6C5B53A6-4418-4165-A056-7B8AF4EBC160}" srcOrd="3" destOrd="0" presId="urn:microsoft.com/office/officeart/2008/layout/LinedList"/>
    <dgm:cxn modelId="{7359E986-1342-42C7-8299-07F76357B7E1}" type="presParOf" srcId="{03D3A696-16C6-4188-932E-21085C58DEBF}" destId="{E1A29981-8621-4E4E-91EC-EED07E0854FA}" srcOrd="4" destOrd="0" presId="urn:microsoft.com/office/officeart/2008/layout/LinedList"/>
    <dgm:cxn modelId="{B592499B-EAE4-4C1A-8603-E11D435D753E}" type="presParOf" srcId="{E1A29981-8621-4E4E-91EC-EED07E0854FA}" destId="{D171B284-B604-4B3B-A283-0541B87C7AEA}" srcOrd="0" destOrd="0" presId="urn:microsoft.com/office/officeart/2008/layout/LinedList"/>
    <dgm:cxn modelId="{B2A81A0E-02AE-40B4-BF75-BD168AECBE36}" type="presParOf" srcId="{E1A29981-8621-4E4E-91EC-EED07E0854FA}" destId="{B81FAC1E-3A8A-4851-8CF3-2B6000673E23}" srcOrd="1" destOrd="0" presId="urn:microsoft.com/office/officeart/2008/layout/LinedList"/>
    <dgm:cxn modelId="{D1FC1A55-37DE-48CD-81A5-BD7FBAB05254}" type="presParOf" srcId="{E1A29981-8621-4E4E-91EC-EED07E0854FA}" destId="{9C14D6EC-8029-4F24-A55C-B480B0053D3B}" srcOrd="2" destOrd="0" presId="urn:microsoft.com/office/officeart/2008/layout/LinedList"/>
    <dgm:cxn modelId="{1BB070D5-C2AE-4D36-A43D-4A8281C1BACB}" type="presParOf" srcId="{03D3A696-16C6-4188-932E-21085C58DEBF}" destId="{177E385E-8D17-4637-8F03-23874A41A705}" srcOrd="5" destOrd="0" presId="urn:microsoft.com/office/officeart/2008/layout/LinedList"/>
    <dgm:cxn modelId="{1FB1516A-2D46-4B5A-BBBC-0E7DAAAEDB94}" type="presParOf" srcId="{03D3A696-16C6-4188-932E-21085C58DEBF}" destId="{532B783A-BDD0-4AA7-80EF-FD4674661D43}" srcOrd="6" destOrd="0" presId="urn:microsoft.com/office/officeart/2008/layout/LinedList"/>
    <dgm:cxn modelId="{F714E08F-FDD1-4B54-8F33-A8A022E925A3}" type="presParOf" srcId="{03D3A696-16C6-4188-932E-21085C58DEBF}" destId="{0D4A5AB1-E8A6-4659-B097-B573DBB404E2}" srcOrd="7" destOrd="0" presId="urn:microsoft.com/office/officeart/2008/layout/LinedList"/>
    <dgm:cxn modelId="{7B7F28B8-EC4F-45DB-BD0D-3871B5D1BBD5}" type="presParOf" srcId="{0D4A5AB1-E8A6-4659-B097-B573DBB404E2}" destId="{7A94793E-A08C-458D-B8C0-081D7A5D260B}" srcOrd="0" destOrd="0" presId="urn:microsoft.com/office/officeart/2008/layout/LinedList"/>
    <dgm:cxn modelId="{844173F8-3A03-4004-A4BF-A3967869F30F}" type="presParOf" srcId="{0D4A5AB1-E8A6-4659-B097-B573DBB404E2}" destId="{C8AE3414-C718-4645-B2A4-5757AE86BFDD}" srcOrd="1" destOrd="0" presId="urn:microsoft.com/office/officeart/2008/layout/LinedList"/>
    <dgm:cxn modelId="{626E4A09-F081-4055-BCA3-742CC1734E6F}" type="presParOf" srcId="{0D4A5AB1-E8A6-4659-B097-B573DBB404E2}" destId="{C420E360-75B8-4D96-83ED-9E031D5297C8}" srcOrd="2" destOrd="0" presId="urn:microsoft.com/office/officeart/2008/layout/LinedList"/>
    <dgm:cxn modelId="{582B406E-1CB6-453B-A3A8-A0065E0EA014}" type="presParOf" srcId="{03D3A696-16C6-4188-932E-21085C58DEBF}" destId="{80FC29E8-7307-4CE9-B03A-65EE949D2E30}" srcOrd="8" destOrd="0" presId="urn:microsoft.com/office/officeart/2008/layout/LinedList"/>
    <dgm:cxn modelId="{F28871CC-D46C-4816-8CE9-9E59E344F3F5}" type="presParOf" srcId="{03D3A696-16C6-4188-932E-21085C58DEBF}" destId="{D091281D-F055-4B24-8DE5-57E67947D8D0}" srcOrd="9" destOrd="0" presId="urn:microsoft.com/office/officeart/2008/layout/LinedList"/>
    <dgm:cxn modelId="{E05798CE-4D41-4C1A-A21B-331F17584902}" type="presParOf" srcId="{03D3A696-16C6-4188-932E-21085C58DEBF}" destId="{EA867252-9A96-434F-B864-AFFD705CAC5B}" srcOrd="10" destOrd="0" presId="urn:microsoft.com/office/officeart/2008/layout/LinedList"/>
    <dgm:cxn modelId="{EBE5F68F-0594-4CC2-A99E-026F697E5C8E}" type="presParOf" srcId="{EA867252-9A96-434F-B864-AFFD705CAC5B}" destId="{87474CEF-3DA9-4728-A36F-0F9125D8FFC1}" srcOrd="0" destOrd="0" presId="urn:microsoft.com/office/officeart/2008/layout/LinedList"/>
    <dgm:cxn modelId="{EAE82935-B6FE-44B3-8467-2805B2FA6F7D}" type="presParOf" srcId="{EA867252-9A96-434F-B864-AFFD705CAC5B}" destId="{D2E74E1D-9896-4BF0-88EF-EDF3F597A3E3}" srcOrd="1" destOrd="0" presId="urn:microsoft.com/office/officeart/2008/layout/LinedList"/>
    <dgm:cxn modelId="{59EE1D29-8418-4605-9C03-B9270CE19127}" type="presParOf" srcId="{EA867252-9A96-434F-B864-AFFD705CAC5B}" destId="{13CC2EFA-B306-4344-914A-1BB66D8986DA}" srcOrd="2" destOrd="0" presId="urn:microsoft.com/office/officeart/2008/layout/LinedList"/>
    <dgm:cxn modelId="{9EFFB971-580E-4781-98DA-A1695D491A18}" type="presParOf" srcId="{03D3A696-16C6-4188-932E-21085C58DEBF}" destId="{4AB1E74F-7868-4E3A-8C2C-228200F06563}" srcOrd="11" destOrd="0" presId="urn:microsoft.com/office/officeart/2008/layout/LinedList"/>
    <dgm:cxn modelId="{1A25B373-6024-481D-A597-AC211D1F2305}" type="presParOf" srcId="{03D3A696-16C6-4188-932E-21085C58DEBF}" destId="{5AB5609F-8BB6-4E56-A2E2-1C12BD7C35F8}" srcOrd="12" destOrd="0" presId="urn:microsoft.com/office/officeart/2008/layout/LinedList"/>
    <dgm:cxn modelId="{46F1F301-DDB3-4883-9CD6-C041EF6F8B10}" type="presParOf" srcId="{03D3A696-16C6-4188-932E-21085C58DEBF}" destId="{4B1ACCA4-8A0E-4559-8E4A-3B0D41B7853F}" srcOrd="13" destOrd="0" presId="urn:microsoft.com/office/officeart/2008/layout/LinedList"/>
    <dgm:cxn modelId="{4AC41200-B469-4D6B-ABFC-BE97D38F4369}" type="presParOf" srcId="{4B1ACCA4-8A0E-4559-8E4A-3B0D41B7853F}" destId="{77D8289D-2269-4B75-83EC-7E05AA8B44EC}" srcOrd="0" destOrd="0" presId="urn:microsoft.com/office/officeart/2008/layout/LinedList"/>
    <dgm:cxn modelId="{B70D5F95-D6B0-4358-B728-6A1EC6FE126D}" type="presParOf" srcId="{4B1ACCA4-8A0E-4559-8E4A-3B0D41B7853F}" destId="{85EE30C5-66A4-46E8-B9C7-4A2C0942EE1C}" srcOrd="1" destOrd="0" presId="urn:microsoft.com/office/officeart/2008/layout/LinedList"/>
    <dgm:cxn modelId="{203A61A8-DE38-498E-868D-292B6518B4B4}" type="presParOf" srcId="{4B1ACCA4-8A0E-4559-8E4A-3B0D41B7853F}" destId="{75298721-A152-4231-A209-F20ABBF80A7C}" srcOrd="2" destOrd="0" presId="urn:microsoft.com/office/officeart/2008/layout/LinedList"/>
    <dgm:cxn modelId="{11F7FBF8-4036-42E7-8913-B2D24A066E09}" type="presParOf" srcId="{03D3A696-16C6-4188-932E-21085C58DEBF}" destId="{1E271B50-2AB7-420B-B3CE-04912ABE767F}" srcOrd="14" destOrd="0" presId="urn:microsoft.com/office/officeart/2008/layout/LinedList"/>
    <dgm:cxn modelId="{4CDAEA62-CA4F-418E-A3EA-54198DABFDE0}" type="presParOf" srcId="{03D3A696-16C6-4188-932E-21085C58DEBF}" destId="{D31C8D53-10F7-4B30-B651-061928A8B544}" srcOrd="15" destOrd="0" presId="urn:microsoft.com/office/officeart/2008/layout/LinedList"/>
    <dgm:cxn modelId="{85672EBB-D15B-4D55-B4B6-18159F3E7C25}" type="presParOf" srcId="{03D3A696-16C6-4188-932E-21085C58DEBF}" destId="{3802489F-75CB-4E3C-BA4C-CC8B37E1A185}" srcOrd="16" destOrd="0" presId="urn:microsoft.com/office/officeart/2008/layout/LinedList"/>
    <dgm:cxn modelId="{B343980C-13CC-4893-B845-46F8ADC2B387}" type="presParOf" srcId="{3802489F-75CB-4E3C-BA4C-CC8B37E1A185}" destId="{CAD11E75-4A4C-4482-A9CC-F959DB000282}" srcOrd="0" destOrd="0" presId="urn:microsoft.com/office/officeart/2008/layout/LinedList"/>
    <dgm:cxn modelId="{C6F477CF-9BEE-476E-B0CA-FDD1A3B6F6BC}" type="presParOf" srcId="{3802489F-75CB-4E3C-BA4C-CC8B37E1A185}" destId="{4679AD78-25E0-4E91-9BE8-3DBDD32F2470}" srcOrd="1" destOrd="0" presId="urn:microsoft.com/office/officeart/2008/layout/LinedList"/>
    <dgm:cxn modelId="{E4F483EB-000B-4611-A596-B1D3DEC92DA7}" type="presParOf" srcId="{3802489F-75CB-4E3C-BA4C-CC8B37E1A185}" destId="{7B49185D-DF4D-4D76-9731-B830026FB763}" srcOrd="2" destOrd="0" presId="urn:microsoft.com/office/officeart/2008/layout/LinedList"/>
    <dgm:cxn modelId="{CC5822A0-E443-43FC-A0AE-5AA25C512665}" type="presParOf" srcId="{03D3A696-16C6-4188-932E-21085C58DEBF}" destId="{BD9C6008-BC39-46A2-A312-DA16BFF39FFF}" srcOrd="17" destOrd="0" presId="urn:microsoft.com/office/officeart/2008/layout/LinedList"/>
    <dgm:cxn modelId="{79897380-5D6F-4DBF-80D5-331D93372323}" type="presParOf" srcId="{03D3A696-16C6-4188-932E-21085C58DEBF}" destId="{F42BB9FB-4EED-4E83-BB40-3A52FF33244C}" srcOrd="18" destOrd="0" presId="urn:microsoft.com/office/officeart/2008/layout/LinedList"/>
    <dgm:cxn modelId="{FB229718-9117-4437-8156-2BA66FA7499A}" type="presParOf" srcId="{03D3A696-16C6-4188-932E-21085C58DEBF}" destId="{81F67B66-94A2-4CAF-A105-D68AAE671730}" srcOrd="19" destOrd="0" presId="urn:microsoft.com/office/officeart/2008/layout/LinedList"/>
    <dgm:cxn modelId="{7210C215-B7B8-4DB7-BA6C-2DBD25DD972F}" type="presParOf" srcId="{81F67B66-94A2-4CAF-A105-D68AAE671730}" destId="{CB6D7499-C776-48AF-8F63-AF37E9FE1404}" srcOrd="0" destOrd="0" presId="urn:microsoft.com/office/officeart/2008/layout/LinedList"/>
    <dgm:cxn modelId="{2B0B182F-1211-44AC-817C-D44BF0F11208}" type="presParOf" srcId="{81F67B66-94A2-4CAF-A105-D68AAE671730}" destId="{FEB4CE5A-C669-476E-B1BF-D520A6B6C141}" srcOrd="1" destOrd="0" presId="urn:microsoft.com/office/officeart/2008/layout/LinedList"/>
    <dgm:cxn modelId="{FE556694-F9E1-477E-ABEB-DBBEE1B39AAA}" type="presParOf" srcId="{81F67B66-94A2-4CAF-A105-D68AAE671730}" destId="{9689E3A3-56E5-430C-92DC-F8BC4FC8B519}" srcOrd="2" destOrd="0" presId="urn:microsoft.com/office/officeart/2008/layout/LinedList"/>
    <dgm:cxn modelId="{19E55417-26B3-4222-B650-C1735A132F3E}" type="presParOf" srcId="{03D3A696-16C6-4188-932E-21085C58DEBF}" destId="{8C54B434-7716-4E2F-9689-59138E94C717}" srcOrd="20" destOrd="0" presId="urn:microsoft.com/office/officeart/2008/layout/LinedList"/>
    <dgm:cxn modelId="{31CBD557-C3DA-4E11-877C-434E4C258703}" type="presParOf" srcId="{03D3A696-16C6-4188-932E-21085C58DEBF}" destId="{C20F5FE8-953D-441A-9D50-55DAF87FF908}" srcOrd="21" destOrd="0" presId="urn:microsoft.com/office/officeart/2008/layout/LinedList"/>
  </dgm:cxnLst>
  <dgm:bg/>
  <dgm:whole>
    <a:ln w="381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7D9D3D-C66C-4559-9D26-3245C9A9DF4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DF21CC64-F244-45E3-A888-26D1F516AC6E}">
      <dgm:prSet phldrT="[Testo]"/>
      <dgm:spPr/>
      <dgm:t>
        <a:bodyPr/>
        <a:lstStyle/>
        <a:p>
          <a:r>
            <a:rPr lang="it-IT" b="1" i="1" u="none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Rejection sampling</a:t>
          </a:r>
        </a:p>
      </dgm:t>
    </dgm:pt>
    <dgm:pt modelId="{906CC9D8-C432-4CE7-8641-D00CDC9974E8}" type="parTrans" cxnId="{4D40211B-523D-4158-8B73-AA743EBE2C80}">
      <dgm:prSet/>
      <dgm:spPr/>
      <dgm:t>
        <a:bodyPr/>
        <a:lstStyle/>
        <a:p>
          <a:endParaRPr lang="it-IT"/>
        </a:p>
      </dgm:t>
    </dgm:pt>
    <dgm:pt modelId="{2CAAAC91-7481-4C99-9339-55F9B058D6EC}" type="sibTrans" cxnId="{4D40211B-523D-4158-8B73-AA743EBE2C80}">
      <dgm:prSet/>
      <dgm:spPr/>
      <dgm:t>
        <a:bodyPr/>
        <a:lstStyle/>
        <a:p>
          <a:endParaRPr lang="it-IT"/>
        </a:p>
      </dgm:t>
    </dgm:pt>
    <dgm:pt modelId="{5F9BEAA6-FF62-4AE6-94F6-2D881D1F02FB}">
      <dgm:prSet phldrT="[Testo]" custT="1"/>
      <dgm:spPr>
        <a:blipFill>
          <a:blip xmlns:r="http://schemas.openxmlformats.org/officeDocument/2006/relationships" r:embed="rId1"/>
          <a:stretch>
            <a:fillRect l="-2118" t="-7483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C265178E-E292-44F0-9071-09FB6B24FF90}" type="parTrans" cxnId="{141EFA2F-E8B6-4866-9C9C-9E16DD95E118}">
      <dgm:prSet/>
      <dgm:spPr/>
      <dgm:t>
        <a:bodyPr/>
        <a:lstStyle/>
        <a:p>
          <a:endParaRPr lang="it-IT"/>
        </a:p>
      </dgm:t>
    </dgm:pt>
    <dgm:pt modelId="{89BC6E81-B57C-42C3-B79E-0A3BA9444523}" type="sibTrans" cxnId="{141EFA2F-E8B6-4866-9C9C-9E16DD95E118}">
      <dgm:prSet/>
      <dgm:spPr/>
      <dgm:t>
        <a:bodyPr/>
        <a:lstStyle/>
        <a:p>
          <a:endParaRPr lang="it-IT"/>
        </a:p>
      </dgm:t>
    </dgm:pt>
    <dgm:pt modelId="{53F95DEC-198C-4C8A-85C0-C3617CC5F13C}">
      <dgm:prSet phldrT="[Testo]" custT="1"/>
      <dgm:spPr>
        <a:blipFill>
          <a:blip xmlns:r="http://schemas.openxmlformats.org/officeDocument/2006/relationships" r:embed="rId2"/>
          <a:stretch>
            <a:fillRect l="-1762" t="-7483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5406B1A6-453C-42A7-8BFA-3174587E1A64}" type="parTrans" cxnId="{12606C51-286E-4394-9EDC-5E7F4CB7DE3B}">
      <dgm:prSet/>
      <dgm:spPr/>
      <dgm:t>
        <a:bodyPr/>
        <a:lstStyle/>
        <a:p>
          <a:endParaRPr lang="it-IT"/>
        </a:p>
      </dgm:t>
    </dgm:pt>
    <dgm:pt modelId="{046696D0-BE11-43B5-9897-AACC459B24CE}" type="sibTrans" cxnId="{12606C51-286E-4394-9EDC-5E7F4CB7DE3B}">
      <dgm:prSet/>
      <dgm:spPr/>
      <dgm:t>
        <a:bodyPr/>
        <a:lstStyle/>
        <a:p>
          <a:endParaRPr lang="it-IT"/>
        </a:p>
      </dgm:t>
    </dgm:pt>
    <dgm:pt modelId="{0E5D30BD-1C31-4E2B-9455-4097A1D32C0A}">
      <dgm:prSet phldrT="[Testo]" custT="1"/>
      <dgm:spPr/>
      <dgm:t>
        <a:bodyPr/>
        <a:lstStyle/>
        <a:p>
          <a:r>
            <a:rPr lang="it-IT" sz="3200" b="1" i="1" kern="1200" dirty="0">
              <a:solidFill>
                <a:srgbClr val="C593B6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randview"/>
              <a:ea typeface="+mn-ea"/>
              <a:cs typeface="+mn-cs"/>
            </a:rPr>
            <a:t>3. </a:t>
          </a:r>
          <a:r>
            <a:rPr lang="it-IT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Perform rejection step:</a:t>
          </a:r>
        </a:p>
      </dgm:t>
    </dgm:pt>
    <dgm:pt modelId="{44678F47-39F9-4AB8-959B-65E40F60232B}" type="parTrans" cxnId="{375FEA72-D06F-4B36-AB3F-88917EB2414C}">
      <dgm:prSet/>
      <dgm:spPr/>
      <dgm:t>
        <a:bodyPr/>
        <a:lstStyle/>
        <a:p>
          <a:endParaRPr lang="it-IT"/>
        </a:p>
      </dgm:t>
    </dgm:pt>
    <dgm:pt modelId="{1D743911-DFCA-4AF3-A23A-D663BFAD4A88}" type="sibTrans" cxnId="{375FEA72-D06F-4B36-AB3F-88917EB2414C}">
      <dgm:prSet/>
      <dgm:spPr/>
      <dgm:t>
        <a:bodyPr/>
        <a:lstStyle/>
        <a:p>
          <a:endParaRPr lang="it-IT"/>
        </a:p>
      </dgm:t>
    </dgm:pt>
    <dgm:pt modelId="{8525D22B-98AD-424B-A438-6602B2D8F101}">
      <dgm:prSet phldrT="[Testo]" custT="1"/>
      <dgm:spPr/>
      <dgm:t>
        <a:bodyPr/>
        <a:lstStyle/>
        <a:p>
          <a:endParaRPr lang="it-IT" sz="2400" dirty="0"/>
        </a:p>
      </dgm:t>
    </dgm:pt>
    <dgm:pt modelId="{3FAACE7B-5B6F-498A-B276-45C6700A2AE7}" type="sibTrans" cxnId="{E486A670-D336-4416-B7FE-84B225F1B36A}">
      <dgm:prSet/>
      <dgm:spPr/>
      <dgm:t>
        <a:bodyPr/>
        <a:lstStyle/>
        <a:p>
          <a:endParaRPr lang="it-IT"/>
        </a:p>
      </dgm:t>
    </dgm:pt>
    <dgm:pt modelId="{E833667D-3DFC-4216-A396-CCE6B6CA4D76}" type="parTrans" cxnId="{E486A670-D336-4416-B7FE-84B225F1B36A}">
      <dgm:prSet/>
      <dgm:spPr/>
      <dgm:t>
        <a:bodyPr/>
        <a:lstStyle/>
        <a:p>
          <a:endParaRPr lang="it-IT"/>
        </a:p>
      </dgm:t>
    </dgm:pt>
    <dgm:pt modelId="{855713C8-FC8D-4A1A-8B23-8D136C9A147C}">
      <dgm:prSet phldrT="[Testo]" custT="1"/>
      <dgm:spPr>
        <a:blipFill>
          <a:blip xmlns:r="http://schemas.openxmlformats.org/officeDocument/2006/relationships" r:embed="rId3"/>
          <a:stretch>
            <a:fillRect t="-2041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4C7D5BDF-94A9-4CBC-B8EC-51DC7FA44E40}" type="parTrans" cxnId="{C3DD58CE-0EA4-44C2-B2AE-8F306963356B}">
      <dgm:prSet/>
      <dgm:spPr/>
      <dgm:t>
        <a:bodyPr/>
        <a:lstStyle/>
        <a:p>
          <a:endParaRPr lang="ru-RU"/>
        </a:p>
      </dgm:t>
    </dgm:pt>
    <dgm:pt modelId="{B40E6DD7-3D23-409F-AF66-8AFEA404C274}" type="sibTrans" cxnId="{C3DD58CE-0EA4-44C2-B2AE-8F306963356B}">
      <dgm:prSet/>
      <dgm:spPr/>
      <dgm:t>
        <a:bodyPr/>
        <a:lstStyle/>
        <a:p>
          <a:endParaRPr lang="ru-RU"/>
        </a:p>
      </dgm:t>
    </dgm:pt>
    <dgm:pt modelId="{8D43671A-5D1B-4AEF-817C-0E891C865744}">
      <dgm:prSet phldrT="[Testo]" custT="1"/>
      <dgm:spPr/>
      <dgm:t>
        <a:bodyPr/>
        <a:lstStyle/>
        <a:p>
          <a:r>
            <a:rPr lang="it-IT" sz="2400" b="0" kern="1200" dirty="0"/>
            <a:t>		</a:t>
          </a:r>
          <a: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reject: </a:t>
          </a:r>
          <a:b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</a:br>
          <a: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			</a:t>
          </a:r>
          <a: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  <a:sym typeface="Wingdings" panose="05000000000000000000" pitchFamily="2" charset="2"/>
            </a:rPr>
            <a:t> </a:t>
          </a:r>
          <a: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go back to step 1</a:t>
          </a:r>
          <a:r>
            <a:rPr lang="it-IT" sz="2400" b="0" kern="1200" dirty="0"/>
            <a:t>}</a:t>
          </a:r>
        </a:p>
      </dgm:t>
    </dgm:pt>
    <dgm:pt modelId="{0D96DDCB-1DE3-41E4-B8BE-EDA542F2DBC5}" type="parTrans" cxnId="{2CCEF8CC-F861-48EF-9303-912BA3DDE63A}">
      <dgm:prSet/>
      <dgm:spPr/>
      <dgm:t>
        <a:bodyPr/>
        <a:lstStyle/>
        <a:p>
          <a:endParaRPr lang="ru-RU"/>
        </a:p>
      </dgm:t>
    </dgm:pt>
    <dgm:pt modelId="{F676EDCB-4EEA-4A43-821C-B1CE42BA78BB}" type="sibTrans" cxnId="{2CCEF8CC-F861-48EF-9303-912BA3DDE63A}">
      <dgm:prSet/>
      <dgm:spPr/>
      <dgm:t>
        <a:bodyPr/>
        <a:lstStyle/>
        <a:p>
          <a:endParaRPr lang="ru-RU"/>
        </a:p>
      </dgm:t>
    </dgm:pt>
    <dgm:pt modelId="{CBE5238E-5835-420C-AF00-BBF1402059B9}">
      <dgm:prSet phldrT="[Testo]" custT="1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7021BF55-0D22-441A-A2CE-8D1017D3A197}" type="parTrans" cxnId="{16168EC3-BA75-429C-8687-8D5E7F92F1BA}">
      <dgm:prSet/>
      <dgm:spPr/>
      <dgm:t>
        <a:bodyPr/>
        <a:lstStyle/>
        <a:p>
          <a:endParaRPr lang="ru-RU"/>
        </a:p>
      </dgm:t>
    </dgm:pt>
    <dgm:pt modelId="{8928EEAA-49D7-48DF-A8B0-33F1880D1E90}" type="sibTrans" cxnId="{16168EC3-BA75-429C-8687-8D5E7F92F1BA}">
      <dgm:prSet/>
      <dgm:spPr/>
      <dgm:t>
        <a:bodyPr/>
        <a:lstStyle/>
        <a:p>
          <a:endParaRPr lang="ru-RU"/>
        </a:p>
      </dgm:t>
    </dgm:pt>
    <dgm:pt modelId="{9A18C2C5-A795-48DA-89EA-305F4B645F36}">
      <dgm:prSet phldrT="[Testo]" custT="1"/>
      <dgm:spPr>
        <a:blipFill>
          <a:blip xmlns:r="http://schemas.openxmlformats.org/officeDocument/2006/relationships" r:embed="rId5"/>
          <a:stretch>
            <a:fillRect l="-2515" t="-4762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1E14C9D4-6540-48A2-B70D-012DD52D4BA0}" type="parTrans" cxnId="{E2BD909D-BAE1-4D05-8E96-401AB23B8B93}">
      <dgm:prSet/>
      <dgm:spPr/>
      <dgm:t>
        <a:bodyPr/>
        <a:lstStyle/>
        <a:p>
          <a:endParaRPr lang="ru-RU"/>
        </a:p>
      </dgm:t>
    </dgm:pt>
    <dgm:pt modelId="{F0E7A815-EF64-4F92-B2FA-06926E5A5639}" type="sibTrans" cxnId="{E2BD909D-BAE1-4D05-8E96-401AB23B8B93}">
      <dgm:prSet/>
      <dgm:spPr/>
      <dgm:t>
        <a:bodyPr/>
        <a:lstStyle/>
        <a:p>
          <a:endParaRPr lang="ru-RU"/>
        </a:p>
      </dgm:t>
    </dgm:pt>
    <dgm:pt modelId="{4E4D24BF-3A19-4001-80BB-1183AC775822}" type="pres">
      <dgm:prSet presAssocID="{C67D9D3D-C66C-4559-9D26-3245C9A9DF4B}" presName="vert0" presStyleCnt="0">
        <dgm:presLayoutVars>
          <dgm:dir/>
          <dgm:animOne val="branch"/>
          <dgm:animLvl val="lvl"/>
        </dgm:presLayoutVars>
      </dgm:prSet>
      <dgm:spPr/>
    </dgm:pt>
    <dgm:pt modelId="{94231C95-D8F6-4501-9DD3-4FA71A275CED}" type="pres">
      <dgm:prSet presAssocID="{DF21CC64-F244-45E3-A888-26D1F516AC6E}" presName="thickLine" presStyleLbl="alignNode1" presStyleIdx="0" presStyleCnt="1"/>
      <dgm:spPr/>
    </dgm:pt>
    <dgm:pt modelId="{18A031FF-E625-4F55-974C-EFECC8953E86}" type="pres">
      <dgm:prSet presAssocID="{DF21CC64-F244-45E3-A888-26D1F516AC6E}" presName="horz1" presStyleCnt="0"/>
      <dgm:spPr/>
    </dgm:pt>
    <dgm:pt modelId="{C0450B49-9F88-4ED1-94F8-3D99D4DD746A}" type="pres">
      <dgm:prSet presAssocID="{DF21CC64-F244-45E3-A888-26D1F516AC6E}" presName="tx1" presStyleLbl="revTx" presStyleIdx="0" presStyleCnt="9"/>
      <dgm:spPr/>
    </dgm:pt>
    <dgm:pt modelId="{03D3A696-16C6-4188-932E-21085C58DEBF}" type="pres">
      <dgm:prSet presAssocID="{DF21CC64-F244-45E3-A888-26D1F516AC6E}" presName="vert1" presStyleCnt="0"/>
      <dgm:spPr/>
    </dgm:pt>
    <dgm:pt modelId="{A518CACD-D820-4C47-A253-58B0906D0C3E}" type="pres">
      <dgm:prSet presAssocID="{5F9BEAA6-FF62-4AE6-94F6-2D881D1F02FB}" presName="vertSpace2a" presStyleCnt="0"/>
      <dgm:spPr/>
    </dgm:pt>
    <dgm:pt modelId="{5AF4A764-CEEA-4727-B50B-AA79DF9A998E}" type="pres">
      <dgm:prSet presAssocID="{5F9BEAA6-FF62-4AE6-94F6-2D881D1F02FB}" presName="horz2" presStyleCnt="0"/>
      <dgm:spPr/>
    </dgm:pt>
    <dgm:pt modelId="{EEB0298D-FE2A-41EF-B223-D5E079EBB817}" type="pres">
      <dgm:prSet presAssocID="{5F9BEAA6-FF62-4AE6-94F6-2D881D1F02FB}" presName="horzSpace2" presStyleCnt="0"/>
      <dgm:spPr/>
    </dgm:pt>
    <dgm:pt modelId="{DA117DC9-3D95-4483-9F85-F1E49F23F0A1}" type="pres">
      <dgm:prSet presAssocID="{5F9BEAA6-FF62-4AE6-94F6-2D881D1F02FB}" presName="tx2" presStyleLbl="revTx" presStyleIdx="1" presStyleCnt="9" custScaleX="160839"/>
      <dgm:spPr/>
    </dgm:pt>
    <dgm:pt modelId="{2C38CA0B-8D2A-4626-8CDD-05A6919EA239}" type="pres">
      <dgm:prSet presAssocID="{5F9BEAA6-FF62-4AE6-94F6-2D881D1F02FB}" presName="vert2" presStyleCnt="0"/>
      <dgm:spPr/>
    </dgm:pt>
    <dgm:pt modelId="{15855DB5-B6A1-4B55-A68C-6CB5AFA58884}" type="pres">
      <dgm:prSet presAssocID="{8525D22B-98AD-424B-A438-6602B2D8F101}" presName="horz3" presStyleCnt="0"/>
      <dgm:spPr/>
    </dgm:pt>
    <dgm:pt modelId="{98170BB8-64D9-425B-B9CD-58EF37E4DE60}" type="pres">
      <dgm:prSet presAssocID="{8525D22B-98AD-424B-A438-6602B2D8F101}" presName="horzSpace3" presStyleCnt="0"/>
      <dgm:spPr/>
    </dgm:pt>
    <dgm:pt modelId="{DEE78EA3-2A41-4A83-A0BC-55D167FE535F}" type="pres">
      <dgm:prSet presAssocID="{8525D22B-98AD-424B-A438-6602B2D8F101}" presName="tx3" presStyleLbl="revTx" presStyleIdx="2" presStyleCnt="9"/>
      <dgm:spPr/>
    </dgm:pt>
    <dgm:pt modelId="{D5F0FEB3-023E-422B-8708-5D8C29884560}" type="pres">
      <dgm:prSet presAssocID="{8525D22B-98AD-424B-A438-6602B2D8F101}" presName="vert3" presStyleCnt="0"/>
      <dgm:spPr/>
    </dgm:pt>
    <dgm:pt modelId="{760464DE-0A3D-4551-AF64-00ADD297ACE8}" type="pres">
      <dgm:prSet presAssocID="{5F9BEAA6-FF62-4AE6-94F6-2D881D1F02FB}" presName="thinLine2b" presStyleLbl="callout" presStyleIdx="0" presStyleCnt="7"/>
      <dgm:spPr>
        <a:ln w="28575">
          <a:solidFill>
            <a:schemeClr val="accent2">
              <a:lumMod val="60000"/>
              <a:lumOff val="40000"/>
            </a:schemeClr>
          </a:solidFill>
        </a:ln>
      </dgm:spPr>
    </dgm:pt>
    <dgm:pt modelId="{6C5B53A6-4418-4165-A056-7B8AF4EBC160}" type="pres">
      <dgm:prSet presAssocID="{5F9BEAA6-FF62-4AE6-94F6-2D881D1F02FB}" presName="vertSpace2b" presStyleCnt="0"/>
      <dgm:spPr/>
    </dgm:pt>
    <dgm:pt modelId="{E1A29981-8621-4E4E-91EC-EED07E0854FA}" type="pres">
      <dgm:prSet presAssocID="{53F95DEC-198C-4C8A-85C0-C3617CC5F13C}" presName="horz2" presStyleCnt="0"/>
      <dgm:spPr/>
    </dgm:pt>
    <dgm:pt modelId="{D171B284-B604-4B3B-A283-0541B87C7AEA}" type="pres">
      <dgm:prSet presAssocID="{53F95DEC-198C-4C8A-85C0-C3617CC5F13C}" presName="horzSpace2" presStyleCnt="0"/>
      <dgm:spPr/>
    </dgm:pt>
    <dgm:pt modelId="{B81FAC1E-3A8A-4851-8CF3-2B6000673E23}" type="pres">
      <dgm:prSet presAssocID="{53F95DEC-198C-4C8A-85C0-C3617CC5F13C}" presName="tx2" presStyleLbl="revTx" presStyleIdx="3" presStyleCnt="9" custScaleX="193174"/>
      <dgm:spPr/>
    </dgm:pt>
    <dgm:pt modelId="{9C14D6EC-8029-4F24-A55C-B480B0053D3B}" type="pres">
      <dgm:prSet presAssocID="{53F95DEC-198C-4C8A-85C0-C3617CC5F13C}" presName="vert2" presStyleCnt="0"/>
      <dgm:spPr/>
    </dgm:pt>
    <dgm:pt modelId="{177E385E-8D17-4637-8F03-23874A41A705}" type="pres">
      <dgm:prSet presAssocID="{53F95DEC-198C-4C8A-85C0-C3617CC5F13C}" presName="thinLine2b" presStyleLbl="callout" presStyleIdx="1" presStyleCnt="7"/>
      <dgm:spPr>
        <a:ln w="28575">
          <a:solidFill>
            <a:schemeClr val="accent2">
              <a:lumMod val="60000"/>
              <a:lumOff val="40000"/>
            </a:schemeClr>
          </a:solidFill>
        </a:ln>
      </dgm:spPr>
    </dgm:pt>
    <dgm:pt modelId="{532B783A-BDD0-4AA7-80EF-FD4674661D43}" type="pres">
      <dgm:prSet presAssocID="{53F95DEC-198C-4C8A-85C0-C3617CC5F13C}" presName="vertSpace2b" presStyleCnt="0"/>
      <dgm:spPr/>
    </dgm:pt>
    <dgm:pt modelId="{0D4A5AB1-E8A6-4659-B097-B573DBB404E2}" type="pres">
      <dgm:prSet presAssocID="{0E5D30BD-1C31-4E2B-9455-4097A1D32C0A}" presName="horz2" presStyleCnt="0"/>
      <dgm:spPr/>
    </dgm:pt>
    <dgm:pt modelId="{7A94793E-A08C-458D-B8C0-081D7A5D260B}" type="pres">
      <dgm:prSet presAssocID="{0E5D30BD-1C31-4E2B-9455-4097A1D32C0A}" presName="horzSpace2" presStyleCnt="0"/>
      <dgm:spPr/>
    </dgm:pt>
    <dgm:pt modelId="{C8AE3414-C718-4645-B2A4-5757AE86BFDD}" type="pres">
      <dgm:prSet presAssocID="{0E5D30BD-1C31-4E2B-9455-4097A1D32C0A}" presName="tx2" presStyleLbl="revTx" presStyleIdx="4" presStyleCnt="9" custScaleX="156332" custScaleY="62500"/>
      <dgm:spPr/>
    </dgm:pt>
    <dgm:pt modelId="{C420E360-75B8-4D96-83ED-9E031D5297C8}" type="pres">
      <dgm:prSet presAssocID="{0E5D30BD-1C31-4E2B-9455-4097A1D32C0A}" presName="vert2" presStyleCnt="0"/>
      <dgm:spPr/>
    </dgm:pt>
    <dgm:pt modelId="{80FC29E8-7307-4CE9-B03A-65EE949D2E30}" type="pres">
      <dgm:prSet presAssocID="{0E5D30BD-1C31-4E2B-9455-4097A1D32C0A}" presName="thinLine2b" presStyleLbl="callout" presStyleIdx="2" presStyleCnt="7"/>
      <dgm:spPr/>
    </dgm:pt>
    <dgm:pt modelId="{D091281D-F055-4B24-8DE5-57E67947D8D0}" type="pres">
      <dgm:prSet presAssocID="{0E5D30BD-1C31-4E2B-9455-4097A1D32C0A}" presName="vertSpace2b" presStyleCnt="0"/>
      <dgm:spPr/>
    </dgm:pt>
    <dgm:pt modelId="{EA867252-9A96-434F-B864-AFFD705CAC5B}" type="pres">
      <dgm:prSet presAssocID="{855713C8-FC8D-4A1A-8B23-8D136C9A147C}" presName="horz2" presStyleCnt="0"/>
      <dgm:spPr/>
    </dgm:pt>
    <dgm:pt modelId="{87474CEF-3DA9-4728-A36F-0F9125D8FFC1}" type="pres">
      <dgm:prSet presAssocID="{855713C8-FC8D-4A1A-8B23-8D136C9A147C}" presName="horzSpace2" presStyleCnt="0"/>
      <dgm:spPr/>
    </dgm:pt>
    <dgm:pt modelId="{D2E74E1D-9896-4BF0-88EF-EDF3F597A3E3}" type="pres">
      <dgm:prSet presAssocID="{855713C8-FC8D-4A1A-8B23-8D136C9A147C}" presName="tx2" presStyleLbl="revTx" presStyleIdx="5" presStyleCnt="9" custScaleX="152791"/>
      <dgm:spPr/>
    </dgm:pt>
    <dgm:pt modelId="{13CC2EFA-B306-4344-914A-1BB66D8986DA}" type="pres">
      <dgm:prSet presAssocID="{855713C8-FC8D-4A1A-8B23-8D136C9A147C}" presName="vert2" presStyleCnt="0"/>
      <dgm:spPr/>
    </dgm:pt>
    <dgm:pt modelId="{4AB1E74F-7868-4E3A-8C2C-228200F06563}" type="pres">
      <dgm:prSet presAssocID="{855713C8-FC8D-4A1A-8B23-8D136C9A147C}" presName="thinLine2b" presStyleLbl="callout" presStyleIdx="3" presStyleCnt="7"/>
      <dgm:spPr/>
    </dgm:pt>
    <dgm:pt modelId="{5AB5609F-8BB6-4E56-A2E2-1C12BD7C35F8}" type="pres">
      <dgm:prSet presAssocID="{855713C8-FC8D-4A1A-8B23-8D136C9A147C}" presName="vertSpace2b" presStyleCnt="0"/>
      <dgm:spPr/>
    </dgm:pt>
    <dgm:pt modelId="{4B1ACCA4-8A0E-4559-8E4A-3B0D41B7853F}" type="pres">
      <dgm:prSet presAssocID="{8D43671A-5D1B-4AEF-817C-0E891C865744}" presName="horz2" presStyleCnt="0"/>
      <dgm:spPr/>
    </dgm:pt>
    <dgm:pt modelId="{77D8289D-2269-4B75-83EC-7E05AA8B44EC}" type="pres">
      <dgm:prSet presAssocID="{8D43671A-5D1B-4AEF-817C-0E891C865744}" presName="horzSpace2" presStyleCnt="0"/>
      <dgm:spPr/>
    </dgm:pt>
    <dgm:pt modelId="{85EE30C5-66A4-46E8-B9C7-4A2C0942EE1C}" type="pres">
      <dgm:prSet presAssocID="{8D43671A-5D1B-4AEF-817C-0E891C865744}" presName="tx2" presStyleLbl="revTx" presStyleIdx="6" presStyleCnt="9" custScaleX="214675"/>
      <dgm:spPr/>
    </dgm:pt>
    <dgm:pt modelId="{75298721-A152-4231-A209-F20ABBF80A7C}" type="pres">
      <dgm:prSet presAssocID="{8D43671A-5D1B-4AEF-817C-0E891C865744}" presName="vert2" presStyleCnt="0"/>
      <dgm:spPr/>
    </dgm:pt>
    <dgm:pt modelId="{1E271B50-2AB7-420B-B3CE-04912ABE767F}" type="pres">
      <dgm:prSet presAssocID="{8D43671A-5D1B-4AEF-817C-0E891C865744}" presName="thinLine2b" presStyleLbl="callout" presStyleIdx="4" presStyleCnt="7"/>
      <dgm:spPr/>
    </dgm:pt>
    <dgm:pt modelId="{D31C8D53-10F7-4B30-B651-061928A8B544}" type="pres">
      <dgm:prSet presAssocID="{8D43671A-5D1B-4AEF-817C-0E891C865744}" presName="vertSpace2b" presStyleCnt="0"/>
      <dgm:spPr/>
    </dgm:pt>
    <dgm:pt modelId="{3802489F-75CB-4E3C-BA4C-CC8B37E1A185}" type="pres">
      <dgm:prSet presAssocID="{CBE5238E-5835-420C-AF00-BBF1402059B9}" presName="horz2" presStyleCnt="0"/>
      <dgm:spPr/>
    </dgm:pt>
    <dgm:pt modelId="{CAD11E75-4A4C-4482-A9CC-F959DB000282}" type="pres">
      <dgm:prSet presAssocID="{CBE5238E-5835-420C-AF00-BBF1402059B9}" presName="horzSpace2" presStyleCnt="0"/>
      <dgm:spPr/>
    </dgm:pt>
    <dgm:pt modelId="{4679AD78-25E0-4E91-9BE8-3DBDD32F2470}" type="pres">
      <dgm:prSet presAssocID="{CBE5238E-5835-420C-AF00-BBF1402059B9}" presName="tx2" presStyleLbl="revTx" presStyleIdx="7" presStyleCnt="9" custScaleX="204931"/>
      <dgm:spPr/>
    </dgm:pt>
    <dgm:pt modelId="{7B49185D-DF4D-4D76-9731-B830026FB763}" type="pres">
      <dgm:prSet presAssocID="{CBE5238E-5835-420C-AF00-BBF1402059B9}" presName="vert2" presStyleCnt="0"/>
      <dgm:spPr/>
    </dgm:pt>
    <dgm:pt modelId="{BD9C6008-BC39-46A2-A312-DA16BFF39FFF}" type="pres">
      <dgm:prSet presAssocID="{CBE5238E-5835-420C-AF00-BBF1402059B9}" presName="thinLine2b" presStyleLbl="callout" presStyleIdx="5" presStyleCnt="7"/>
      <dgm:spPr/>
    </dgm:pt>
    <dgm:pt modelId="{F42BB9FB-4EED-4E83-BB40-3A52FF33244C}" type="pres">
      <dgm:prSet presAssocID="{CBE5238E-5835-420C-AF00-BBF1402059B9}" presName="vertSpace2b" presStyleCnt="0"/>
      <dgm:spPr/>
    </dgm:pt>
    <dgm:pt modelId="{81F67B66-94A2-4CAF-A105-D68AAE671730}" type="pres">
      <dgm:prSet presAssocID="{9A18C2C5-A795-48DA-89EA-305F4B645F36}" presName="horz2" presStyleCnt="0"/>
      <dgm:spPr/>
    </dgm:pt>
    <dgm:pt modelId="{CB6D7499-C776-48AF-8F63-AF37E9FE1404}" type="pres">
      <dgm:prSet presAssocID="{9A18C2C5-A795-48DA-89EA-305F4B645F36}" presName="horzSpace2" presStyleCnt="0"/>
      <dgm:spPr/>
    </dgm:pt>
    <dgm:pt modelId="{FEB4CE5A-C669-476E-B1BF-D520A6B6C141}" type="pres">
      <dgm:prSet presAssocID="{9A18C2C5-A795-48DA-89EA-305F4B645F36}" presName="tx2" presStyleLbl="revTx" presStyleIdx="8" presStyleCnt="9"/>
      <dgm:spPr/>
    </dgm:pt>
    <dgm:pt modelId="{9689E3A3-56E5-430C-92DC-F8BC4FC8B519}" type="pres">
      <dgm:prSet presAssocID="{9A18C2C5-A795-48DA-89EA-305F4B645F36}" presName="vert2" presStyleCnt="0"/>
      <dgm:spPr/>
    </dgm:pt>
    <dgm:pt modelId="{8C54B434-7716-4E2F-9689-59138E94C717}" type="pres">
      <dgm:prSet presAssocID="{9A18C2C5-A795-48DA-89EA-305F4B645F36}" presName="thinLine2b" presStyleLbl="callout" presStyleIdx="6" presStyleCnt="7"/>
      <dgm:spPr/>
    </dgm:pt>
    <dgm:pt modelId="{C20F5FE8-953D-441A-9D50-55DAF87FF908}" type="pres">
      <dgm:prSet presAssocID="{9A18C2C5-A795-48DA-89EA-305F4B645F36}" presName="vertSpace2b" presStyleCnt="0"/>
      <dgm:spPr/>
    </dgm:pt>
  </dgm:ptLst>
  <dgm:cxnLst>
    <dgm:cxn modelId="{4D40211B-523D-4158-8B73-AA743EBE2C80}" srcId="{C67D9D3D-C66C-4559-9D26-3245C9A9DF4B}" destId="{DF21CC64-F244-45E3-A888-26D1F516AC6E}" srcOrd="0" destOrd="0" parTransId="{906CC9D8-C432-4CE7-8641-D00CDC9974E8}" sibTransId="{2CAAAC91-7481-4C99-9339-55F9B058D6EC}"/>
    <dgm:cxn modelId="{141EFA2F-E8B6-4866-9C9C-9E16DD95E118}" srcId="{DF21CC64-F244-45E3-A888-26D1F516AC6E}" destId="{5F9BEAA6-FF62-4AE6-94F6-2D881D1F02FB}" srcOrd="0" destOrd="0" parTransId="{C265178E-E292-44F0-9071-09FB6B24FF90}" sibTransId="{89BC6E81-B57C-42C3-B79E-0A3BA9444523}"/>
    <dgm:cxn modelId="{D631E35C-EEC6-45F4-AD70-12C372411435}" type="presOf" srcId="{C67D9D3D-C66C-4559-9D26-3245C9A9DF4B}" destId="{4E4D24BF-3A19-4001-80BB-1183AC775822}" srcOrd="0" destOrd="0" presId="urn:microsoft.com/office/officeart/2008/layout/LinedList"/>
    <dgm:cxn modelId="{0F5E9D6D-4FAF-4467-88ED-8F351E673FC3}" type="presOf" srcId="{8D43671A-5D1B-4AEF-817C-0E891C865744}" destId="{85EE30C5-66A4-46E8-B9C7-4A2C0942EE1C}" srcOrd="0" destOrd="0" presId="urn:microsoft.com/office/officeart/2008/layout/LinedList"/>
    <dgm:cxn modelId="{E486A670-D336-4416-B7FE-84B225F1B36A}" srcId="{5F9BEAA6-FF62-4AE6-94F6-2D881D1F02FB}" destId="{8525D22B-98AD-424B-A438-6602B2D8F101}" srcOrd="0" destOrd="0" parTransId="{E833667D-3DFC-4216-A396-CCE6B6CA4D76}" sibTransId="{3FAACE7B-5B6F-498A-B276-45C6700A2AE7}"/>
    <dgm:cxn modelId="{12606C51-286E-4394-9EDC-5E7F4CB7DE3B}" srcId="{DF21CC64-F244-45E3-A888-26D1F516AC6E}" destId="{53F95DEC-198C-4C8A-85C0-C3617CC5F13C}" srcOrd="1" destOrd="0" parTransId="{5406B1A6-453C-42A7-8BFA-3174587E1A64}" sibTransId="{046696D0-BE11-43B5-9897-AACC459B24CE}"/>
    <dgm:cxn modelId="{375FEA72-D06F-4B36-AB3F-88917EB2414C}" srcId="{DF21CC64-F244-45E3-A888-26D1F516AC6E}" destId="{0E5D30BD-1C31-4E2B-9455-4097A1D32C0A}" srcOrd="2" destOrd="0" parTransId="{44678F47-39F9-4AB8-959B-65E40F60232B}" sibTransId="{1D743911-DFCA-4AF3-A23A-D663BFAD4A88}"/>
    <dgm:cxn modelId="{CC023958-94FB-4729-BC41-484DC2EA8A22}" type="presOf" srcId="{0E5D30BD-1C31-4E2B-9455-4097A1D32C0A}" destId="{C8AE3414-C718-4645-B2A4-5757AE86BFDD}" srcOrd="0" destOrd="0" presId="urn:microsoft.com/office/officeart/2008/layout/LinedList"/>
    <dgm:cxn modelId="{1E947481-D5A8-4AA9-B1E5-1965FBE64F94}" type="presOf" srcId="{8525D22B-98AD-424B-A438-6602B2D8F101}" destId="{DEE78EA3-2A41-4A83-A0BC-55D167FE535F}" srcOrd="0" destOrd="0" presId="urn:microsoft.com/office/officeart/2008/layout/LinedList"/>
    <dgm:cxn modelId="{E2BD909D-BAE1-4D05-8E96-401AB23B8B93}" srcId="{DF21CC64-F244-45E3-A888-26D1F516AC6E}" destId="{9A18C2C5-A795-48DA-89EA-305F4B645F36}" srcOrd="6" destOrd="0" parTransId="{1E14C9D4-6540-48A2-B70D-012DD52D4BA0}" sibTransId="{F0E7A815-EF64-4F92-B2FA-06926E5A5639}"/>
    <dgm:cxn modelId="{73F404B9-B3A8-418D-94E9-A4BE8B6165F5}" type="presOf" srcId="{855713C8-FC8D-4A1A-8B23-8D136C9A147C}" destId="{D2E74E1D-9896-4BF0-88EF-EDF3F597A3E3}" srcOrd="0" destOrd="0" presId="urn:microsoft.com/office/officeart/2008/layout/LinedList"/>
    <dgm:cxn modelId="{160A27C1-5113-42F1-8707-A091FDC2A18F}" type="presOf" srcId="{5F9BEAA6-FF62-4AE6-94F6-2D881D1F02FB}" destId="{DA117DC9-3D95-4483-9F85-F1E49F23F0A1}" srcOrd="0" destOrd="0" presId="urn:microsoft.com/office/officeart/2008/layout/LinedList"/>
    <dgm:cxn modelId="{16168EC3-BA75-429C-8687-8D5E7F92F1BA}" srcId="{DF21CC64-F244-45E3-A888-26D1F516AC6E}" destId="{CBE5238E-5835-420C-AF00-BBF1402059B9}" srcOrd="5" destOrd="0" parTransId="{7021BF55-0D22-441A-A2CE-8D1017D3A197}" sibTransId="{8928EEAA-49D7-48DF-A8B0-33F1880D1E90}"/>
    <dgm:cxn modelId="{E83500CB-3130-41C0-AFBB-0B88FE2D3152}" type="presOf" srcId="{9A18C2C5-A795-48DA-89EA-305F4B645F36}" destId="{FEB4CE5A-C669-476E-B1BF-D520A6B6C141}" srcOrd="0" destOrd="0" presId="urn:microsoft.com/office/officeart/2008/layout/LinedList"/>
    <dgm:cxn modelId="{5AB859CC-9EDC-4EDF-887E-8F13A584A78D}" type="presOf" srcId="{DF21CC64-F244-45E3-A888-26D1F516AC6E}" destId="{C0450B49-9F88-4ED1-94F8-3D99D4DD746A}" srcOrd="0" destOrd="0" presId="urn:microsoft.com/office/officeart/2008/layout/LinedList"/>
    <dgm:cxn modelId="{2CCEF8CC-F861-48EF-9303-912BA3DDE63A}" srcId="{DF21CC64-F244-45E3-A888-26D1F516AC6E}" destId="{8D43671A-5D1B-4AEF-817C-0E891C865744}" srcOrd="4" destOrd="0" parTransId="{0D96DDCB-1DE3-41E4-B8BE-EDA542F2DBC5}" sibTransId="{F676EDCB-4EEA-4A43-821C-B1CE42BA78BB}"/>
    <dgm:cxn modelId="{C3DD58CE-0EA4-44C2-B2AE-8F306963356B}" srcId="{DF21CC64-F244-45E3-A888-26D1F516AC6E}" destId="{855713C8-FC8D-4A1A-8B23-8D136C9A147C}" srcOrd="3" destOrd="0" parTransId="{4C7D5BDF-94A9-4CBC-B8EC-51DC7FA44E40}" sibTransId="{B40E6DD7-3D23-409F-AF66-8AFEA404C274}"/>
    <dgm:cxn modelId="{CB66B6D4-8439-49C0-8102-DCF6B30F0984}" type="presOf" srcId="{53F95DEC-198C-4C8A-85C0-C3617CC5F13C}" destId="{B81FAC1E-3A8A-4851-8CF3-2B6000673E23}" srcOrd="0" destOrd="0" presId="urn:microsoft.com/office/officeart/2008/layout/LinedList"/>
    <dgm:cxn modelId="{50F1BFF0-D050-4764-A95D-C8E415257253}" type="presOf" srcId="{CBE5238E-5835-420C-AF00-BBF1402059B9}" destId="{4679AD78-25E0-4E91-9BE8-3DBDD32F2470}" srcOrd="0" destOrd="0" presId="urn:microsoft.com/office/officeart/2008/layout/LinedList"/>
    <dgm:cxn modelId="{53947983-6466-48A0-A67A-3DBFABD84ADE}" type="presParOf" srcId="{4E4D24BF-3A19-4001-80BB-1183AC775822}" destId="{94231C95-D8F6-4501-9DD3-4FA71A275CED}" srcOrd="0" destOrd="0" presId="urn:microsoft.com/office/officeart/2008/layout/LinedList"/>
    <dgm:cxn modelId="{F1FFBEC7-14B1-4530-90AA-2704725E0451}" type="presParOf" srcId="{4E4D24BF-3A19-4001-80BB-1183AC775822}" destId="{18A031FF-E625-4F55-974C-EFECC8953E86}" srcOrd="1" destOrd="0" presId="urn:microsoft.com/office/officeart/2008/layout/LinedList"/>
    <dgm:cxn modelId="{B4255EE6-FD46-4874-AE69-91BFD713E744}" type="presParOf" srcId="{18A031FF-E625-4F55-974C-EFECC8953E86}" destId="{C0450B49-9F88-4ED1-94F8-3D99D4DD746A}" srcOrd="0" destOrd="0" presId="urn:microsoft.com/office/officeart/2008/layout/LinedList"/>
    <dgm:cxn modelId="{B0BD6E65-7320-4999-AF3E-96561EE3C9BC}" type="presParOf" srcId="{18A031FF-E625-4F55-974C-EFECC8953E86}" destId="{03D3A696-16C6-4188-932E-21085C58DEBF}" srcOrd="1" destOrd="0" presId="urn:microsoft.com/office/officeart/2008/layout/LinedList"/>
    <dgm:cxn modelId="{9A10ED3A-940A-4891-AFB7-373EA407B66E}" type="presParOf" srcId="{03D3A696-16C6-4188-932E-21085C58DEBF}" destId="{A518CACD-D820-4C47-A253-58B0906D0C3E}" srcOrd="0" destOrd="0" presId="urn:microsoft.com/office/officeart/2008/layout/LinedList"/>
    <dgm:cxn modelId="{E2B4F7F4-618F-4BF9-AEAD-5381C9E6795E}" type="presParOf" srcId="{03D3A696-16C6-4188-932E-21085C58DEBF}" destId="{5AF4A764-CEEA-4727-B50B-AA79DF9A998E}" srcOrd="1" destOrd="0" presId="urn:microsoft.com/office/officeart/2008/layout/LinedList"/>
    <dgm:cxn modelId="{21C3BDFE-99D0-4B94-A799-0128A890C6D1}" type="presParOf" srcId="{5AF4A764-CEEA-4727-B50B-AA79DF9A998E}" destId="{EEB0298D-FE2A-41EF-B223-D5E079EBB817}" srcOrd="0" destOrd="0" presId="urn:microsoft.com/office/officeart/2008/layout/LinedList"/>
    <dgm:cxn modelId="{AC7C2E80-274C-4AA3-BCE5-B2072F425158}" type="presParOf" srcId="{5AF4A764-CEEA-4727-B50B-AA79DF9A998E}" destId="{DA117DC9-3D95-4483-9F85-F1E49F23F0A1}" srcOrd="1" destOrd="0" presId="urn:microsoft.com/office/officeart/2008/layout/LinedList"/>
    <dgm:cxn modelId="{486D948F-C19D-4780-901E-FDF0DDFE885C}" type="presParOf" srcId="{5AF4A764-CEEA-4727-B50B-AA79DF9A998E}" destId="{2C38CA0B-8D2A-4626-8CDD-05A6919EA239}" srcOrd="2" destOrd="0" presId="urn:microsoft.com/office/officeart/2008/layout/LinedList"/>
    <dgm:cxn modelId="{B91CFBCB-1D0F-4869-BF1D-D964CBD3DDF1}" type="presParOf" srcId="{2C38CA0B-8D2A-4626-8CDD-05A6919EA239}" destId="{15855DB5-B6A1-4B55-A68C-6CB5AFA58884}" srcOrd="0" destOrd="0" presId="urn:microsoft.com/office/officeart/2008/layout/LinedList"/>
    <dgm:cxn modelId="{664D6177-DBE5-4E5D-B4E3-5C7537318592}" type="presParOf" srcId="{15855DB5-B6A1-4B55-A68C-6CB5AFA58884}" destId="{98170BB8-64D9-425B-B9CD-58EF37E4DE60}" srcOrd="0" destOrd="0" presId="urn:microsoft.com/office/officeart/2008/layout/LinedList"/>
    <dgm:cxn modelId="{221E11F5-8E3B-4CFA-B79A-67B9F718718A}" type="presParOf" srcId="{15855DB5-B6A1-4B55-A68C-6CB5AFA58884}" destId="{DEE78EA3-2A41-4A83-A0BC-55D167FE535F}" srcOrd="1" destOrd="0" presId="urn:microsoft.com/office/officeart/2008/layout/LinedList"/>
    <dgm:cxn modelId="{A488B977-E69D-48E2-9D5B-6ADF1D22FEBB}" type="presParOf" srcId="{15855DB5-B6A1-4B55-A68C-6CB5AFA58884}" destId="{D5F0FEB3-023E-422B-8708-5D8C29884560}" srcOrd="2" destOrd="0" presId="urn:microsoft.com/office/officeart/2008/layout/LinedList"/>
    <dgm:cxn modelId="{1F434C89-2481-4445-86A3-790F89302D23}" type="presParOf" srcId="{03D3A696-16C6-4188-932E-21085C58DEBF}" destId="{760464DE-0A3D-4551-AF64-00ADD297ACE8}" srcOrd="2" destOrd="0" presId="urn:microsoft.com/office/officeart/2008/layout/LinedList"/>
    <dgm:cxn modelId="{3E0270E6-FDE6-4989-A6E1-BF735BFCEB6C}" type="presParOf" srcId="{03D3A696-16C6-4188-932E-21085C58DEBF}" destId="{6C5B53A6-4418-4165-A056-7B8AF4EBC160}" srcOrd="3" destOrd="0" presId="urn:microsoft.com/office/officeart/2008/layout/LinedList"/>
    <dgm:cxn modelId="{7359E986-1342-42C7-8299-07F76357B7E1}" type="presParOf" srcId="{03D3A696-16C6-4188-932E-21085C58DEBF}" destId="{E1A29981-8621-4E4E-91EC-EED07E0854FA}" srcOrd="4" destOrd="0" presId="urn:microsoft.com/office/officeart/2008/layout/LinedList"/>
    <dgm:cxn modelId="{B592499B-EAE4-4C1A-8603-E11D435D753E}" type="presParOf" srcId="{E1A29981-8621-4E4E-91EC-EED07E0854FA}" destId="{D171B284-B604-4B3B-A283-0541B87C7AEA}" srcOrd="0" destOrd="0" presId="urn:microsoft.com/office/officeart/2008/layout/LinedList"/>
    <dgm:cxn modelId="{B2A81A0E-02AE-40B4-BF75-BD168AECBE36}" type="presParOf" srcId="{E1A29981-8621-4E4E-91EC-EED07E0854FA}" destId="{B81FAC1E-3A8A-4851-8CF3-2B6000673E23}" srcOrd="1" destOrd="0" presId="urn:microsoft.com/office/officeart/2008/layout/LinedList"/>
    <dgm:cxn modelId="{D1FC1A55-37DE-48CD-81A5-BD7FBAB05254}" type="presParOf" srcId="{E1A29981-8621-4E4E-91EC-EED07E0854FA}" destId="{9C14D6EC-8029-4F24-A55C-B480B0053D3B}" srcOrd="2" destOrd="0" presId="urn:microsoft.com/office/officeart/2008/layout/LinedList"/>
    <dgm:cxn modelId="{1BB070D5-C2AE-4D36-A43D-4A8281C1BACB}" type="presParOf" srcId="{03D3A696-16C6-4188-932E-21085C58DEBF}" destId="{177E385E-8D17-4637-8F03-23874A41A705}" srcOrd="5" destOrd="0" presId="urn:microsoft.com/office/officeart/2008/layout/LinedList"/>
    <dgm:cxn modelId="{1FB1516A-2D46-4B5A-BBBC-0E7DAAAEDB94}" type="presParOf" srcId="{03D3A696-16C6-4188-932E-21085C58DEBF}" destId="{532B783A-BDD0-4AA7-80EF-FD4674661D43}" srcOrd="6" destOrd="0" presId="urn:microsoft.com/office/officeart/2008/layout/LinedList"/>
    <dgm:cxn modelId="{F714E08F-FDD1-4B54-8F33-A8A022E925A3}" type="presParOf" srcId="{03D3A696-16C6-4188-932E-21085C58DEBF}" destId="{0D4A5AB1-E8A6-4659-B097-B573DBB404E2}" srcOrd="7" destOrd="0" presId="urn:microsoft.com/office/officeart/2008/layout/LinedList"/>
    <dgm:cxn modelId="{7B7F28B8-EC4F-45DB-BD0D-3871B5D1BBD5}" type="presParOf" srcId="{0D4A5AB1-E8A6-4659-B097-B573DBB404E2}" destId="{7A94793E-A08C-458D-B8C0-081D7A5D260B}" srcOrd="0" destOrd="0" presId="urn:microsoft.com/office/officeart/2008/layout/LinedList"/>
    <dgm:cxn modelId="{844173F8-3A03-4004-A4BF-A3967869F30F}" type="presParOf" srcId="{0D4A5AB1-E8A6-4659-B097-B573DBB404E2}" destId="{C8AE3414-C718-4645-B2A4-5757AE86BFDD}" srcOrd="1" destOrd="0" presId="urn:microsoft.com/office/officeart/2008/layout/LinedList"/>
    <dgm:cxn modelId="{626E4A09-F081-4055-BCA3-742CC1734E6F}" type="presParOf" srcId="{0D4A5AB1-E8A6-4659-B097-B573DBB404E2}" destId="{C420E360-75B8-4D96-83ED-9E031D5297C8}" srcOrd="2" destOrd="0" presId="urn:microsoft.com/office/officeart/2008/layout/LinedList"/>
    <dgm:cxn modelId="{582B406E-1CB6-453B-A3A8-A0065E0EA014}" type="presParOf" srcId="{03D3A696-16C6-4188-932E-21085C58DEBF}" destId="{80FC29E8-7307-4CE9-B03A-65EE949D2E30}" srcOrd="8" destOrd="0" presId="urn:microsoft.com/office/officeart/2008/layout/LinedList"/>
    <dgm:cxn modelId="{F28871CC-D46C-4816-8CE9-9E59E344F3F5}" type="presParOf" srcId="{03D3A696-16C6-4188-932E-21085C58DEBF}" destId="{D091281D-F055-4B24-8DE5-57E67947D8D0}" srcOrd="9" destOrd="0" presId="urn:microsoft.com/office/officeart/2008/layout/LinedList"/>
    <dgm:cxn modelId="{E05798CE-4D41-4C1A-A21B-331F17584902}" type="presParOf" srcId="{03D3A696-16C6-4188-932E-21085C58DEBF}" destId="{EA867252-9A96-434F-B864-AFFD705CAC5B}" srcOrd="10" destOrd="0" presId="urn:microsoft.com/office/officeart/2008/layout/LinedList"/>
    <dgm:cxn modelId="{EBE5F68F-0594-4CC2-A99E-026F697E5C8E}" type="presParOf" srcId="{EA867252-9A96-434F-B864-AFFD705CAC5B}" destId="{87474CEF-3DA9-4728-A36F-0F9125D8FFC1}" srcOrd="0" destOrd="0" presId="urn:microsoft.com/office/officeart/2008/layout/LinedList"/>
    <dgm:cxn modelId="{EAE82935-B6FE-44B3-8467-2805B2FA6F7D}" type="presParOf" srcId="{EA867252-9A96-434F-B864-AFFD705CAC5B}" destId="{D2E74E1D-9896-4BF0-88EF-EDF3F597A3E3}" srcOrd="1" destOrd="0" presId="urn:microsoft.com/office/officeart/2008/layout/LinedList"/>
    <dgm:cxn modelId="{59EE1D29-8418-4605-9C03-B9270CE19127}" type="presParOf" srcId="{EA867252-9A96-434F-B864-AFFD705CAC5B}" destId="{13CC2EFA-B306-4344-914A-1BB66D8986DA}" srcOrd="2" destOrd="0" presId="urn:microsoft.com/office/officeart/2008/layout/LinedList"/>
    <dgm:cxn modelId="{9EFFB971-580E-4781-98DA-A1695D491A18}" type="presParOf" srcId="{03D3A696-16C6-4188-932E-21085C58DEBF}" destId="{4AB1E74F-7868-4E3A-8C2C-228200F06563}" srcOrd="11" destOrd="0" presId="urn:microsoft.com/office/officeart/2008/layout/LinedList"/>
    <dgm:cxn modelId="{1A25B373-6024-481D-A597-AC211D1F2305}" type="presParOf" srcId="{03D3A696-16C6-4188-932E-21085C58DEBF}" destId="{5AB5609F-8BB6-4E56-A2E2-1C12BD7C35F8}" srcOrd="12" destOrd="0" presId="urn:microsoft.com/office/officeart/2008/layout/LinedList"/>
    <dgm:cxn modelId="{46F1F301-DDB3-4883-9CD6-C041EF6F8B10}" type="presParOf" srcId="{03D3A696-16C6-4188-932E-21085C58DEBF}" destId="{4B1ACCA4-8A0E-4559-8E4A-3B0D41B7853F}" srcOrd="13" destOrd="0" presId="urn:microsoft.com/office/officeart/2008/layout/LinedList"/>
    <dgm:cxn modelId="{4AC41200-B469-4D6B-ABFC-BE97D38F4369}" type="presParOf" srcId="{4B1ACCA4-8A0E-4559-8E4A-3B0D41B7853F}" destId="{77D8289D-2269-4B75-83EC-7E05AA8B44EC}" srcOrd="0" destOrd="0" presId="urn:microsoft.com/office/officeart/2008/layout/LinedList"/>
    <dgm:cxn modelId="{B70D5F95-D6B0-4358-B728-6A1EC6FE126D}" type="presParOf" srcId="{4B1ACCA4-8A0E-4559-8E4A-3B0D41B7853F}" destId="{85EE30C5-66A4-46E8-B9C7-4A2C0942EE1C}" srcOrd="1" destOrd="0" presId="urn:microsoft.com/office/officeart/2008/layout/LinedList"/>
    <dgm:cxn modelId="{203A61A8-DE38-498E-868D-292B6518B4B4}" type="presParOf" srcId="{4B1ACCA4-8A0E-4559-8E4A-3B0D41B7853F}" destId="{75298721-A152-4231-A209-F20ABBF80A7C}" srcOrd="2" destOrd="0" presId="urn:microsoft.com/office/officeart/2008/layout/LinedList"/>
    <dgm:cxn modelId="{11F7FBF8-4036-42E7-8913-B2D24A066E09}" type="presParOf" srcId="{03D3A696-16C6-4188-932E-21085C58DEBF}" destId="{1E271B50-2AB7-420B-B3CE-04912ABE767F}" srcOrd="14" destOrd="0" presId="urn:microsoft.com/office/officeart/2008/layout/LinedList"/>
    <dgm:cxn modelId="{4CDAEA62-CA4F-418E-A3EA-54198DABFDE0}" type="presParOf" srcId="{03D3A696-16C6-4188-932E-21085C58DEBF}" destId="{D31C8D53-10F7-4B30-B651-061928A8B544}" srcOrd="15" destOrd="0" presId="urn:microsoft.com/office/officeart/2008/layout/LinedList"/>
    <dgm:cxn modelId="{85672EBB-D15B-4D55-B4B6-18159F3E7C25}" type="presParOf" srcId="{03D3A696-16C6-4188-932E-21085C58DEBF}" destId="{3802489F-75CB-4E3C-BA4C-CC8B37E1A185}" srcOrd="16" destOrd="0" presId="urn:microsoft.com/office/officeart/2008/layout/LinedList"/>
    <dgm:cxn modelId="{B343980C-13CC-4893-B845-46F8ADC2B387}" type="presParOf" srcId="{3802489F-75CB-4E3C-BA4C-CC8B37E1A185}" destId="{CAD11E75-4A4C-4482-A9CC-F959DB000282}" srcOrd="0" destOrd="0" presId="urn:microsoft.com/office/officeart/2008/layout/LinedList"/>
    <dgm:cxn modelId="{C6F477CF-9BEE-476E-B0CA-FDD1A3B6F6BC}" type="presParOf" srcId="{3802489F-75CB-4E3C-BA4C-CC8B37E1A185}" destId="{4679AD78-25E0-4E91-9BE8-3DBDD32F2470}" srcOrd="1" destOrd="0" presId="urn:microsoft.com/office/officeart/2008/layout/LinedList"/>
    <dgm:cxn modelId="{E4F483EB-000B-4611-A596-B1D3DEC92DA7}" type="presParOf" srcId="{3802489F-75CB-4E3C-BA4C-CC8B37E1A185}" destId="{7B49185D-DF4D-4D76-9731-B830026FB763}" srcOrd="2" destOrd="0" presId="urn:microsoft.com/office/officeart/2008/layout/LinedList"/>
    <dgm:cxn modelId="{CC5822A0-E443-43FC-A0AE-5AA25C512665}" type="presParOf" srcId="{03D3A696-16C6-4188-932E-21085C58DEBF}" destId="{BD9C6008-BC39-46A2-A312-DA16BFF39FFF}" srcOrd="17" destOrd="0" presId="urn:microsoft.com/office/officeart/2008/layout/LinedList"/>
    <dgm:cxn modelId="{79897380-5D6F-4DBF-80D5-331D93372323}" type="presParOf" srcId="{03D3A696-16C6-4188-932E-21085C58DEBF}" destId="{F42BB9FB-4EED-4E83-BB40-3A52FF33244C}" srcOrd="18" destOrd="0" presId="urn:microsoft.com/office/officeart/2008/layout/LinedList"/>
    <dgm:cxn modelId="{FB229718-9117-4437-8156-2BA66FA7499A}" type="presParOf" srcId="{03D3A696-16C6-4188-932E-21085C58DEBF}" destId="{81F67B66-94A2-4CAF-A105-D68AAE671730}" srcOrd="19" destOrd="0" presId="urn:microsoft.com/office/officeart/2008/layout/LinedList"/>
    <dgm:cxn modelId="{7210C215-B7B8-4DB7-BA6C-2DBD25DD972F}" type="presParOf" srcId="{81F67B66-94A2-4CAF-A105-D68AAE671730}" destId="{CB6D7499-C776-48AF-8F63-AF37E9FE1404}" srcOrd="0" destOrd="0" presId="urn:microsoft.com/office/officeart/2008/layout/LinedList"/>
    <dgm:cxn modelId="{2B0B182F-1211-44AC-817C-D44BF0F11208}" type="presParOf" srcId="{81F67B66-94A2-4CAF-A105-D68AAE671730}" destId="{FEB4CE5A-C669-476E-B1BF-D520A6B6C141}" srcOrd="1" destOrd="0" presId="urn:microsoft.com/office/officeart/2008/layout/LinedList"/>
    <dgm:cxn modelId="{FE556694-F9E1-477E-ABEB-DBBEE1B39AAA}" type="presParOf" srcId="{81F67B66-94A2-4CAF-A105-D68AAE671730}" destId="{9689E3A3-56E5-430C-92DC-F8BC4FC8B519}" srcOrd="2" destOrd="0" presId="urn:microsoft.com/office/officeart/2008/layout/LinedList"/>
    <dgm:cxn modelId="{19E55417-26B3-4222-B650-C1735A132F3E}" type="presParOf" srcId="{03D3A696-16C6-4188-932E-21085C58DEBF}" destId="{8C54B434-7716-4E2F-9689-59138E94C717}" srcOrd="20" destOrd="0" presId="urn:microsoft.com/office/officeart/2008/layout/LinedList"/>
    <dgm:cxn modelId="{31CBD557-C3DA-4E11-877C-434E4C258703}" type="presParOf" srcId="{03D3A696-16C6-4188-932E-21085C58DEBF}" destId="{C20F5FE8-953D-441A-9D50-55DAF87FF908}" srcOrd="21" destOrd="0" presId="urn:microsoft.com/office/officeart/2008/layout/LinedList"/>
  </dgm:cxnLst>
  <dgm:bg/>
  <dgm:whole>
    <a:ln w="381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80A021-186C-425B-8E0A-0845EB580D2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5034E76-4A61-49BB-B397-7D4A769E0D0B}">
          <dgm:prSet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n-US" b="0" i="0" baseline="0" dirty="0"/>
                <a:t>In domain D, an interval on the real line, a density function </a:t>
              </a:r>
              <a14:m>
                <m:oMath xmlns:m="http://schemas.openxmlformats.org/officeDocument/2006/math">
                  <m:r>
                    <a:rPr lang="en-GB" b="0" i="1" baseline="0" smtClean="0">
                      <a:latin typeface="Cambria Math" panose="02040503050406030204" pitchFamily="18" charset="0"/>
                    </a:rPr>
                    <m:t>𝑓</m:t>
                  </m:r>
                </m:oMath>
              </a14:m>
              <a:r>
                <a:rPr lang="en-US" b="0" i="0" baseline="0" dirty="0"/>
                <a:t> is a log-concave function if it satisfies:</a:t>
              </a:r>
              <a:endParaRPr lang="en-US" dirty="0"/>
            </a:p>
          </dgm:t>
        </dgm:pt>
      </mc:Choice>
      <mc:Fallback xmlns="">
        <dgm:pt modelId="{E5034E76-4A61-49BB-B397-7D4A769E0D0B}">
          <dgm:prSet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n-US" b="0" i="0" baseline="0" dirty="0"/>
                <a:t>In domain D, an interval on the real line, a density function </a:t>
              </a:r>
              <a:r>
                <a:rPr lang="en-GB" b="0" i="0" baseline="0">
                  <a:latin typeface="Cambria Math" panose="02040503050406030204" pitchFamily="18" charset="0"/>
                </a:rPr>
                <a:t>𝑓</a:t>
              </a:r>
              <a:r>
                <a:rPr lang="en-US" b="0" i="0" baseline="0" dirty="0"/>
                <a:t> is a log-concave function if it satisfies:</a:t>
              </a:r>
              <a:endParaRPr lang="en-US" dirty="0"/>
            </a:p>
          </dgm:t>
        </dgm:pt>
      </mc:Fallback>
    </mc:AlternateContent>
    <dgm:pt modelId="{13D2AD23-4BB6-425C-A409-55610040055C}" type="parTrans" cxnId="{643ACDED-D0D0-46B4-8335-DA4B9F7F6B4E}">
      <dgm:prSet/>
      <dgm:spPr/>
      <dgm:t>
        <a:bodyPr/>
        <a:lstStyle/>
        <a:p>
          <a:endParaRPr lang="en-US"/>
        </a:p>
      </dgm:t>
    </dgm:pt>
    <dgm:pt modelId="{3436B6BC-A743-4953-9392-804208704C21}" type="sibTrans" cxnId="{643ACDED-D0D0-46B4-8335-DA4B9F7F6B4E}">
      <dgm:prSet/>
      <dgm:spPr/>
      <dgm:t>
        <a:bodyPr/>
        <a:lstStyle/>
        <a:p>
          <a:endParaRPr lang="en-US"/>
        </a:p>
      </dgm:t>
    </dgm:pt>
    <dgm:pt modelId="{4DB4F6EE-5912-4D8D-9064-BF13278F12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Fortunately, there is a wide range of functions that are log-concave, making them suitable for the application of the ARS method.</a:t>
          </a:r>
          <a:endParaRPr lang="en-US" dirty="0"/>
        </a:p>
      </dgm:t>
    </dgm:pt>
    <dgm:pt modelId="{65E9FD9C-FE6F-43D7-B132-13A680C55505}" type="parTrans" cxnId="{A3A0390A-C794-4EBB-88CC-E9E73735BC32}">
      <dgm:prSet/>
      <dgm:spPr/>
      <dgm:t>
        <a:bodyPr/>
        <a:lstStyle/>
        <a:p>
          <a:endParaRPr lang="en-US"/>
        </a:p>
      </dgm:t>
    </dgm:pt>
    <dgm:pt modelId="{8C258FB2-DFD5-4A38-905A-EB72C4FDDD8D}" type="sibTrans" cxnId="{A3A0390A-C794-4EBB-88CC-E9E73735BC32}">
      <dgm:prSet/>
      <dgm:spPr/>
      <dgm:t>
        <a:bodyPr/>
        <a:lstStyle/>
        <a:p>
          <a:endParaRPr lang="en-US"/>
        </a:p>
      </dgm:t>
    </dgm:pt>
    <dgm:pt modelId="{329FE4C1-3D1D-48AD-9954-FE76AD3219D4}" type="pres">
      <dgm:prSet presAssocID="{2D80A021-186C-425B-8E0A-0845EB580D28}" presName="root" presStyleCnt="0">
        <dgm:presLayoutVars>
          <dgm:dir/>
          <dgm:resizeHandles val="exact"/>
        </dgm:presLayoutVars>
      </dgm:prSet>
      <dgm:spPr/>
    </dgm:pt>
    <dgm:pt modelId="{A4EC52B4-046D-4D04-BB9E-05F78244A424}" type="pres">
      <dgm:prSet presAssocID="{E5034E76-4A61-49BB-B397-7D4A769E0D0B}" presName="compNode" presStyleCnt="0"/>
      <dgm:spPr/>
    </dgm:pt>
    <dgm:pt modelId="{EBB666F2-02FA-45CC-813C-C23121F892A2}" type="pres">
      <dgm:prSet presAssocID="{E5034E76-4A61-49BB-B397-7D4A769E0D0B}" presName="bgRect" presStyleLbl="bgShp" presStyleIdx="0" presStyleCnt="2" custLinFactNeighborY="-52339"/>
      <dgm:spPr/>
    </dgm:pt>
    <dgm:pt modelId="{A7BE0F90-41E3-4924-ACBD-8A36635EFD55}" type="pres">
      <dgm:prSet presAssocID="{E5034E76-4A61-49BB-B397-7D4A769E0D0B}" presName="iconRect" presStyleLbl="node1" presStyleIdx="0" presStyleCnt="2" custLinFactNeighborX="378" custLinFactNeighborY="-8956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6991896D-A162-4A3C-9BE6-6F487CA9B493}" type="pres">
      <dgm:prSet presAssocID="{E5034E76-4A61-49BB-B397-7D4A769E0D0B}" presName="spaceRect" presStyleCnt="0"/>
      <dgm:spPr/>
    </dgm:pt>
    <dgm:pt modelId="{36861A59-6A65-4DA3-A6CB-F25263902666}" type="pres">
      <dgm:prSet presAssocID="{E5034E76-4A61-49BB-B397-7D4A769E0D0B}" presName="parTx" presStyleLbl="revTx" presStyleIdx="0" presStyleCnt="2" custLinFactNeighborX="0" custLinFactNeighborY="-52339">
        <dgm:presLayoutVars>
          <dgm:chMax val="0"/>
          <dgm:chPref val="0"/>
        </dgm:presLayoutVars>
      </dgm:prSet>
      <dgm:spPr/>
    </dgm:pt>
    <dgm:pt modelId="{93632468-DC45-4722-8C08-E21E0DB23FBD}" type="pres">
      <dgm:prSet presAssocID="{3436B6BC-A743-4953-9392-804208704C21}" presName="sibTrans" presStyleCnt="0"/>
      <dgm:spPr/>
    </dgm:pt>
    <dgm:pt modelId="{9C825FE2-CD0B-40FE-957E-CA06319CE2F1}" type="pres">
      <dgm:prSet presAssocID="{4DB4F6EE-5912-4D8D-9064-BF13278F1200}" presName="compNode" presStyleCnt="0"/>
      <dgm:spPr/>
    </dgm:pt>
    <dgm:pt modelId="{C4A66175-5860-4C5C-8745-A333CFAC66A9}" type="pres">
      <dgm:prSet presAssocID="{4DB4F6EE-5912-4D8D-9064-BF13278F1200}" presName="bgRect" presStyleLbl="bgShp" presStyleIdx="1" presStyleCnt="2" custLinFactNeighborY="59486"/>
      <dgm:spPr/>
    </dgm:pt>
    <dgm:pt modelId="{C1D3D266-BAC0-4417-BBE0-BE07BAA7B97E}" type="pres">
      <dgm:prSet presAssocID="{4DB4F6EE-5912-4D8D-9064-BF13278F1200}" presName="iconRect" presStyleLbl="node1" presStyleIdx="1" presStyleCnt="2" custLinFactNeighborX="378" custLinFactNeighborY="9265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nyon scene"/>
        </a:ext>
      </dgm:extLst>
    </dgm:pt>
    <dgm:pt modelId="{169FA8B4-A73A-4DEA-9057-5087CD79A42C}" type="pres">
      <dgm:prSet presAssocID="{4DB4F6EE-5912-4D8D-9064-BF13278F1200}" presName="spaceRect" presStyleCnt="0"/>
      <dgm:spPr/>
    </dgm:pt>
    <dgm:pt modelId="{361566BA-5B62-4E02-8E1A-DBC42163085F}" type="pres">
      <dgm:prSet presAssocID="{4DB4F6EE-5912-4D8D-9064-BF13278F1200}" presName="parTx" presStyleLbl="revTx" presStyleIdx="1" presStyleCnt="2" custLinFactNeighborX="0" custLinFactNeighborY="49262">
        <dgm:presLayoutVars>
          <dgm:chMax val="0"/>
          <dgm:chPref val="0"/>
        </dgm:presLayoutVars>
      </dgm:prSet>
      <dgm:spPr/>
    </dgm:pt>
  </dgm:ptLst>
  <dgm:cxnLst>
    <dgm:cxn modelId="{A3A0390A-C794-4EBB-88CC-E9E73735BC32}" srcId="{2D80A021-186C-425B-8E0A-0845EB580D28}" destId="{4DB4F6EE-5912-4D8D-9064-BF13278F1200}" srcOrd="1" destOrd="0" parTransId="{65E9FD9C-FE6F-43D7-B132-13A680C55505}" sibTransId="{8C258FB2-DFD5-4A38-905A-EB72C4FDDD8D}"/>
    <dgm:cxn modelId="{DBB5C89D-29F4-49CE-A64B-255B8107BD12}" type="presOf" srcId="{2D80A021-186C-425B-8E0A-0845EB580D28}" destId="{329FE4C1-3D1D-48AD-9954-FE76AD3219D4}" srcOrd="0" destOrd="0" presId="urn:microsoft.com/office/officeart/2018/2/layout/IconVerticalSolidList"/>
    <dgm:cxn modelId="{699731A2-449C-46F3-A58F-2282AE285DAE}" type="presOf" srcId="{4DB4F6EE-5912-4D8D-9064-BF13278F1200}" destId="{361566BA-5B62-4E02-8E1A-DBC42163085F}" srcOrd="0" destOrd="0" presId="urn:microsoft.com/office/officeart/2018/2/layout/IconVerticalSolidList"/>
    <dgm:cxn modelId="{078DA2C6-8CFD-4E2F-BD18-CD436B3A735E}" type="presOf" srcId="{E5034E76-4A61-49BB-B397-7D4A769E0D0B}" destId="{36861A59-6A65-4DA3-A6CB-F25263902666}" srcOrd="0" destOrd="0" presId="urn:microsoft.com/office/officeart/2018/2/layout/IconVerticalSolidList"/>
    <dgm:cxn modelId="{643ACDED-D0D0-46B4-8335-DA4B9F7F6B4E}" srcId="{2D80A021-186C-425B-8E0A-0845EB580D28}" destId="{E5034E76-4A61-49BB-B397-7D4A769E0D0B}" srcOrd="0" destOrd="0" parTransId="{13D2AD23-4BB6-425C-A409-55610040055C}" sibTransId="{3436B6BC-A743-4953-9392-804208704C21}"/>
    <dgm:cxn modelId="{D7C84139-0A5B-41B2-A810-1BE882E69CB9}" type="presParOf" srcId="{329FE4C1-3D1D-48AD-9954-FE76AD3219D4}" destId="{A4EC52B4-046D-4D04-BB9E-05F78244A424}" srcOrd="0" destOrd="0" presId="urn:microsoft.com/office/officeart/2018/2/layout/IconVerticalSolidList"/>
    <dgm:cxn modelId="{FE72B96A-851C-4B04-9A25-B140329D17B1}" type="presParOf" srcId="{A4EC52B4-046D-4D04-BB9E-05F78244A424}" destId="{EBB666F2-02FA-45CC-813C-C23121F892A2}" srcOrd="0" destOrd="0" presId="urn:microsoft.com/office/officeart/2018/2/layout/IconVerticalSolidList"/>
    <dgm:cxn modelId="{4613CF02-648F-4A8E-B7D5-48301B6C1439}" type="presParOf" srcId="{A4EC52B4-046D-4D04-BB9E-05F78244A424}" destId="{A7BE0F90-41E3-4924-ACBD-8A36635EFD55}" srcOrd="1" destOrd="0" presId="urn:microsoft.com/office/officeart/2018/2/layout/IconVerticalSolidList"/>
    <dgm:cxn modelId="{F6211E70-5F3F-4911-8C83-CC93D43026A9}" type="presParOf" srcId="{A4EC52B4-046D-4D04-BB9E-05F78244A424}" destId="{6991896D-A162-4A3C-9BE6-6F487CA9B493}" srcOrd="2" destOrd="0" presId="urn:microsoft.com/office/officeart/2018/2/layout/IconVerticalSolidList"/>
    <dgm:cxn modelId="{6268BDF3-1720-4923-A7DD-C3FF2F8D49D9}" type="presParOf" srcId="{A4EC52B4-046D-4D04-BB9E-05F78244A424}" destId="{36861A59-6A65-4DA3-A6CB-F25263902666}" srcOrd="3" destOrd="0" presId="urn:microsoft.com/office/officeart/2018/2/layout/IconVerticalSolidList"/>
    <dgm:cxn modelId="{CB7BA970-D82B-480B-9A83-A14FE2193E34}" type="presParOf" srcId="{329FE4C1-3D1D-48AD-9954-FE76AD3219D4}" destId="{93632468-DC45-4722-8C08-E21E0DB23FBD}" srcOrd="1" destOrd="0" presId="urn:microsoft.com/office/officeart/2018/2/layout/IconVerticalSolidList"/>
    <dgm:cxn modelId="{00711A4C-708A-440F-9F8D-2B1BF69D67D9}" type="presParOf" srcId="{329FE4C1-3D1D-48AD-9954-FE76AD3219D4}" destId="{9C825FE2-CD0B-40FE-957E-CA06319CE2F1}" srcOrd="2" destOrd="0" presId="urn:microsoft.com/office/officeart/2018/2/layout/IconVerticalSolidList"/>
    <dgm:cxn modelId="{3BA7334D-83DC-45DE-8DDF-C929B48AB6C0}" type="presParOf" srcId="{9C825FE2-CD0B-40FE-957E-CA06319CE2F1}" destId="{C4A66175-5860-4C5C-8745-A333CFAC66A9}" srcOrd="0" destOrd="0" presId="urn:microsoft.com/office/officeart/2018/2/layout/IconVerticalSolidList"/>
    <dgm:cxn modelId="{694F7E3C-76E4-45E8-BA87-F2A06CDE801A}" type="presParOf" srcId="{9C825FE2-CD0B-40FE-957E-CA06319CE2F1}" destId="{C1D3D266-BAC0-4417-BBE0-BE07BAA7B97E}" srcOrd="1" destOrd="0" presId="urn:microsoft.com/office/officeart/2018/2/layout/IconVerticalSolidList"/>
    <dgm:cxn modelId="{ADEC842A-B0DA-4989-AE3E-E73802FA25F5}" type="presParOf" srcId="{9C825FE2-CD0B-40FE-957E-CA06319CE2F1}" destId="{169FA8B4-A73A-4DEA-9057-5087CD79A42C}" srcOrd="2" destOrd="0" presId="urn:microsoft.com/office/officeart/2018/2/layout/IconVerticalSolidList"/>
    <dgm:cxn modelId="{7BFC226B-9F79-4504-B571-F72407000D9D}" type="presParOf" srcId="{9C825FE2-CD0B-40FE-957E-CA06319CE2F1}" destId="{361566BA-5B62-4E02-8E1A-DBC4216308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80A021-186C-425B-8E0A-0845EB580D2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034E76-4A61-49BB-B397-7D4A769E0D0B}">
      <dgm:prSet/>
      <dgm:spPr>
        <a:blipFill>
          <a:blip xmlns:r="http://schemas.openxmlformats.org/officeDocument/2006/relationships" r:embed="rId1"/>
          <a:stretch>
            <a:fillRect l="-939" r="-805" b="-4545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13D2AD23-4BB6-425C-A409-55610040055C}" type="parTrans" cxnId="{643ACDED-D0D0-46B4-8335-DA4B9F7F6B4E}">
      <dgm:prSet/>
      <dgm:spPr/>
      <dgm:t>
        <a:bodyPr/>
        <a:lstStyle/>
        <a:p>
          <a:endParaRPr lang="en-US"/>
        </a:p>
      </dgm:t>
    </dgm:pt>
    <dgm:pt modelId="{3436B6BC-A743-4953-9392-804208704C21}" type="sibTrans" cxnId="{643ACDED-D0D0-46B4-8335-DA4B9F7F6B4E}">
      <dgm:prSet/>
      <dgm:spPr/>
      <dgm:t>
        <a:bodyPr/>
        <a:lstStyle/>
        <a:p>
          <a:endParaRPr lang="en-US"/>
        </a:p>
      </dgm:t>
    </dgm:pt>
    <dgm:pt modelId="{4DB4F6EE-5912-4D8D-9064-BF13278F12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Fortunately, there is a wide range of functions that are log-concave, making them suitable for the application of the ARS method.</a:t>
          </a:r>
          <a:endParaRPr lang="en-US" dirty="0"/>
        </a:p>
      </dgm:t>
    </dgm:pt>
    <dgm:pt modelId="{65E9FD9C-FE6F-43D7-B132-13A680C55505}" type="parTrans" cxnId="{A3A0390A-C794-4EBB-88CC-E9E73735BC32}">
      <dgm:prSet/>
      <dgm:spPr/>
      <dgm:t>
        <a:bodyPr/>
        <a:lstStyle/>
        <a:p>
          <a:endParaRPr lang="en-US"/>
        </a:p>
      </dgm:t>
    </dgm:pt>
    <dgm:pt modelId="{8C258FB2-DFD5-4A38-905A-EB72C4FDDD8D}" type="sibTrans" cxnId="{A3A0390A-C794-4EBB-88CC-E9E73735BC32}">
      <dgm:prSet/>
      <dgm:spPr/>
      <dgm:t>
        <a:bodyPr/>
        <a:lstStyle/>
        <a:p>
          <a:endParaRPr lang="en-US"/>
        </a:p>
      </dgm:t>
    </dgm:pt>
    <dgm:pt modelId="{329FE4C1-3D1D-48AD-9954-FE76AD3219D4}" type="pres">
      <dgm:prSet presAssocID="{2D80A021-186C-425B-8E0A-0845EB580D28}" presName="root" presStyleCnt="0">
        <dgm:presLayoutVars>
          <dgm:dir/>
          <dgm:resizeHandles val="exact"/>
        </dgm:presLayoutVars>
      </dgm:prSet>
      <dgm:spPr/>
    </dgm:pt>
    <dgm:pt modelId="{A4EC52B4-046D-4D04-BB9E-05F78244A424}" type="pres">
      <dgm:prSet presAssocID="{E5034E76-4A61-49BB-B397-7D4A769E0D0B}" presName="compNode" presStyleCnt="0"/>
      <dgm:spPr/>
    </dgm:pt>
    <dgm:pt modelId="{EBB666F2-02FA-45CC-813C-C23121F892A2}" type="pres">
      <dgm:prSet presAssocID="{E5034E76-4A61-49BB-B397-7D4A769E0D0B}" presName="bgRect" presStyleLbl="bgShp" presStyleIdx="0" presStyleCnt="2" custLinFactNeighborY="-52339"/>
      <dgm:spPr/>
    </dgm:pt>
    <dgm:pt modelId="{A7BE0F90-41E3-4924-ACBD-8A36635EFD55}" type="pres">
      <dgm:prSet presAssocID="{E5034E76-4A61-49BB-B397-7D4A769E0D0B}" presName="iconRect" presStyleLbl="node1" presStyleIdx="0" presStyleCnt="2" custLinFactNeighborX="378" custLinFactNeighborY="-8956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6991896D-A162-4A3C-9BE6-6F487CA9B493}" type="pres">
      <dgm:prSet presAssocID="{E5034E76-4A61-49BB-B397-7D4A769E0D0B}" presName="spaceRect" presStyleCnt="0"/>
      <dgm:spPr/>
    </dgm:pt>
    <dgm:pt modelId="{36861A59-6A65-4DA3-A6CB-F25263902666}" type="pres">
      <dgm:prSet presAssocID="{E5034E76-4A61-49BB-B397-7D4A769E0D0B}" presName="parTx" presStyleLbl="revTx" presStyleIdx="0" presStyleCnt="2" custLinFactNeighborX="0" custLinFactNeighborY="-52339">
        <dgm:presLayoutVars>
          <dgm:chMax val="0"/>
          <dgm:chPref val="0"/>
        </dgm:presLayoutVars>
      </dgm:prSet>
      <dgm:spPr/>
    </dgm:pt>
    <dgm:pt modelId="{93632468-DC45-4722-8C08-E21E0DB23FBD}" type="pres">
      <dgm:prSet presAssocID="{3436B6BC-A743-4953-9392-804208704C21}" presName="sibTrans" presStyleCnt="0"/>
      <dgm:spPr/>
    </dgm:pt>
    <dgm:pt modelId="{9C825FE2-CD0B-40FE-957E-CA06319CE2F1}" type="pres">
      <dgm:prSet presAssocID="{4DB4F6EE-5912-4D8D-9064-BF13278F1200}" presName="compNode" presStyleCnt="0"/>
      <dgm:spPr/>
    </dgm:pt>
    <dgm:pt modelId="{C4A66175-5860-4C5C-8745-A333CFAC66A9}" type="pres">
      <dgm:prSet presAssocID="{4DB4F6EE-5912-4D8D-9064-BF13278F1200}" presName="bgRect" presStyleLbl="bgShp" presStyleIdx="1" presStyleCnt="2" custLinFactNeighborY="59486"/>
      <dgm:spPr/>
    </dgm:pt>
    <dgm:pt modelId="{C1D3D266-BAC0-4417-BBE0-BE07BAA7B97E}" type="pres">
      <dgm:prSet presAssocID="{4DB4F6EE-5912-4D8D-9064-BF13278F1200}" presName="iconRect" presStyleLbl="node1" presStyleIdx="1" presStyleCnt="2" custLinFactNeighborX="378" custLinFactNeighborY="9265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nyon scene"/>
        </a:ext>
      </dgm:extLst>
    </dgm:pt>
    <dgm:pt modelId="{169FA8B4-A73A-4DEA-9057-5087CD79A42C}" type="pres">
      <dgm:prSet presAssocID="{4DB4F6EE-5912-4D8D-9064-BF13278F1200}" presName="spaceRect" presStyleCnt="0"/>
      <dgm:spPr/>
    </dgm:pt>
    <dgm:pt modelId="{361566BA-5B62-4E02-8E1A-DBC42163085F}" type="pres">
      <dgm:prSet presAssocID="{4DB4F6EE-5912-4D8D-9064-BF13278F1200}" presName="parTx" presStyleLbl="revTx" presStyleIdx="1" presStyleCnt="2" custLinFactNeighborX="0" custLinFactNeighborY="49262">
        <dgm:presLayoutVars>
          <dgm:chMax val="0"/>
          <dgm:chPref val="0"/>
        </dgm:presLayoutVars>
      </dgm:prSet>
      <dgm:spPr/>
    </dgm:pt>
  </dgm:ptLst>
  <dgm:cxnLst>
    <dgm:cxn modelId="{A3A0390A-C794-4EBB-88CC-E9E73735BC32}" srcId="{2D80A021-186C-425B-8E0A-0845EB580D28}" destId="{4DB4F6EE-5912-4D8D-9064-BF13278F1200}" srcOrd="1" destOrd="0" parTransId="{65E9FD9C-FE6F-43D7-B132-13A680C55505}" sibTransId="{8C258FB2-DFD5-4A38-905A-EB72C4FDDD8D}"/>
    <dgm:cxn modelId="{DBB5C89D-29F4-49CE-A64B-255B8107BD12}" type="presOf" srcId="{2D80A021-186C-425B-8E0A-0845EB580D28}" destId="{329FE4C1-3D1D-48AD-9954-FE76AD3219D4}" srcOrd="0" destOrd="0" presId="urn:microsoft.com/office/officeart/2018/2/layout/IconVerticalSolidList"/>
    <dgm:cxn modelId="{699731A2-449C-46F3-A58F-2282AE285DAE}" type="presOf" srcId="{4DB4F6EE-5912-4D8D-9064-BF13278F1200}" destId="{361566BA-5B62-4E02-8E1A-DBC42163085F}" srcOrd="0" destOrd="0" presId="urn:microsoft.com/office/officeart/2018/2/layout/IconVerticalSolidList"/>
    <dgm:cxn modelId="{078DA2C6-8CFD-4E2F-BD18-CD436B3A735E}" type="presOf" srcId="{E5034E76-4A61-49BB-B397-7D4A769E0D0B}" destId="{36861A59-6A65-4DA3-A6CB-F25263902666}" srcOrd="0" destOrd="0" presId="urn:microsoft.com/office/officeart/2018/2/layout/IconVerticalSolidList"/>
    <dgm:cxn modelId="{643ACDED-D0D0-46B4-8335-DA4B9F7F6B4E}" srcId="{2D80A021-186C-425B-8E0A-0845EB580D28}" destId="{E5034E76-4A61-49BB-B397-7D4A769E0D0B}" srcOrd="0" destOrd="0" parTransId="{13D2AD23-4BB6-425C-A409-55610040055C}" sibTransId="{3436B6BC-A743-4953-9392-804208704C21}"/>
    <dgm:cxn modelId="{D7C84139-0A5B-41B2-A810-1BE882E69CB9}" type="presParOf" srcId="{329FE4C1-3D1D-48AD-9954-FE76AD3219D4}" destId="{A4EC52B4-046D-4D04-BB9E-05F78244A424}" srcOrd="0" destOrd="0" presId="urn:microsoft.com/office/officeart/2018/2/layout/IconVerticalSolidList"/>
    <dgm:cxn modelId="{FE72B96A-851C-4B04-9A25-B140329D17B1}" type="presParOf" srcId="{A4EC52B4-046D-4D04-BB9E-05F78244A424}" destId="{EBB666F2-02FA-45CC-813C-C23121F892A2}" srcOrd="0" destOrd="0" presId="urn:microsoft.com/office/officeart/2018/2/layout/IconVerticalSolidList"/>
    <dgm:cxn modelId="{4613CF02-648F-4A8E-B7D5-48301B6C1439}" type="presParOf" srcId="{A4EC52B4-046D-4D04-BB9E-05F78244A424}" destId="{A7BE0F90-41E3-4924-ACBD-8A36635EFD55}" srcOrd="1" destOrd="0" presId="urn:microsoft.com/office/officeart/2018/2/layout/IconVerticalSolidList"/>
    <dgm:cxn modelId="{F6211E70-5F3F-4911-8C83-CC93D43026A9}" type="presParOf" srcId="{A4EC52B4-046D-4D04-BB9E-05F78244A424}" destId="{6991896D-A162-4A3C-9BE6-6F487CA9B493}" srcOrd="2" destOrd="0" presId="urn:microsoft.com/office/officeart/2018/2/layout/IconVerticalSolidList"/>
    <dgm:cxn modelId="{6268BDF3-1720-4923-A7DD-C3FF2F8D49D9}" type="presParOf" srcId="{A4EC52B4-046D-4D04-BB9E-05F78244A424}" destId="{36861A59-6A65-4DA3-A6CB-F25263902666}" srcOrd="3" destOrd="0" presId="urn:microsoft.com/office/officeart/2018/2/layout/IconVerticalSolidList"/>
    <dgm:cxn modelId="{CB7BA970-D82B-480B-9A83-A14FE2193E34}" type="presParOf" srcId="{329FE4C1-3D1D-48AD-9954-FE76AD3219D4}" destId="{93632468-DC45-4722-8C08-E21E0DB23FBD}" srcOrd="1" destOrd="0" presId="urn:microsoft.com/office/officeart/2018/2/layout/IconVerticalSolidList"/>
    <dgm:cxn modelId="{00711A4C-708A-440F-9F8D-2B1BF69D67D9}" type="presParOf" srcId="{329FE4C1-3D1D-48AD-9954-FE76AD3219D4}" destId="{9C825FE2-CD0B-40FE-957E-CA06319CE2F1}" srcOrd="2" destOrd="0" presId="urn:microsoft.com/office/officeart/2018/2/layout/IconVerticalSolidList"/>
    <dgm:cxn modelId="{3BA7334D-83DC-45DE-8DDF-C929B48AB6C0}" type="presParOf" srcId="{9C825FE2-CD0B-40FE-957E-CA06319CE2F1}" destId="{C4A66175-5860-4C5C-8745-A333CFAC66A9}" srcOrd="0" destOrd="0" presId="urn:microsoft.com/office/officeart/2018/2/layout/IconVerticalSolidList"/>
    <dgm:cxn modelId="{694F7E3C-76E4-45E8-BA87-F2A06CDE801A}" type="presParOf" srcId="{9C825FE2-CD0B-40FE-957E-CA06319CE2F1}" destId="{C1D3D266-BAC0-4417-BBE0-BE07BAA7B97E}" srcOrd="1" destOrd="0" presId="urn:microsoft.com/office/officeart/2018/2/layout/IconVerticalSolidList"/>
    <dgm:cxn modelId="{ADEC842A-B0DA-4989-AE3E-E73802FA25F5}" type="presParOf" srcId="{9C825FE2-CD0B-40FE-957E-CA06319CE2F1}" destId="{169FA8B4-A73A-4DEA-9057-5087CD79A42C}" srcOrd="2" destOrd="0" presId="urn:microsoft.com/office/officeart/2018/2/layout/IconVerticalSolidList"/>
    <dgm:cxn modelId="{7BFC226B-9F79-4504-B571-F72407000D9D}" type="presParOf" srcId="{9C825FE2-CD0B-40FE-957E-CA06319CE2F1}" destId="{361566BA-5B62-4E02-8E1A-DBC4216308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67D9D3D-C66C-4559-9D26-3245C9A9DF4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DF21CC64-F244-45E3-A888-26D1F516AC6E}">
      <dgm:prSet phldrT="[Testo]"/>
      <dgm:spPr/>
      <dgm:t>
        <a:bodyPr/>
        <a:lstStyle/>
        <a:p>
          <a:r>
            <a:rPr lang="it-IT" b="1" i="1" u="none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ARS algorithm</a:t>
          </a:r>
        </a:p>
      </dgm:t>
    </dgm:pt>
    <dgm:pt modelId="{906CC9D8-C432-4CE7-8641-D00CDC9974E8}" type="parTrans" cxnId="{4D40211B-523D-4158-8B73-AA743EBE2C80}">
      <dgm:prSet/>
      <dgm:spPr/>
      <dgm:t>
        <a:bodyPr/>
        <a:lstStyle/>
        <a:p>
          <a:endParaRPr lang="it-IT"/>
        </a:p>
      </dgm:t>
    </dgm:pt>
    <dgm:pt modelId="{2CAAAC91-7481-4C99-9339-55F9B058D6EC}" type="sibTrans" cxnId="{4D40211B-523D-4158-8B73-AA743EBE2C80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5F9BEAA6-FF62-4AE6-94F6-2D881D1F02FB}">
          <dgm:prSet phldrT="[Testo]" custT="1"/>
          <dgm:spPr/>
          <dgm:t>
            <a:bodyPr/>
            <a:lstStyle/>
            <a:p>
              <a:r>
                <a:rPr lang="it-IT" sz="3200" b="1" i="1" kern="1200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0.</a:t>
              </a:r>
              <a:r>
                <a:rPr lang="it-IT" sz="2400" kern="1200" dirty="0"/>
                <a:t>  </a:t>
              </a:r>
              <a:r>
                <a:rPr lang="en-GB" sz="2400" kern="1200" dirty="0"/>
                <a:t>Set initial values for </a:t>
              </a:r>
              <a:r>
                <a:rPr lang="en-GB" sz="2000" i="1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n</a:t>
              </a:r>
              <a:r>
                <a:rPr lang="en-GB" sz="2400" kern="1200" dirty="0"/>
                <a:t>  and </a:t>
              </a:r>
              <a14:m>
                <m:oMath xmlns:m="http://schemas.openxmlformats.org/officeDocument/2006/math">
                  <m:sSub>
                    <m:sSubPr>
                      <m:ctrlPr>
                        <a:rPr lang="en-GB" sz="2000" i="1" kern="120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</m:ctrlPr>
                    </m:sSubPr>
                    <m:e>
                      <m:r>
                        <a:rPr lang="en-GB" sz="2000" i="1" kern="120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</m:t>
                      </m:r>
                    </m:e>
                    <m:sub>
                      <m:r>
                        <a:rPr lang="en-GB" sz="2000" i="1" kern="120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</m:sub>
                  </m:sSub>
                </m:oMath>
              </a14:m>
              <a:endParaRPr lang="it-IT" sz="2000" i="1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mbria Math" panose="02040503050406030204" pitchFamily="18" charset="0"/>
                <a:ea typeface="+mn-ea"/>
                <a:cs typeface="+mn-cs"/>
              </a:endParaRPr>
            </a:p>
          </dgm:t>
        </dgm:pt>
      </mc:Choice>
      <mc:Fallback xmlns="">
        <dgm:pt modelId="{5F9BEAA6-FF62-4AE6-94F6-2D881D1F02FB}">
          <dgm:prSet phldrT="[Testo]" custT="1"/>
          <dgm:spPr/>
          <dgm:t>
            <a:bodyPr/>
            <a:lstStyle/>
            <a:p>
              <a:r>
                <a:rPr lang="it-IT" sz="3200" b="1" i="1" kern="1200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0.</a:t>
              </a:r>
              <a:r>
                <a:rPr lang="it-IT" sz="2400" kern="1200" dirty="0"/>
                <a:t>  </a:t>
              </a:r>
              <a:r>
                <a:rPr lang="en-GB" sz="2400" kern="1200" dirty="0"/>
                <a:t>Set initial values for </a:t>
              </a:r>
              <a:r>
                <a:rPr lang="en-GB" sz="2000" i="1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n</a:t>
              </a:r>
              <a:r>
                <a:rPr lang="en-GB" sz="2400" kern="1200" dirty="0"/>
                <a:t>  and </a:t>
              </a:r>
              <a:r>
                <a:rPr lang="en-GB" sz="2000" i="0" kern="120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𝑆_𝑛</a:t>
              </a:r>
              <a:endParaRPr lang="it-IT" sz="2000" i="1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mbria Math" panose="02040503050406030204" pitchFamily="18" charset="0"/>
                <a:ea typeface="+mn-ea"/>
                <a:cs typeface="+mn-cs"/>
              </a:endParaRPr>
            </a:p>
          </dgm:t>
        </dgm:pt>
      </mc:Fallback>
    </mc:AlternateContent>
    <dgm:pt modelId="{C265178E-E292-44F0-9071-09FB6B24FF90}" type="parTrans" cxnId="{141EFA2F-E8B6-4866-9C9C-9E16DD95E118}">
      <dgm:prSet/>
      <dgm:spPr/>
      <dgm:t>
        <a:bodyPr/>
        <a:lstStyle/>
        <a:p>
          <a:endParaRPr lang="it-IT"/>
        </a:p>
      </dgm:t>
    </dgm:pt>
    <dgm:pt modelId="{89BC6E81-B57C-42C3-B79E-0A3BA9444523}" type="sibTrans" cxnId="{141EFA2F-E8B6-4866-9C9C-9E16DD95E118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53F95DEC-198C-4C8A-85C0-C3617CC5F13C}">
          <dgm:prSet phldrT="[Testo]" custT="1"/>
          <dgm:spPr/>
          <dgm:t>
            <a:bodyPr/>
            <a:lstStyle/>
            <a:p>
              <a:r>
                <a:rPr lang="it-IT" sz="3200" b="1" i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1.</a:t>
              </a:r>
              <a:r>
                <a:rPr lang="it-IT" sz="2400" dirty="0"/>
                <a:t> Sample the new value: </a:t>
              </a:r>
              <a14:m>
                <m:oMath xmlns:m="http://schemas.openxmlformats.org/officeDocument/2006/math">
                  <m:r>
                    <a:rPr lang="en-GB" sz="2000" i="1" dirty="0" smtClean="0">
                      <a:latin typeface="Cambria Math" panose="02040503050406030204" pitchFamily="18" charset="0"/>
                    </a:rPr>
                    <m:t>𝑋</m:t>
                  </m:r>
                  <m:r>
                    <a:rPr lang="en-GB" sz="2000" i="1" dirty="0" smtClean="0">
                      <a:latin typeface="Cambria Math" panose="02040503050406030204" pitchFamily="18" charset="0"/>
                    </a:rPr>
                    <m:t> ∼</m:t>
                  </m:r>
                  <m:sSub>
                    <m:sSubPr>
                      <m:ctrlPr>
                        <a:rPr lang="en-GB" sz="2000" b="0" i="1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</m:e>
                    <m:sub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  <m:r>
                    <a:rPr lang="en-GB" sz="2000" b="0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GB" sz="2000" b="0" i="1" dirty="0" smtClean="0">
                      <a:latin typeface="Cambria Math" panose="02040503050406030204" pitchFamily="18" charset="0"/>
                    </a:rPr>
                    <m:t>𝑥</m:t>
                  </m:r>
                  <m:r>
                    <a:rPr lang="en-GB" sz="2000" b="0" i="1" dirty="0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endParaRPr lang="it-IT" sz="2400" dirty="0"/>
            </a:p>
          </dgm:t>
        </dgm:pt>
      </mc:Choice>
      <mc:Fallback xmlns="">
        <dgm:pt modelId="{53F95DEC-198C-4C8A-85C0-C3617CC5F13C}">
          <dgm:prSet phldrT="[Testo]" custT="1"/>
          <dgm:spPr/>
          <dgm:t>
            <a:bodyPr/>
            <a:lstStyle/>
            <a:p>
              <a:r>
                <a:rPr lang="it-IT" sz="3200" b="1" i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1.</a:t>
              </a:r>
              <a:r>
                <a:rPr lang="it-IT" sz="2400" dirty="0"/>
                <a:t> Sample the new value: </a:t>
              </a:r>
              <a:r>
                <a:rPr lang="en-GB" sz="2000" i="0" dirty="0">
                  <a:latin typeface="Cambria Math" panose="02040503050406030204" pitchFamily="18" charset="0"/>
                </a:rPr>
                <a:t>𝑋 ∼</a:t>
              </a:r>
              <a:r>
                <a:rPr lang="en-GB" sz="2000" b="0" i="0" dirty="0">
                  <a:latin typeface="Cambria Math" panose="02040503050406030204" pitchFamily="18" charset="0"/>
                </a:rPr>
                <a:t>𝑔_𝑛 (𝑥)</a:t>
              </a:r>
              <a:endParaRPr lang="it-IT" sz="2400" dirty="0"/>
            </a:p>
          </dgm:t>
        </dgm:pt>
      </mc:Fallback>
    </mc:AlternateContent>
    <dgm:pt modelId="{5406B1A6-453C-42A7-8BFA-3174587E1A64}" type="parTrans" cxnId="{12606C51-286E-4394-9EDC-5E7F4CB7DE3B}">
      <dgm:prSet/>
      <dgm:spPr/>
      <dgm:t>
        <a:bodyPr/>
        <a:lstStyle/>
        <a:p>
          <a:endParaRPr lang="it-IT"/>
        </a:p>
      </dgm:t>
    </dgm:pt>
    <dgm:pt modelId="{046696D0-BE11-43B5-9897-AACC459B24CE}" type="sibTrans" cxnId="{12606C51-286E-4394-9EDC-5E7F4CB7DE3B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6137C539-206F-43A1-8BCB-8D967DBBAA20}">
          <dgm:prSet phldrT="[Testo]" custT="1"/>
          <dgm:spPr/>
          <dgm:t>
            <a:bodyPr/>
            <a:lstStyle/>
            <a:p>
              <a:r>
                <a:rPr lang="it-IT" sz="3200" b="1" i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4.</a:t>
              </a:r>
              <a:r>
                <a:rPr lang="it-IT" sz="2400" dirty="0"/>
                <a:t> Return </a:t>
              </a:r>
              <a14:m>
                <m:oMath xmlns:m="http://schemas.openxmlformats.org/officeDocument/2006/math">
                  <m:sSub>
                    <m:sSubPr>
                      <m:ctrlPr>
                        <a:rPr lang="it-IT" sz="2400" i="1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2400" i="1" dirty="0" smtClean="0"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</m:sub>
                  </m:sSub>
                </m:oMath>
              </a14:m>
              <a:endParaRPr lang="it-IT" sz="2400" dirty="0"/>
            </a:p>
          </dgm:t>
        </dgm:pt>
      </mc:Choice>
      <mc:Fallback xmlns="">
        <dgm:pt modelId="{6137C539-206F-43A1-8BCB-8D967DBBAA20}">
          <dgm:prSet phldrT="[Testo]" custT="1"/>
          <dgm:spPr/>
          <dgm:t>
            <a:bodyPr/>
            <a:lstStyle/>
            <a:p>
              <a:r>
                <a:rPr lang="it-IT" sz="3200" b="1" i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4.</a:t>
              </a:r>
              <a:r>
                <a:rPr lang="it-IT" sz="2400" dirty="0"/>
                <a:t> Return </a:t>
              </a:r>
              <a:r>
                <a:rPr lang="it-IT" sz="2400" i="0" dirty="0">
                  <a:latin typeface="Cambria Math" panose="02040503050406030204" pitchFamily="18" charset="0"/>
                </a:rPr>
                <a:t>𝑋_</a:t>
              </a:r>
              <a:r>
                <a:rPr lang="en-GB" sz="2400" b="0" i="0" dirty="0">
                  <a:latin typeface="Cambria Math" panose="02040503050406030204" pitchFamily="18" charset="0"/>
                </a:rPr>
                <a:t>𝑅</a:t>
              </a:r>
              <a:endParaRPr lang="it-IT" sz="2400" dirty="0"/>
            </a:p>
          </dgm:t>
        </dgm:pt>
      </mc:Fallback>
    </mc:AlternateContent>
    <dgm:pt modelId="{5CC096BB-170C-4C7D-A580-896F4EB4202B}" type="parTrans" cxnId="{0E47D422-2710-4804-B8B7-54D77BDDE8D2}">
      <dgm:prSet/>
      <dgm:spPr/>
      <dgm:t>
        <a:bodyPr/>
        <a:lstStyle/>
        <a:p>
          <a:endParaRPr lang="it-IT"/>
        </a:p>
      </dgm:t>
    </dgm:pt>
    <dgm:pt modelId="{FADAC6A9-E416-4491-BF35-27B093FEB152}" type="sibTrans" cxnId="{0E47D422-2710-4804-B8B7-54D77BDDE8D2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D7539191-FD26-4C74-A380-53AAEE3717A8}">
          <dgm:prSet phldrT="[Testo]" custT="1"/>
          <dgm:spPr/>
          <dgm:t>
            <a:bodyPr/>
            <a:lstStyle/>
            <a:p>
              <a:r>
                <a:rPr lang="it-IT" sz="3200" b="1" i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2.</a:t>
              </a:r>
              <a:r>
                <a:rPr lang="it-IT" sz="2400" b="0" dirty="0"/>
                <a:t> Sample a value for random rejection: </a:t>
              </a:r>
              <a14:m>
                <m:oMath xmlns:m="http://schemas.openxmlformats.org/officeDocument/2006/math">
                  <m:r>
                    <a:rPr lang="en-GB" sz="2000" i="1" dirty="0" smtClean="0">
                      <a:latin typeface="Cambria Math" panose="02040503050406030204" pitchFamily="18" charset="0"/>
                    </a:rPr>
                    <m:t>𝑈</m:t>
                  </m:r>
                  <m:r>
                    <a:rPr lang="en-GB" sz="2000" i="1" dirty="0" smtClean="0">
                      <a:latin typeface="Cambria Math" panose="02040503050406030204" pitchFamily="18" charset="0"/>
                    </a:rPr>
                    <m:t> ∼</m:t>
                  </m:r>
                  <m:r>
                    <a:rPr lang="en-GB" sz="2000" i="1" dirty="0" err="1" smtClean="0">
                      <a:latin typeface="Cambria Math" panose="02040503050406030204" pitchFamily="18" charset="0"/>
                    </a:rPr>
                    <m:t>𝑈𝑛𝑖𝑓</m:t>
                  </m:r>
                  <m:r>
                    <a:rPr lang="en-GB" sz="2000" i="1" dirty="0" smtClean="0">
                      <a:latin typeface="Cambria Math" panose="02040503050406030204" pitchFamily="18" charset="0"/>
                    </a:rPr>
                    <m:t> </m:t>
                  </m:r>
                  <m:d>
                    <m:dPr>
                      <m:ctrlPr>
                        <a:rPr lang="en-GB" sz="2000" i="1" dirty="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GB" sz="2000" i="1" dirty="0" smtClean="0">
                          <a:latin typeface="Cambria Math" panose="02040503050406030204" pitchFamily="18" charset="0"/>
                        </a:rPr>
                        <m:t>0, 1</m:t>
                      </m:r>
                    </m:e>
                  </m:d>
                </m:oMath>
              </a14:m>
              <a:r>
                <a:rPr lang="it-IT" sz="2000" b="0" dirty="0"/>
                <a:t> </a:t>
              </a:r>
            </a:p>
          </dgm:t>
        </dgm:pt>
      </mc:Choice>
      <mc:Fallback xmlns="">
        <dgm:pt modelId="{D7539191-FD26-4C74-A380-53AAEE3717A8}">
          <dgm:prSet phldrT="[Testo]" custT="1"/>
          <dgm:spPr/>
          <dgm:t>
            <a:bodyPr/>
            <a:lstStyle/>
            <a:p>
              <a:r>
                <a:rPr lang="it-IT" sz="3200" b="1" i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2.</a:t>
              </a:r>
              <a:r>
                <a:rPr lang="it-IT" sz="2400" b="0" dirty="0"/>
                <a:t> Sample a value for random rejection: </a:t>
              </a:r>
              <a:r>
                <a:rPr lang="en-GB" sz="2000" i="0" dirty="0">
                  <a:latin typeface="Cambria Math" panose="02040503050406030204" pitchFamily="18" charset="0"/>
                </a:rPr>
                <a:t>𝑈 ∼</a:t>
              </a:r>
              <a:r>
                <a:rPr lang="en-GB" sz="2000" i="0" dirty="0" err="1">
                  <a:latin typeface="Cambria Math" panose="02040503050406030204" pitchFamily="18" charset="0"/>
                </a:rPr>
                <a:t>𝑈𝑛𝑖𝑓</a:t>
              </a:r>
              <a:r>
                <a:rPr lang="en-GB" sz="2000" i="0" dirty="0">
                  <a:latin typeface="Cambria Math" panose="02040503050406030204" pitchFamily="18" charset="0"/>
                </a:rPr>
                <a:t> (0, 1)</a:t>
              </a:r>
              <a:r>
                <a:rPr lang="it-IT" sz="2000" b="0" dirty="0"/>
                <a:t> </a:t>
              </a:r>
            </a:p>
          </dgm:t>
        </dgm:pt>
      </mc:Fallback>
    </mc:AlternateContent>
    <dgm:pt modelId="{878692C4-1438-49AB-9AE7-F44218370724}" type="parTrans" cxnId="{4046528F-7C19-42F4-93D5-FBFD982C34D8}">
      <dgm:prSet/>
      <dgm:spPr/>
      <dgm:t>
        <a:bodyPr/>
        <a:lstStyle/>
        <a:p>
          <a:endParaRPr lang="it-IT"/>
        </a:p>
      </dgm:t>
    </dgm:pt>
    <dgm:pt modelId="{CFD36D29-5EEE-437A-B69C-0FD31B65C5EC}" type="sibTrans" cxnId="{4046528F-7C19-42F4-93D5-FBFD982C34D8}">
      <dgm:prSet/>
      <dgm:spPr/>
      <dgm:t>
        <a:bodyPr/>
        <a:lstStyle/>
        <a:p>
          <a:endParaRPr lang="it-IT"/>
        </a:p>
      </dgm:t>
    </dgm:pt>
    <dgm:pt modelId="{8656E427-36DB-4918-B78B-B6118E084099}">
      <dgm:prSet custT="1"/>
      <dgm:spPr/>
      <dgm:t>
        <a:bodyPr/>
        <a:lstStyle/>
        <a:p>
          <a:r>
            <a:rPr lang="it-IT" sz="3200" b="1" i="1" kern="1200" dirty="0">
              <a:solidFill>
                <a:srgbClr val="C593B6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randview"/>
              <a:ea typeface="+mn-ea"/>
              <a:cs typeface="+mn-cs"/>
            </a:rPr>
            <a:t>3. </a:t>
          </a:r>
          <a:r>
            <a:rPr lang="it-IT" sz="24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Perform rejection step:</a:t>
          </a:r>
        </a:p>
      </dgm:t>
    </dgm:pt>
    <dgm:pt modelId="{5FB34F33-3318-499E-B870-6E9B4E1D0039}" type="parTrans" cxnId="{86857A17-55C8-4762-A106-91FFFD2ED5DE}">
      <dgm:prSet/>
      <dgm:spPr/>
      <dgm:t>
        <a:bodyPr/>
        <a:lstStyle/>
        <a:p>
          <a:endParaRPr lang="it-IT"/>
        </a:p>
      </dgm:t>
    </dgm:pt>
    <dgm:pt modelId="{1648C9BE-3364-411C-BE16-0F942E14718D}" type="sibTrans" cxnId="{86857A17-55C8-4762-A106-91FFFD2ED5DE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BEC355DF-1C22-4B42-B202-1CCED3F82934}">
          <dgm:prSet custT="1"/>
          <dgm:spPr/>
          <dgm:t>
            <a:bodyPr/>
            <a:lstStyle/>
            <a:p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          Check</a:t>
              </a:r>
              <a:r>
                <a:rPr lang="it-IT" sz="3000" b="1" kern="1200" dirty="0"/>
                <a:t> </a:t>
              </a:r>
              <a14:m>
                <m:oMath xmlns:m="http://schemas.openxmlformats.org/officeDocument/2006/math">
                  <m:r>
                    <a:rPr lang="it-IT" sz="2000" b="0" i="1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𝑈</m:t>
                  </m:r>
                  <m:r>
                    <a:rPr lang="en-GB" sz="2000" b="1" i="1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&gt;</m:t>
                  </m:r>
                  <m:r>
                    <a:rPr lang="it-IT" sz="2000" b="1" i="1" kern="1200">
                      <a:latin typeface="Cambria Math" panose="02040503050406030204" pitchFamily="18" charset="0"/>
                    </a:rPr>
                    <m:t> </m:t>
                  </m:r>
                  <m:f>
                    <m:fPr>
                      <m:ctrlPr>
                        <a:rPr lang="it-IT" sz="2000" b="1" i="1" kern="120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m:rPr>
                          <m:sty m:val="p"/>
                        </m:rPr>
                        <a:rPr lang="it-IT" sz="2000" b="1" kern="120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it-IT" sz="2000" b="1" kern="12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t-IT" sz="2000" b="1" kern="12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it-IT" sz="2000" b="1" kern="1200"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m:rPr>
                          <m:sty m:val="p"/>
                        </m:rPr>
                        <a:rPr lang="it-IT" sz="2000" b="1" kern="12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it-IT" sz="2000" b="1" kern="12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2000" b="1" i="1" kern="1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kern="12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000" b="1" i="1" kern="12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sz="2000" b="1" kern="12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t-IT" sz="2000" b="1" kern="12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it-IT" sz="2000" b="1" kern="1200"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  <m:r>
                    <a:rPr lang="en-GB" sz="2000" b="0" i="1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 {</m:t>
                  </m:r>
                </m:oMath>
              </a14:m>
              <a:endParaRPr lang="it-IT" sz="2400" b="0" i="1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mbria Math" panose="02040503050406030204" pitchFamily="18" charset="0"/>
                <a:ea typeface="+mn-ea"/>
                <a:cs typeface="+mn-cs"/>
              </a:endParaRPr>
            </a:p>
          </dgm:t>
        </dgm:pt>
      </mc:Choice>
      <mc:Fallback xmlns="">
        <dgm:pt modelId="{BEC355DF-1C22-4B42-B202-1CCED3F82934}">
          <dgm:prSet custT="1"/>
          <dgm:spPr/>
          <dgm:t>
            <a:bodyPr/>
            <a:lstStyle/>
            <a:p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          Check</a:t>
              </a:r>
              <a:r>
                <a:rPr lang="it-IT" sz="3000" b="1" kern="1200" dirty="0"/>
                <a:t> </a:t>
              </a:r>
              <a:r>
                <a:rPr lang="it-IT" sz="2000" b="0" i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𝑈</a:t>
              </a:r>
              <a:r>
                <a:rPr lang="en-GB" sz="2000" b="1" i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&gt;</a:t>
              </a:r>
              <a:r>
                <a:rPr lang="it-IT" sz="2000" b="1" i="0" kern="1200">
                  <a:latin typeface="Cambria Math" panose="02040503050406030204" pitchFamily="18" charset="0"/>
                </a:rPr>
                <a:t>  (f(X))/(exp ℎ_𝑛 (X))</a:t>
              </a:r>
              <a:r>
                <a:rPr lang="en-GB" sz="2000" b="0" i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  {</a:t>
              </a:r>
              <a:endParaRPr lang="it-IT" sz="2400" b="0" i="1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mbria Math" panose="02040503050406030204" pitchFamily="18" charset="0"/>
                <a:ea typeface="+mn-ea"/>
                <a:cs typeface="+mn-cs"/>
              </a:endParaRPr>
            </a:p>
          </dgm:t>
        </dgm:pt>
      </mc:Fallback>
    </mc:AlternateContent>
    <dgm:pt modelId="{8D4556A4-769D-4B65-ABFF-B1C3DDCD5E60}" type="parTrans" cxnId="{2F78126C-04A3-443F-828F-50EF3E684495}">
      <dgm:prSet/>
      <dgm:spPr/>
      <dgm:t>
        <a:bodyPr/>
        <a:lstStyle/>
        <a:p>
          <a:endParaRPr lang="it-IT"/>
        </a:p>
      </dgm:t>
    </dgm:pt>
    <dgm:pt modelId="{9465C94B-404B-4494-9D2D-7310A4939757}" type="sibTrans" cxnId="{2F78126C-04A3-443F-828F-50EF3E684495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F2FB68B9-697F-48EF-9C1F-75F727A811DB}">
          <dgm:prSet custT="1"/>
          <dgm:spPr/>
          <dgm:t>
            <a:bodyPr/>
            <a:lstStyle/>
            <a:p>
              <a:r>
                <a:rPr lang="it-IT" sz="2600" b="0" kern="1200" dirty="0"/>
                <a:t>		 </a:t>
              </a: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reject: </a:t>
              </a:r>
              <a:b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</a:b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		 	</a:t>
              </a: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  <a:sym typeface="Wingdings" panose="05000000000000000000" pitchFamily="2" charset="2"/>
                </a:rPr>
                <a:t> </a:t>
              </a: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s</a:t>
              </a:r>
              <a:r>
                <a:rPr lang="en-GB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et </a:t>
              </a:r>
              <a14:m>
                <m:oMath xmlns:m="http://schemas.openxmlformats.org/officeDocument/2006/math">
                  <m:sSub>
                    <m:sSubPr>
                      <m:ctrlPr>
                        <a:rPr lang="en-GB" sz="1600" b="0" i="1" kern="120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</m:ctrlPr>
                    </m:sSubPr>
                    <m:e>
                      <m:r>
                        <a:rPr lang="en-GB" sz="1600" b="0" kern="120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</m:t>
                      </m:r>
                    </m:e>
                    <m:sub>
                      <m:r>
                        <a:rPr lang="en-GB" sz="1600" b="0" kern="120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lang="en-GB" sz="1600" b="0" kern="120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+1</m:t>
                      </m:r>
                    </m:sub>
                  </m:sSub>
                  <m:r>
                    <a:rPr lang="en-GB" sz="1600" b="0" kern="120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=</m:t>
                  </m:r>
                  <m:sSub>
                    <m:sSubPr>
                      <m:ctrlPr>
                        <a:rPr lang="en-GB" sz="1600" b="0" i="1" kern="120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</m:ctrlPr>
                    </m:sSubPr>
                    <m:e>
                      <m:r>
                        <a:rPr lang="en-GB" sz="1600" b="0" kern="120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</m:t>
                      </m:r>
                    </m:e>
                    <m:sub>
                      <m:r>
                        <a:rPr lang="en-GB" sz="1600" b="0" kern="120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</m:sub>
                  </m:sSub>
                  <m:r>
                    <a:rPr lang="en-GB" sz="1600" b="0" kern="120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∪{</m:t>
                  </m:r>
                  <m:r>
                    <a:rPr lang="en-GB" sz="1600" b="0" kern="120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𝑋</m:t>
                  </m:r>
                  <m:r>
                    <a:rPr lang="en-GB" sz="1600" b="0" kern="120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}</m:t>
                  </m:r>
                </m:oMath>
              </a14:m>
              <a:r>
                <a:rPr lang="it-IT" sz="16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 </a:t>
              </a:r>
              <a:br>
                <a:rPr lang="it-IT" sz="16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</a:b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		            	</a:t>
              </a: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  <a:sym typeface="Wingdings" panose="05000000000000000000" pitchFamily="2" charset="2"/>
                </a:rPr>
                <a:t></a:t>
              </a: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 set points in  </a:t>
              </a:r>
              <a14:m>
                <m:oMath xmlns:m="http://schemas.openxmlformats.org/officeDocument/2006/math">
                  <m:sSub>
                    <m:sSubPr>
                      <m:ctrlPr>
                        <a:rPr lang="en-GB" sz="1800" b="0" i="1" kern="120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</m:ctrlPr>
                    </m:sSubPr>
                    <m:e>
                      <m:r>
                        <a:rPr lang="en-GB" sz="1800" b="0" kern="120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</m:t>
                      </m:r>
                    </m:e>
                    <m:sub>
                      <m:r>
                        <a:rPr lang="en-GB" sz="1800" b="0" kern="120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lang="en-GB" sz="1800" b="0" kern="120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+1</m:t>
                      </m:r>
                    </m:sub>
                  </m:sSub>
                </m:oMath>
              </a14:m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 in ascending order</a:t>
              </a:r>
            </a:p>
            <a:p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  <a:sym typeface="Wingdings" panose="05000000000000000000" pitchFamily="2" charset="2"/>
                </a:rPr>
                <a:t>			</a:t>
              </a: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 increment n and return to step 1}}</a:t>
              </a:r>
            </a:p>
          </dgm:t>
        </dgm:pt>
      </mc:Choice>
      <mc:Fallback xmlns="">
        <dgm:pt modelId="{F2FB68B9-697F-48EF-9C1F-75F727A811DB}">
          <dgm:prSet custT="1"/>
          <dgm:spPr/>
          <dgm:t>
            <a:bodyPr/>
            <a:lstStyle/>
            <a:p>
              <a:r>
                <a:rPr lang="it-IT" sz="2600" b="0" kern="1200" dirty="0"/>
                <a:t>		 </a:t>
              </a: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reject: </a:t>
              </a:r>
              <a:b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</a:b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		 	</a:t>
              </a: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  <a:sym typeface="Wingdings" panose="05000000000000000000" pitchFamily="2" charset="2"/>
                </a:rPr>
                <a:t> </a:t>
              </a: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s</a:t>
              </a:r>
              <a:r>
                <a:rPr lang="en-GB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et </a:t>
              </a:r>
              <a:r>
                <a:rPr lang="en-GB" sz="1600" b="0" i="0" kern="120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𝑆_(𝑛+1)=𝑆_𝑛∪{𝑋}</a:t>
              </a:r>
              <a:r>
                <a:rPr lang="it-IT" sz="16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 </a:t>
              </a:r>
              <a:br>
                <a:rPr lang="it-IT" sz="16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</a:b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		            	</a:t>
              </a: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  <a:sym typeface="Wingdings" panose="05000000000000000000" pitchFamily="2" charset="2"/>
                </a:rPr>
                <a:t></a:t>
              </a: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 set points in  </a:t>
              </a:r>
              <a:r>
                <a:rPr lang="en-GB" sz="1800" b="0" i="0" kern="120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𝑆_(𝑛+1)</a:t>
              </a: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 in ascending order</a:t>
              </a:r>
            </a:p>
            <a:p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  <a:sym typeface="Wingdings" panose="05000000000000000000" pitchFamily="2" charset="2"/>
                </a:rPr>
                <a:t>			</a:t>
              </a: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 increment n and return to step 1}}</a:t>
              </a:r>
            </a:p>
          </dgm:t>
        </dgm:pt>
      </mc:Fallback>
    </mc:AlternateContent>
    <dgm:pt modelId="{323D0E69-B6AB-4CBF-9139-FA337ED66FD4}" type="parTrans" cxnId="{DBE14BC3-5F4B-4124-B90D-BC772113D111}">
      <dgm:prSet/>
      <dgm:spPr/>
      <dgm:t>
        <a:bodyPr/>
        <a:lstStyle/>
        <a:p>
          <a:endParaRPr lang="ru-RU"/>
        </a:p>
      </dgm:t>
    </dgm:pt>
    <dgm:pt modelId="{5305D922-15C3-4F08-B33E-A5AA3D93BC4A}" type="sibTrans" cxnId="{DBE14BC3-5F4B-4124-B90D-BC772113D111}">
      <dgm:prSet/>
      <dgm:spPr/>
      <dgm:t>
        <a:bodyPr/>
        <a:lstStyle/>
        <a:p>
          <a:endParaRPr lang="ru-RU"/>
        </a:p>
      </dgm:t>
    </dgm:pt>
    <mc:AlternateContent xmlns:mc="http://schemas.openxmlformats.org/markup-compatibility/2006" xmlns:a14="http://schemas.microsoft.com/office/drawing/2010/main">
      <mc:Choice Requires="a14">
        <dgm:pt modelId="{03A5CB1B-4FB9-4941-9D38-23F06D69BF3E}">
          <dgm:prSet custT="1"/>
          <dgm:spPr/>
          <dgm:t>
            <a:bodyPr/>
            <a:lstStyle/>
            <a:p>
              <a:r>
                <a:rPr lang="it-IT" sz="2600" b="0" kern="1200" dirty="0"/>
                <a:t>		 </a:t>
              </a: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else { accept:</a:t>
              </a:r>
              <a:b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</a:b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			</a:t>
              </a: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  <a:sym typeface="Wingdings" panose="05000000000000000000" pitchFamily="2" charset="2"/>
                </a:rPr>
                <a:t> </a:t>
              </a: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set  </a:t>
              </a:r>
              <a14:m>
                <m:oMath xmlns:m="http://schemas.openxmlformats.org/officeDocument/2006/math">
                  <m:sSub>
                    <m:sSubPr>
                      <m:ctrlPr>
                        <a:rPr lang="it-IT" sz="1800" b="0" i="1" kern="1200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1800" b="0" i="1" kern="1200" dirty="0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en-GB" sz="1800" b="0" i="1" kern="1200" dirty="0" smtClean="0">
                          <a:latin typeface="Cambria Math" panose="02040503050406030204" pitchFamily="18" charset="0"/>
                        </a:rPr>
                        <m:t>𝐴</m:t>
                      </m:r>
                    </m:sub>
                  </m:sSub>
                  <m:r>
                    <a:rPr lang="it-IT" sz="1800" b="0" i="1" kern="1200" dirty="0" smtClean="0">
                      <a:latin typeface="Cambria Math" panose="02040503050406030204" pitchFamily="18" charset="0"/>
                    </a:rPr>
                    <m:t>= </m:t>
                  </m:r>
                  <m:r>
                    <a:rPr lang="it-IT" sz="1800" b="0" i="1" kern="1200" dirty="0" smtClean="0">
                      <a:latin typeface="Cambria Math" panose="02040503050406030204" pitchFamily="18" charset="0"/>
                    </a:rPr>
                    <m:t>𝑋</m:t>
                  </m:r>
                  <m:r>
                    <a:rPr lang="it-IT" sz="1800" b="0" i="1" kern="1200" dirty="0" smtClean="0"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}</a:t>
              </a:r>
            </a:p>
          </dgm:t>
        </dgm:pt>
      </mc:Choice>
      <mc:Fallback xmlns="">
        <dgm:pt modelId="{03A5CB1B-4FB9-4941-9D38-23F06D69BF3E}">
          <dgm:prSet custT="1"/>
          <dgm:spPr/>
          <dgm:t>
            <a:bodyPr/>
            <a:lstStyle/>
            <a:p>
              <a:r>
                <a:rPr lang="it-IT" sz="2600" b="0" kern="1200" dirty="0"/>
                <a:t>		 </a:t>
              </a: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else { accept:</a:t>
              </a:r>
              <a:b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</a:b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			</a:t>
              </a: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  <a:sym typeface="Wingdings" panose="05000000000000000000" pitchFamily="2" charset="2"/>
                </a:rPr>
                <a:t> </a:t>
              </a: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set  </a:t>
              </a:r>
              <a:r>
                <a:rPr lang="it-IT" sz="1800" b="0" i="0" kern="1200" dirty="0">
                  <a:latin typeface="Cambria Math" panose="02040503050406030204" pitchFamily="18" charset="0"/>
                </a:rPr>
                <a:t>𝑥_</a:t>
              </a:r>
              <a:r>
                <a:rPr lang="en-GB" sz="1800" b="0" i="0" kern="1200" dirty="0">
                  <a:latin typeface="Cambria Math" panose="02040503050406030204" pitchFamily="18" charset="0"/>
                </a:rPr>
                <a:t>𝐴</a:t>
              </a:r>
              <a:r>
                <a:rPr lang="it-IT" sz="1800" b="0" i="0" kern="1200" dirty="0">
                  <a:latin typeface="Cambria Math" panose="02040503050406030204" pitchFamily="18" charset="0"/>
                </a:rPr>
                <a:t>= 𝑋 </a:t>
              </a: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}</a:t>
              </a:r>
            </a:p>
          </dgm:t>
        </dgm:pt>
      </mc:Fallback>
    </mc:AlternateContent>
    <dgm:pt modelId="{1ACC251B-9788-4C90-B1EA-018999C01172}" type="parTrans" cxnId="{46CA06DD-7B9D-4E3B-8406-D6B3C15E2604}">
      <dgm:prSet/>
      <dgm:spPr/>
      <dgm:t>
        <a:bodyPr/>
        <a:lstStyle/>
        <a:p>
          <a:endParaRPr lang="ru-RU"/>
        </a:p>
      </dgm:t>
    </dgm:pt>
    <dgm:pt modelId="{9054F3D6-82B0-45E0-8F4A-92E2B087735C}" type="sibTrans" cxnId="{46CA06DD-7B9D-4E3B-8406-D6B3C15E2604}">
      <dgm:prSet/>
      <dgm:spPr/>
      <dgm:t>
        <a:bodyPr/>
        <a:lstStyle/>
        <a:p>
          <a:endParaRPr lang="ru-RU"/>
        </a:p>
      </dgm:t>
    </dgm:pt>
    <dgm:pt modelId="{4E4D24BF-3A19-4001-80BB-1183AC775822}" type="pres">
      <dgm:prSet presAssocID="{C67D9D3D-C66C-4559-9D26-3245C9A9DF4B}" presName="vert0" presStyleCnt="0">
        <dgm:presLayoutVars>
          <dgm:dir/>
          <dgm:animOne val="branch"/>
          <dgm:animLvl val="lvl"/>
        </dgm:presLayoutVars>
      </dgm:prSet>
      <dgm:spPr/>
    </dgm:pt>
    <dgm:pt modelId="{94231C95-D8F6-4501-9DD3-4FA71A275CED}" type="pres">
      <dgm:prSet presAssocID="{DF21CC64-F244-45E3-A888-26D1F516AC6E}" presName="thickLine" presStyleLbl="alignNode1" presStyleIdx="0" presStyleCnt="1"/>
      <dgm:spPr/>
    </dgm:pt>
    <dgm:pt modelId="{18A031FF-E625-4F55-974C-EFECC8953E86}" type="pres">
      <dgm:prSet presAssocID="{DF21CC64-F244-45E3-A888-26D1F516AC6E}" presName="horz1" presStyleCnt="0"/>
      <dgm:spPr/>
    </dgm:pt>
    <dgm:pt modelId="{C0450B49-9F88-4ED1-94F8-3D99D4DD746A}" type="pres">
      <dgm:prSet presAssocID="{DF21CC64-F244-45E3-A888-26D1F516AC6E}" presName="tx1" presStyleLbl="revTx" presStyleIdx="0" presStyleCnt="9"/>
      <dgm:spPr/>
    </dgm:pt>
    <dgm:pt modelId="{03D3A696-16C6-4188-932E-21085C58DEBF}" type="pres">
      <dgm:prSet presAssocID="{DF21CC64-F244-45E3-A888-26D1F516AC6E}" presName="vert1" presStyleCnt="0"/>
      <dgm:spPr/>
    </dgm:pt>
    <dgm:pt modelId="{A518CACD-D820-4C47-A253-58B0906D0C3E}" type="pres">
      <dgm:prSet presAssocID="{5F9BEAA6-FF62-4AE6-94F6-2D881D1F02FB}" presName="vertSpace2a" presStyleCnt="0"/>
      <dgm:spPr/>
    </dgm:pt>
    <dgm:pt modelId="{5AF4A764-CEEA-4727-B50B-AA79DF9A998E}" type="pres">
      <dgm:prSet presAssocID="{5F9BEAA6-FF62-4AE6-94F6-2D881D1F02FB}" presName="horz2" presStyleCnt="0"/>
      <dgm:spPr/>
    </dgm:pt>
    <dgm:pt modelId="{EEB0298D-FE2A-41EF-B223-D5E079EBB817}" type="pres">
      <dgm:prSet presAssocID="{5F9BEAA6-FF62-4AE6-94F6-2D881D1F02FB}" presName="horzSpace2" presStyleCnt="0"/>
      <dgm:spPr/>
    </dgm:pt>
    <dgm:pt modelId="{DA117DC9-3D95-4483-9F85-F1E49F23F0A1}" type="pres">
      <dgm:prSet presAssocID="{5F9BEAA6-FF62-4AE6-94F6-2D881D1F02FB}" presName="tx2" presStyleLbl="revTx" presStyleIdx="1" presStyleCnt="9" custScaleY="159418"/>
      <dgm:spPr/>
    </dgm:pt>
    <dgm:pt modelId="{2C38CA0B-8D2A-4626-8CDD-05A6919EA239}" type="pres">
      <dgm:prSet presAssocID="{5F9BEAA6-FF62-4AE6-94F6-2D881D1F02FB}" presName="vert2" presStyleCnt="0"/>
      <dgm:spPr/>
    </dgm:pt>
    <dgm:pt modelId="{760464DE-0A3D-4551-AF64-00ADD297ACE8}" type="pres">
      <dgm:prSet presAssocID="{5F9BEAA6-FF62-4AE6-94F6-2D881D1F02FB}" presName="thinLine2b" presStyleLbl="callout" presStyleIdx="0" presStyleCnt="8"/>
      <dgm:spPr/>
    </dgm:pt>
    <dgm:pt modelId="{6C5B53A6-4418-4165-A056-7B8AF4EBC160}" type="pres">
      <dgm:prSet presAssocID="{5F9BEAA6-FF62-4AE6-94F6-2D881D1F02FB}" presName="vertSpace2b" presStyleCnt="0"/>
      <dgm:spPr/>
    </dgm:pt>
    <dgm:pt modelId="{E1A29981-8621-4E4E-91EC-EED07E0854FA}" type="pres">
      <dgm:prSet presAssocID="{53F95DEC-198C-4C8A-85C0-C3617CC5F13C}" presName="horz2" presStyleCnt="0"/>
      <dgm:spPr/>
    </dgm:pt>
    <dgm:pt modelId="{D171B284-B604-4B3B-A283-0541B87C7AEA}" type="pres">
      <dgm:prSet presAssocID="{53F95DEC-198C-4C8A-85C0-C3617CC5F13C}" presName="horzSpace2" presStyleCnt="0"/>
      <dgm:spPr/>
    </dgm:pt>
    <dgm:pt modelId="{B81FAC1E-3A8A-4851-8CF3-2B6000673E23}" type="pres">
      <dgm:prSet presAssocID="{53F95DEC-198C-4C8A-85C0-C3617CC5F13C}" presName="tx2" presStyleLbl="revTx" presStyleIdx="2" presStyleCnt="9" custScaleY="185353"/>
      <dgm:spPr/>
    </dgm:pt>
    <dgm:pt modelId="{9C14D6EC-8029-4F24-A55C-B480B0053D3B}" type="pres">
      <dgm:prSet presAssocID="{53F95DEC-198C-4C8A-85C0-C3617CC5F13C}" presName="vert2" presStyleCnt="0"/>
      <dgm:spPr/>
    </dgm:pt>
    <dgm:pt modelId="{177E385E-8D17-4637-8F03-23874A41A705}" type="pres">
      <dgm:prSet presAssocID="{53F95DEC-198C-4C8A-85C0-C3617CC5F13C}" presName="thinLine2b" presStyleLbl="callout" presStyleIdx="1" presStyleCnt="8"/>
      <dgm:spPr/>
    </dgm:pt>
    <dgm:pt modelId="{532B783A-BDD0-4AA7-80EF-FD4674661D43}" type="pres">
      <dgm:prSet presAssocID="{53F95DEC-198C-4C8A-85C0-C3617CC5F13C}" presName="vertSpace2b" presStyleCnt="0"/>
      <dgm:spPr/>
    </dgm:pt>
    <dgm:pt modelId="{27787D60-FFEA-4267-B3E1-4D7B68E47CA2}" type="pres">
      <dgm:prSet presAssocID="{D7539191-FD26-4C74-A380-53AAEE3717A8}" presName="horz2" presStyleCnt="0"/>
      <dgm:spPr/>
    </dgm:pt>
    <dgm:pt modelId="{A1463E2B-B5D8-41DD-AD89-97D4C7509DB9}" type="pres">
      <dgm:prSet presAssocID="{D7539191-FD26-4C74-A380-53AAEE3717A8}" presName="horzSpace2" presStyleCnt="0"/>
      <dgm:spPr/>
    </dgm:pt>
    <dgm:pt modelId="{5889E632-CB95-48C8-9618-4F9EDCE34F67}" type="pres">
      <dgm:prSet presAssocID="{D7539191-FD26-4C74-A380-53AAEE3717A8}" presName="tx2" presStyleLbl="revTx" presStyleIdx="3" presStyleCnt="9" custScaleY="192581"/>
      <dgm:spPr/>
    </dgm:pt>
    <dgm:pt modelId="{1AC8F285-5058-4767-8EC5-0D5526AC8118}" type="pres">
      <dgm:prSet presAssocID="{D7539191-FD26-4C74-A380-53AAEE3717A8}" presName="vert2" presStyleCnt="0"/>
      <dgm:spPr/>
    </dgm:pt>
    <dgm:pt modelId="{07A14C58-B944-4B68-A31C-A18F06FCA65B}" type="pres">
      <dgm:prSet presAssocID="{D7539191-FD26-4C74-A380-53AAEE3717A8}" presName="thinLine2b" presStyleLbl="callout" presStyleIdx="2" presStyleCnt="8"/>
      <dgm:spPr/>
    </dgm:pt>
    <dgm:pt modelId="{1AA17417-5F6F-464A-B458-FC41A9D6B49F}" type="pres">
      <dgm:prSet presAssocID="{D7539191-FD26-4C74-A380-53AAEE3717A8}" presName="vertSpace2b" presStyleCnt="0"/>
      <dgm:spPr/>
    </dgm:pt>
    <dgm:pt modelId="{130915E4-E917-4E81-A940-03C9AC250FA2}" type="pres">
      <dgm:prSet presAssocID="{8656E427-36DB-4918-B78B-B6118E084099}" presName="horz2" presStyleCnt="0"/>
      <dgm:spPr/>
    </dgm:pt>
    <dgm:pt modelId="{0C50AF02-3EBE-4822-80A3-4FF5A4086212}" type="pres">
      <dgm:prSet presAssocID="{8656E427-36DB-4918-B78B-B6118E084099}" presName="horzSpace2" presStyleCnt="0"/>
      <dgm:spPr/>
    </dgm:pt>
    <dgm:pt modelId="{2C8D5395-F7B3-411D-ABEE-284621F68194}" type="pres">
      <dgm:prSet presAssocID="{8656E427-36DB-4918-B78B-B6118E084099}" presName="tx2" presStyleLbl="revTx" presStyleIdx="4" presStyleCnt="9" custScaleY="167954"/>
      <dgm:spPr/>
    </dgm:pt>
    <dgm:pt modelId="{F0DAC384-CC5E-4EB4-B32A-29928C1277FE}" type="pres">
      <dgm:prSet presAssocID="{8656E427-36DB-4918-B78B-B6118E084099}" presName="vert2" presStyleCnt="0"/>
      <dgm:spPr/>
    </dgm:pt>
    <dgm:pt modelId="{42852327-D038-41F3-BC9A-BFFDBE88C81E}" type="pres">
      <dgm:prSet presAssocID="{8656E427-36DB-4918-B78B-B6118E084099}" presName="thinLine2b" presStyleLbl="callout" presStyleIdx="3" presStyleCnt="8"/>
      <dgm:spPr/>
    </dgm:pt>
    <dgm:pt modelId="{63A88CA0-D6F6-4DD9-98CD-E8915258FF73}" type="pres">
      <dgm:prSet presAssocID="{8656E427-36DB-4918-B78B-B6118E084099}" presName="vertSpace2b" presStyleCnt="0"/>
      <dgm:spPr/>
    </dgm:pt>
    <dgm:pt modelId="{0FAF76D2-F3CC-42B7-BA33-985492CE2DEF}" type="pres">
      <dgm:prSet presAssocID="{BEC355DF-1C22-4B42-B202-1CCED3F82934}" presName="horz2" presStyleCnt="0"/>
      <dgm:spPr/>
    </dgm:pt>
    <dgm:pt modelId="{DDB4B149-98CB-4AD4-989E-D9FB1A7E78D6}" type="pres">
      <dgm:prSet presAssocID="{BEC355DF-1C22-4B42-B202-1CCED3F82934}" presName="horzSpace2" presStyleCnt="0"/>
      <dgm:spPr/>
    </dgm:pt>
    <dgm:pt modelId="{EA9CCE58-57A8-4777-946E-02D99F0A0145}" type="pres">
      <dgm:prSet presAssocID="{BEC355DF-1C22-4B42-B202-1CCED3F82934}" presName="tx2" presStyleLbl="revTx" presStyleIdx="5" presStyleCnt="9" custScaleY="149281"/>
      <dgm:spPr/>
    </dgm:pt>
    <dgm:pt modelId="{E2B71855-FE55-425E-9894-CA465D9C85D7}" type="pres">
      <dgm:prSet presAssocID="{BEC355DF-1C22-4B42-B202-1CCED3F82934}" presName="vert2" presStyleCnt="0"/>
      <dgm:spPr/>
    </dgm:pt>
    <dgm:pt modelId="{9FFF8EA5-E005-4A70-82DF-2C69342E9DD2}" type="pres">
      <dgm:prSet presAssocID="{BEC355DF-1C22-4B42-B202-1CCED3F82934}" presName="thinLine2b" presStyleLbl="callout" presStyleIdx="4" presStyleCnt="8" custLinFactY="351116" custLinFactNeighborY="400000"/>
      <dgm:spPr/>
    </dgm:pt>
    <dgm:pt modelId="{56C2F651-D5BE-4A28-9FA2-1638AC81FC67}" type="pres">
      <dgm:prSet presAssocID="{BEC355DF-1C22-4B42-B202-1CCED3F82934}" presName="vertSpace2b" presStyleCnt="0"/>
      <dgm:spPr/>
    </dgm:pt>
    <dgm:pt modelId="{A1755561-4A3B-4F33-9CCE-BF0DC3E41DC7}" type="pres">
      <dgm:prSet presAssocID="{F2FB68B9-697F-48EF-9C1F-75F727A811DB}" presName="horz2" presStyleCnt="0"/>
      <dgm:spPr/>
    </dgm:pt>
    <dgm:pt modelId="{139D3D7D-C460-491E-8E10-BBC498E63A71}" type="pres">
      <dgm:prSet presAssocID="{F2FB68B9-697F-48EF-9C1F-75F727A811DB}" presName="horzSpace2" presStyleCnt="0"/>
      <dgm:spPr/>
    </dgm:pt>
    <dgm:pt modelId="{074965B2-801D-4CBE-AA14-11744EB84FEE}" type="pres">
      <dgm:prSet presAssocID="{F2FB68B9-697F-48EF-9C1F-75F727A811DB}" presName="tx2" presStyleLbl="revTx" presStyleIdx="6" presStyleCnt="9" custScaleY="400878"/>
      <dgm:spPr/>
    </dgm:pt>
    <dgm:pt modelId="{13B093ED-BE9D-4593-9B3A-BA84CAEEFE49}" type="pres">
      <dgm:prSet presAssocID="{F2FB68B9-697F-48EF-9C1F-75F727A811DB}" presName="vert2" presStyleCnt="0"/>
      <dgm:spPr/>
    </dgm:pt>
    <dgm:pt modelId="{2DEEBB7B-3B8F-448E-A134-E2E2F24AA481}" type="pres">
      <dgm:prSet presAssocID="{F2FB68B9-697F-48EF-9C1F-75F727A811DB}" presName="thinLine2b" presStyleLbl="callout" presStyleIdx="5" presStyleCnt="8"/>
      <dgm:spPr/>
    </dgm:pt>
    <dgm:pt modelId="{36582595-7766-43F2-A620-608420CCD5D2}" type="pres">
      <dgm:prSet presAssocID="{F2FB68B9-697F-48EF-9C1F-75F727A811DB}" presName="vertSpace2b" presStyleCnt="0"/>
      <dgm:spPr/>
    </dgm:pt>
    <dgm:pt modelId="{30BFAC19-A3E3-4B38-8115-8A30AFEB8087}" type="pres">
      <dgm:prSet presAssocID="{03A5CB1B-4FB9-4941-9D38-23F06D69BF3E}" presName="horz2" presStyleCnt="0"/>
      <dgm:spPr/>
    </dgm:pt>
    <dgm:pt modelId="{2ECA836C-256D-49A6-A886-5017EFB883C3}" type="pres">
      <dgm:prSet presAssocID="{03A5CB1B-4FB9-4941-9D38-23F06D69BF3E}" presName="horzSpace2" presStyleCnt="0"/>
      <dgm:spPr/>
    </dgm:pt>
    <dgm:pt modelId="{22092A0B-6AB1-476D-B755-6F3D4594F392}" type="pres">
      <dgm:prSet presAssocID="{03A5CB1B-4FB9-4941-9D38-23F06D69BF3E}" presName="tx2" presStyleLbl="revTx" presStyleIdx="7" presStyleCnt="9" custScaleY="242588"/>
      <dgm:spPr/>
    </dgm:pt>
    <dgm:pt modelId="{263B39C2-B80B-4687-A9A8-3F9B2FDE5EAE}" type="pres">
      <dgm:prSet presAssocID="{03A5CB1B-4FB9-4941-9D38-23F06D69BF3E}" presName="vert2" presStyleCnt="0"/>
      <dgm:spPr/>
    </dgm:pt>
    <dgm:pt modelId="{FC790C35-1931-438F-86A6-8F4BEB6D8545}" type="pres">
      <dgm:prSet presAssocID="{03A5CB1B-4FB9-4941-9D38-23F06D69BF3E}" presName="thinLine2b" presStyleLbl="callout" presStyleIdx="6" presStyleCnt="8"/>
      <dgm:spPr/>
    </dgm:pt>
    <dgm:pt modelId="{C301E4D4-88E2-4BC5-B92B-326BC116AE80}" type="pres">
      <dgm:prSet presAssocID="{03A5CB1B-4FB9-4941-9D38-23F06D69BF3E}" presName="vertSpace2b" presStyleCnt="0"/>
      <dgm:spPr/>
    </dgm:pt>
    <dgm:pt modelId="{28459B58-C8E3-4987-81CB-F06B7EF7EE26}" type="pres">
      <dgm:prSet presAssocID="{6137C539-206F-43A1-8BCB-8D967DBBAA20}" presName="horz2" presStyleCnt="0"/>
      <dgm:spPr/>
    </dgm:pt>
    <dgm:pt modelId="{6F99FD93-02B3-46A7-8E86-12F7CCF66F13}" type="pres">
      <dgm:prSet presAssocID="{6137C539-206F-43A1-8BCB-8D967DBBAA20}" presName="horzSpace2" presStyleCnt="0"/>
      <dgm:spPr/>
    </dgm:pt>
    <dgm:pt modelId="{160A9644-EB35-4AE5-B0FE-067D3E6ED237}" type="pres">
      <dgm:prSet presAssocID="{6137C539-206F-43A1-8BCB-8D967DBBAA20}" presName="tx2" presStyleLbl="revTx" presStyleIdx="8" presStyleCnt="9" custScaleY="172493"/>
      <dgm:spPr/>
    </dgm:pt>
    <dgm:pt modelId="{FE5ABE58-BC8E-4353-9A9F-75DE92DA2C1B}" type="pres">
      <dgm:prSet presAssocID="{6137C539-206F-43A1-8BCB-8D967DBBAA20}" presName="vert2" presStyleCnt="0"/>
      <dgm:spPr/>
    </dgm:pt>
    <dgm:pt modelId="{FEF26F12-E85F-4138-8884-7F6628BA627F}" type="pres">
      <dgm:prSet presAssocID="{6137C539-206F-43A1-8BCB-8D967DBBAA20}" presName="thinLine2b" presStyleLbl="callout" presStyleIdx="7" presStyleCnt="8"/>
      <dgm:spPr/>
    </dgm:pt>
    <dgm:pt modelId="{391C5779-4890-4162-B95C-427849012127}" type="pres">
      <dgm:prSet presAssocID="{6137C539-206F-43A1-8BCB-8D967DBBAA20}" presName="vertSpace2b" presStyleCnt="0"/>
      <dgm:spPr/>
    </dgm:pt>
  </dgm:ptLst>
  <dgm:cxnLst>
    <dgm:cxn modelId="{8F56D203-A209-4FBA-9B60-3EB83684A784}" type="presOf" srcId="{DF21CC64-F244-45E3-A888-26D1F516AC6E}" destId="{C0450B49-9F88-4ED1-94F8-3D99D4DD746A}" srcOrd="0" destOrd="0" presId="urn:microsoft.com/office/officeart/2008/layout/LinedList"/>
    <dgm:cxn modelId="{DE05E715-FA2B-4864-BB09-9BD4EEF76BCE}" type="presOf" srcId="{D7539191-FD26-4C74-A380-53AAEE3717A8}" destId="{5889E632-CB95-48C8-9618-4F9EDCE34F67}" srcOrd="0" destOrd="0" presId="urn:microsoft.com/office/officeart/2008/layout/LinedList"/>
    <dgm:cxn modelId="{86857A17-55C8-4762-A106-91FFFD2ED5DE}" srcId="{DF21CC64-F244-45E3-A888-26D1F516AC6E}" destId="{8656E427-36DB-4918-B78B-B6118E084099}" srcOrd="3" destOrd="0" parTransId="{5FB34F33-3318-499E-B870-6E9B4E1D0039}" sibTransId="{1648C9BE-3364-411C-BE16-0F942E14718D}"/>
    <dgm:cxn modelId="{4CBF4C1A-BA08-48C6-8EAB-F0B3D3BC0C8F}" type="presOf" srcId="{53F95DEC-198C-4C8A-85C0-C3617CC5F13C}" destId="{B81FAC1E-3A8A-4851-8CF3-2B6000673E23}" srcOrd="0" destOrd="0" presId="urn:microsoft.com/office/officeart/2008/layout/LinedList"/>
    <dgm:cxn modelId="{4D40211B-523D-4158-8B73-AA743EBE2C80}" srcId="{C67D9D3D-C66C-4559-9D26-3245C9A9DF4B}" destId="{DF21CC64-F244-45E3-A888-26D1F516AC6E}" srcOrd="0" destOrd="0" parTransId="{906CC9D8-C432-4CE7-8641-D00CDC9974E8}" sibTransId="{2CAAAC91-7481-4C99-9339-55F9B058D6EC}"/>
    <dgm:cxn modelId="{0E47D422-2710-4804-B8B7-54D77BDDE8D2}" srcId="{DF21CC64-F244-45E3-A888-26D1F516AC6E}" destId="{6137C539-206F-43A1-8BCB-8D967DBBAA20}" srcOrd="7" destOrd="0" parTransId="{5CC096BB-170C-4C7D-A580-896F4EB4202B}" sibTransId="{FADAC6A9-E416-4491-BF35-27B093FEB152}"/>
    <dgm:cxn modelId="{141EFA2F-E8B6-4866-9C9C-9E16DD95E118}" srcId="{DF21CC64-F244-45E3-A888-26D1F516AC6E}" destId="{5F9BEAA6-FF62-4AE6-94F6-2D881D1F02FB}" srcOrd="0" destOrd="0" parTransId="{C265178E-E292-44F0-9071-09FB6B24FF90}" sibTransId="{89BC6E81-B57C-42C3-B79E-0A3BA9444523}"/>
    <dgm:cxn modelId="{D631E35C-EEC6-45F4-AD70-12C372411435}" type="presOf" srcId="{C67D9D3D-C66C-4559-9D26-3245C9A9DF4B}" destId="{4E4D24BF-3A19-4001-80BB-1183AC775822}" srcOrd="0" destOrd="0" presId="urn:microsoft.com/office/officeart/2008/layout/LinedList"/>
    <dgm:cxn modelId="{4DEC2041-CB47-4DEE-87C2-F62D4DEBB372}" type="presOf" srcId="{5F9BEAA6-FF62-4AE6-94F6-2D881D1F02FB}" destId="{DA117DC9-3D95-4483-9F85-F1E49F23F0A1}" srcOrd="0" destOrd="0" presId="urn:microsoft.com/office/officeart/2008/layout/LinedList"/>
    <dgm:cxn modelId="{7C529641-17FE-476D-86CC-22A5D15F78CF}" type="presOf" srcId="{BEC355DF-1C22-4B42-B202-1CCED3F82934}" destId="{EA9CCE58-57A8-4777-946E-02D99F0A0145}" srcOrd="0" destOrd="0" presId="urn:microsoft.com/office/officeart/2008/layout/LinedList"/>
    <dgm:cxn modelId="{2F78126C-04A3-443F-828F-50EF3E684495}" srcId="{DF21CC64-F244-45E3-A888-26D1F516AC6E}" destId="{BEC355DF-1C22-4B42-B202-1CCED3F82934}" srcOrd="4" destOrd="0" parTransId="{8D4556A4-769D-4B65-ABFF-B1C3DDCD5E60}" sibTransId="{9465C94B-404B-4494-9D2D-7310A4939757}"/>
    <dgm:cxn modelId="{D338164D-179D-4566-8CB6-DDD653FF8E8D}" type="presOf" srcId="{F2FB68B9-697F-48EF-9C1F-75F727A811DB}" destId="{074965B2-801D-4CBE-AA14-11744EB84FEE}" srcOrd="0" destOrd="0" presId="urn:microsoft.com/office/officeart/2008/layout/LinedList"/>
    <dgm:cxn modelId="{12606C51-286E-4394-9EDC-5E7F4CB7DE3B}" srcId="{DF21CC64-F244-45E3-A888-26D1F516AC6E}" destId="{53F95DEC-198C-4C8A-85C0-C3617CC5F13C}" srcOrd="1" destOrd="0" parTransId="{5406B1A6-453C-42A7-8BFA-3174587E1A64}" sibTransId="{046696D0-BE11-43B5-9897-AACC459B24CE}"/>
    <dgm:cxn modelId="{CB66FD56-2E15-4352-A6D7-C4E7F87B494F}" type="presOf" srcId="{8656E427-36DB-4918-B78B-B6118E084099}" destId="{2C8D5395-F7B3-411D-ABEE-284621F68194}" srcOrd="0" destOrd="0" presId="urn:microsoft.com/office/officeart/2008/layout/LinedList"/>
    <dgm:cxn modelId="{BBD0487E-3C39-4689-A6DD-08BDC4298077}" type="presOf" srcId="{03A5CB1B-4FB9-4941-9D38-23F06D69BF3E}" destId="{22092A0B-6AB1-476D-B755-6F3D4594F392}" srcOrd="0" destOrd="0" presId="urn:microsoft.com/office/officeart/2008/layout/LinedList"/>
    <dgm:cxn modelId="{4046528F-7C19-42F4-93D5-FBFD982C34D8}" srcId="{DF21CC64-F244-45E3-A888-26D1F516AC6E}" destId="{D7539191-FD26-4C74-A380-53AAEE3717A8}" srcOrd="2" destOrd="0" parTransId="{878692C4-1438-49AB-9AE7-F44218370724}" sibTransId="{CFD36D29-5EEE-437A-B69C-0FD31B65C5EC}"/>
    <dgm:cxn modelId="{DBE14BC3-5F4B-4124-B90D-BC772113D111}" srcId="{DF21CC64-F244-45E3-A888-26D1F516AC6E}" destId="{F2FB68B9-697F-48EF-9C1F-75F727A811DB}" srcOrd="5" destOrd="0" parTransId="{323D0E69-B6AB-4CBF-9139-FA337ED66FD4}" sibTransId="{5305D922-15C3-4F08-B33E-A5AA3D93BC4A}"/>
    <dgm:cxn modelId="{5DF880CA-2E7D-418F-9934-A50ACA842687}" type="presOf" srcId="{6137C539-206F-43A1-8BCB-8D967DBBAA20}" destId="{160A9644-EB35-4AE5-B0FE-067D3E6ED237}" srcOrd="0" destOrd="0" presId="urn:microsoft.com/office/officeart/2008/layout/LinedList"/>
    <dgm:cxn modelId="{46CA06DD-7B9D-4E3B-8406-D6B3C15E2604}" srcId="{DF21CC64-F244-45E3-A888-26D1F516AC6E}" destId="{03A5CB1B-4FB9-4941-9D38-23F06D69BF3E}" srcOrd="6" destOrd="0" parTransId="{1ACC251B-9788-4C90-B1EA-018999C01172}" sibTransId="{9054F3D6-82B0-45E0-8F4A-92E2B087735C}"/>
    <dgm:cxn modelId="{D35BBED9-03A3-4ED8-9B7D-804D52D56147}" type="presParOf" srcId="{4E4D24BF-3A19-4001-80BB-1183AC775822}" destId="{94231C95-D8F6-4501-9DD3-4FA71A275CED}" srcOrd="0" destOrd="0" presId="urn:microsoft.com/office/officeart/2008/layout/LinedList"/>
    <dgm:cxn modelId="{E6325026-4808-4712-83E1-2A69ACC953EE}" type="presParOf" srcId="{4E4D24BF-3A19-4001-80BB-1183AC775822}" destId="{18A031FF-E625-4F55-974C-EFECC8953E86}" srcOrd="1" destOrd="0" presId="urn:microsoft.com/office/officeart/2008/layout/LinedList"/>
    <dgm:cxn modelId="{1F7C731A-F248-4EDD-AB69-3D14633A6B3A}" type="presParOf" srcId="{18A031FF-E625-4F55-974C-EFECC8953E86}" destId="{C0450B49-9F88-4ED1-94F8-3D99D4DD746A}" srcOrd="0" destOrd="0" presId="urn:microsoft.com/office/officeart/2008/layout/LinedList"/>
    <dgm:cxn modelId="{D7CD419F-73EC-4FE4-A0D9-8D08CDC32A84}" type="presParOf" srcId="{18A031FF-E625-4F55-974C-EFECC8953E86}" destId="{03D3A696-16C6-4188-932E-21085C58DEBF}" srcOrd="1" destOrd="0" presId="urn:microsoft.com/office/officeart/2008/layout/LinedList"/>
    <dgm:cxn modelId="{1A7B5696-EB43-4779-A7C4-DDE626038CEB}" type="presParOf" srcId="{03D3A696-16C6-4188-932E-21085C58DEBF}" destId="{A518CACD-D820-4C47-A253-58B0906D0C3E}" srcOrd="0" destOrd="0" presId="urn:microsoft.com/office/officeart/2008/layout/LinedList"/>
    <dgm:cxn modelId="{16FB176E-46E6-484F-985D-9497CB7DEB22}" type="presParOf" srcId="{03D3A696-16C6-4188-932E-21085C58DEBF}" destId="{5AF4A764-CEEA-4727-B50B-AA79DF9A998E}" srcOrd="1" destOrd="0" presId="urn:microsoft.com/office/officeart/2008/layout/LinedList"/>
    <dgm:cxn modelId="{A9418FFB-87EF-44E4-9589-C16FB42ECED8}" type="presParOf" srcId="{5AF4A764-CEEA-4727-B50B-AA79DF9A998E}" destId="{EEB0298D-FE2A-41EF-B223-D5E079EBB817}" srcOrd="0" destOrd="0" presId="urn:microsoft.com/office/officeart/2008/layout/LinedList"/>
    <dgm:cxn modelId="{FE659A72-9C8B-4E80-A072-7DC59266B655}" type="presParOf" srcId="{5AF4A764-CEEA-4727-B50B-AA79DF9A998E}" destId="{DA117DC9-3D95-4483-9F85-F1E49F23F0A1}" srcOrd="1" destOrd="0" presId="urn:microsoft.com/office/officeart/2008/layout/LinedList"/>
    <dgm:cxn modelId="{4DAD78D4-158B-421E-A9A3-6F899EFE6FE3}" type="presParOf" srcId="{5AF4A764-CEEA-4727-B50B-AA79DF9A998E}" destId="{2C38CA0B-8D2A-4626-8CDD-05A6919EA239}" srcOrd="2" destOrd="0" presId="urn:microsoft.com/office/officeart/2008/layout/LinedList"/>
    <dgm:cxn modelId="{A298747E-2697-4CD6-95C2-1F87688BE4BD}" type="presParOf" srcId="{03D3A696-16C6-4188-932E-21085C58DEBF}" destId="{760464DE-0A3D-4551-AF64-00ADD297ACE8}" srcOrd="2" destOrd="0" presId="urn:microsoft.com/office/officeart/2008/layout/LinedList"/>
    <dgm:cxn modelId="{DD2EA043-EF6B-40CF-9509-CE7435250643}" type="presParOf" srcId="{03D3A696-16C6-4188-932E-21085C58DEBF}" destId="{6C5B53A6-4418-4165-A056-7B8AF4EBC160}" srcOrd="3" destOrd="0" presId="urn:microsoft.com/office/officeart/2008/layout/LinedList"/>
    <dgm:cxn modelId="{91173AEE-DD1A-4B89-8374-386A600F099F}" type="presParOf" srcId="{03D3A696-16C6-4188-932E-21085C58DEBF}" destId="{E1A29981-8621-4E4E-91EC-EED07E0854FA}" srcOrd="4" destOrd="0" presId="urn:microsoft.com/office/officeart/2008/layout/LinedList"/>
    <dgm:cxn modelId="{C76C65AE-A2CD-4E70-BA6E-397C02BF5392}" type="presParOf" srcId="{E1A29981-8621-4E4E-91EC-EED07E0854FA}" destId="{D171B284-B604-4B3B-A283-0541B87C7AEA}" srcOrd="0" destOrd="0" presId="urn:microsoft.com/office/officeart/2008/layout/LinedList"/>
    <dgm:cxn modelId="{E19BBFBD-42F1-4A0D-B66F-C02229684C6E}" type="presParOf" srcId="{E1A29981-8621-4E4E-91EC-EED07E0854FA}" destId="{B81FAC1E-3A8A-4851-8CF3-2B6000673E23}" srcOrd="1" destOrd="0" presId="urn:microsoft.com/office/officeart/2008/layout/LinedList"/>
    <dgm:cxn modelId="{55192DC6-3056-439A-9254-F75C8A2C569A}" type="presParOf" srcId="{E1A29981-8621-4E4E-91EC-EED07E0854FA}" destId="{9C14D6EC-8029-4F24-A55C-B480B0053D3B}" srcOrd="2" destOrd="0" presId="urn:microsoft.com/office/officeart/2008/layout/LinedList"/>
    <dgm:cxn modelId="{F1D98B17-A2F3-42B6-81F3-1F941E7AAA12}" type="presParOf" srcId="{03D3A696-16C6-4188-932E-21085C58DEBF}" destId="{177E385E-8D17-4637-8F03-23874A41A705}" srcOrd="5" destOrd="0" presId="urn:microsoft.com/office/officeart/2008/layout/LinedList"/>
    <dgm:cxn modelId="{C60800C7-FEDD-4028-BBD9-947CE52D028E}" type="presParOf" srcId="{03D3A696-16C6-4188-932E-21085C58DEBF}" destId="{532B783A-BDD0-4AA7-80EF-FD4674661D43}" srcOrd="6" destOrd="0" presId="urn:microsoft.com/office/officeart/2008/layout/LinedList"/>
    <dgm:cxn modelId="{B93E65EF-D61D-4559-8775-A495A2181679}" type="presParOf" srcId="{03D3A696-16C6-4188-932E-21085C58DEBF}" destId="{27787D60-FFEA-4267-B3E1-4D7B68E47CA2}" srcOrd="7" destOrd="0" presId="urn:microsoft.com/office/officeart/2008/layout/LinedList"/>
    <dgm:cxn modelId="{91305827-7289-4DD2-9075-F88F927AD716}" type="presParOf" srcId="{27787D60-FFEA-4267-B3E1-4D7B68E47CA2}" destId="{A1463E2B-B5D8-41DD-AD89-97D4C7509DB9}" srcOrd="0" destOrd="0" presId="urn:microsoft.com/office/officeart/2008/layout/LinedList"/>
    <dgm:cxn modelId="{7EDCE671-3D69-46CF-9754-CDF8B69D35FD}" type="presParOf" srcId="{27787D60-FFEA-4267-B3E1-4D7B68E47CA2}" destId="{5889E632-CB95-48C8-9618-4F9EDCE34F67}" srcOrd="1" destOrd="0" presId="urn:microsoft.com/office/officeart/2008/layout/LinedList"/>
    <dgm:cxn modelId="{8145E9B4-13C6-401A-9D0D-FAED51BD928E}" type="presParOf" srcId="{27787D60-FFEA-4267-B3E1-4D7B68E47CA2}" destId="{1AC8F285-5058-4767-8EC5-0D5526AC8118}" srcOrd="2" destOrd="0" presId="urn:microsoft.com/office/officeart/2008/layout/LinedList"/>
    <dgm:cxn modelId="{EE93FA7C-6416-441F-9FFB-A04851D015BF}" type="presParOf" srcId="{03D3A696-16C6-4188-932E-21085C58DEBF}" destId="{07A14C58-B944-4B68-A31C-A18F06FCA65B}" srcOrd="8" destOrd="0" presId="urn:microsoft.com/office/officeart/2008/layout/LinedList"/>
    <dgm:cxn modelId="{D6560AFB-13AB-4D62-8D0F-FEEE9DA46CD6}" type="presParOf" srcId="{03D3A696-16C6-4188-932E-21085C58DEBF}" destId="{1AA17417-5F6F-464A-B458-FC41A9D6B49F}" srcOrd="9" destOrd="0" presId="urn:microsoft.com/office/officeart/2008/layout/LinedList"/>
    <dgm:cxn modelId="{C8305A05-1F7F-41AB-9E06-C9794DC77580}" type="presParOf" srcId="{03D3A696-16C6-4188-932E-21085C58DEBF}" destId="{130915E4-E917-4E81-A940-03C9AC250FA2}" srcOrd="10" destOrd="0" presId="urn:microsoft.com/office/officeart/2008/layout/LinedList"/>
    <dgm:cxn modelId="{7DB96984-B8D6-4E76-8EAB-5CF6EB67D0E5}" type="presParOf" srcId="{130915E4-E917-4E81-A940-03C9AC250FA2}" destId="{0C50AF02-3EBE-4822-80A3-4FF5A4086212}" srcOrd="0" destOrd="0" presId="urn:microsoft.com/office/officeart/2008/layout/LinedList"/>
    <dgm:cxn modelId="{0EA7A2A6-540E-4567-9B27-DCC7C71A5664}" type="presParOf" srcId="{130915E4-E917-4E81-A940-03C9AC250FA2}" destId="{2C8D5395-F7B3-411D-ABEE-284621F68194}" srcOrd="1" destOrd="0" presId="urn:microsoft.com/office/officeart/2008/layout/LinedList"/>
    <dgm:cxn modelId="{2D0E776D-0C50-44F9-9BB0-CEB02465C59A}" type="presParOf" srcId="{130915E4-E917-4E81-A940-03C9AC250FA2}" destId="{F0DAC384-CC5E-4EB4-B32A-29928C1277FE}" srcOrd="2" destOrd="0" presId="urn:microsoft.com/office/officeart/2008/layout/LinedList"/>
    <dgm:cxn modelId="{14E566AF-AA1A-457C-B66B-6231769517FE}" type="presParOf" srcId="{03D3A696-16C6-4188-932E-21085C58DEBF}" destId="{42852327-D038-41F3-BC9A-BFFDBE88C81E}" srcOrd="11" destOrd="0" presId="urn:microsoft.com/office/officeart/2008/layout/LinedList"/>
    <dgm:cxn modelId="{538A7811-17D0-422B-8C87-A2625CA7550E}" type="presParOf" srcId="{03D3A696-16C6-4188-932E-21085C58DEBF}" destId="{63A88CA0-D6F6-4DD9-98CD-E8915258FF73}" srcOrd="12" destOrd="0" presId="urn:microsoft.com/office/officeart/2008/layout/LinedList"/>
    <dgm:cxn modelId="{02FB4F3C-59C8-4709-A232-0F8B385918CD}" type="presParOf" srcId="{03D3A696-16C6-4188-932E-21085C58DEBF}" destId="{0FAF76D2-F3CC-42B7-BA33-985492CE2DEF}" srcOrd="13" destOrd="0" presId="urn:microsoft.com/office/officeart/2008/layout/LinedList"/>
    <dgm:cxn modelId="{4CE41345-56AA-4365-8C43-7F2433847673}" type="presParOf" srcId="{0FAF76D2-F3CC-42B7-BA33-985492CE2DEF}" destId="{DDB4B149-98CB-4AD4-989E-D9FB1A7E78D6}" srcOrd="0" destOrd="0" presId="urn:microsoft.com/office/officeart/2008/layout/LinedList"/>
    <dgm:cxn modelId="{352BE289-0E60-41B0-9121-3876DC88B2ED}" type="presParOf" srcId="{0FAF76D2-F3CC-42B7-BA33-985492CE2DEF}" destId="{EA9CCE58-57A8-4777-946E-02D99F0A0145}" srcOrd="1" destOrd="0" presId="urn:microsoft.com/office/officeart/2008/layout/LinedList"/>
    <dgm:cxn modelId="{EB759A78-5B43-44B7-881E-8D55AD2C2C39}" type="presParOf" srcId="{0FAF76D2-F3CC-42B7-BA33-985492CE2DEF}" destId="{E2B71855-FE55-425E-9894-CA465D9C85D7}" srcOrd="2" destOrd="0" presId="urn:microsoft.com/office/officeart/2008/layout/LinedList"/>
    <dgm:cxn modelId="{65E89D24-CB97-4DD8-8586-6CAC2F7CE7A2}" type="presParOf" srcId="{03D3A696-16C6-4188-932E-21085C58DEBF}" destId="{9FFF8EA5-E005-4A70-82DF-2C69342E9DD2}" srcOrd="14" destOrd="0" presId="urn:microsoft.com/office/officeart/2008/layout/LinedList"/>
    <dgm:cxn modelId="{DF14765B-B6C0-416B-AD91-8E474DCD5529}" type="presParOf" srcId="{03D3A696-16C6-4188-932E-21085C58DEBF}" destId="{56C2F651-D5BE-4A28-9FA2-1638AC81FC67}" srcOrd="15" destOrd="0" presId="urn:microsoft.com/office/officeart/2008/layout/LinedList"/>
    <dgm:cxn modelId="{85124E70-B51D-4DAD-96D3-A823A9D426CD}" type="presParOf" srcId="{03D3A696-16C6-4188-932E-21085C58DEBF}" destId="{A1755561-4A3B-4F33-9CCE-BF0DC3E41DC7}" srcOrd="16" destOrd="0" presId="urn:microsoft.com/office/officeart/2008/layout/LinedList"/>
    <dgm:cxn modelId="{9170291E-97B6-4551-88D0-FB91DB42D944}" type="presParOf" srcId="{A1755561-4A3B-4F33-9CCE-BF0DC3E41DC7}" destId="{139D3D7D-C460-491E-8E10-BBC498E63A71}" srcOrd="0" destOrd="0" presId="urn:microsoft.com/office/officeart/2008/layout/LinedList"/>
    <dgm:cxn modelId="{588B6FD1-43A7-42BD-9CB7-B99E48409F2A}" type="presParOf" srcId="{A1755561-4A3B-4F33-9CCE-BF0DC3E41DC7}" destId="{074965B2-801D-4CBE-AA14-11744EB84FEE}" srcOrd="1" destOrd="0" presId="urn:microsoft.com/office/officeart/2008/layout/LinedList"/>
    <dgm:cxn modelId="{615D58C9-7B76-4DB0-89FB-01E187A7744A}" type="presParOf" srcId="{A1755561-4A3B-4F33-9CCE-BF0DC3E41DC7}" destId="{13B093ED-BE9D-4593-9B3A-BA84CAEEFE49}" srcOrd="2" destOrd="0" presId="urn:microsoft.com/office/officeart/2008/layout/LinedList"/>
    <dgm:cxn modelId="{F5096E2D-8C98-411F-813B-59A9890FE9D6}" type="presParOf" srcId="{03D3A696-16C6-4188-932E-21085C58DEBF}" destId="{2DEEBB7B-3B8F-448E-A134-E2E2F24AA481}" srcOrd="17" destOrd="0" presId="urn:microsoft.com/office/officeart/2008/layout/LinedList"/>
    <dgm:cxn modelId="{FA8A9698-B879-4441-A646-C7C383A754CB}" type="presParOf" srcId="{03D3A696-16C6-4188-932E-21085C58DEBF}" destId="{36582595-7766-43F2-A620-608420CCD5D2}" srcOrd="18" destOrd="0" presId="urn:microsoft.com/office/officeart/2008/layout/LinedList"/>
    <dgm:cxn modelId="{8D0C9486-DA25-4E7A-B6FE-1764E26044F4}" type="presParOf" srcId="{03D3A696-16C6-4188-932E-21085C58DEBF}" destId="{30BFAC19-A3E3-4B38-8115-8A30AFEB8087}" srcOrd="19" destOrd="0" presId="urn:microsoft.com/office/officeart/2008/layout/LinedList"/>
    <dgm:cxn modelId="{CD9F2AC4-AF19-4D10-A336-0C99781968B8}" type="presParOf" srcId="{30BFAC19-A3E3-4B38-8115-8A30AFEB8087}" destId="{2ECA836C-256D-49A6-A886-5017EFB883C3}" srcOrd="0" destOrd="0" presId="urn:microsoft.com/office/officeart/2008/layout/LinedList"/>
    <dgm:cxn modelId="{6529472D-BEA1-4793-B843-2D1C3775FE86}" type="presParOf" srcId="{30BFAC19-A3E3-4B38-8115-8A30AFEB8087}" destId="{22092A0B-6AB1-476D-B755-6F3D4594F392}" srcOrd="1" destOrd="0" presId="urn:microsoft.com/office/officeart/2008/layout/LinedList"/>
    <dgm:cxn modelId="{6761CED9-866B-4D91-A2AF-FAA42139D0DF}" type="presParOf" srcId="{30BFAC19-A3E3-4B38-8115-8A30AFEB8087}" destId="{263B39C2-B80B-4687-A9A8-3F9B2FDE5EAE}" srcOrd="2" destOrd="0" presId="urn:microsoft.com/office/officeart/2008/layout/LinedList"/>
    <dgm:cxn modelId="{54C8A0DC-1E4B-4069-B8F2-0902B52D22A0}" type="presParOf" srcId="{03D3A696-16C6-4188-932E-21085C58DEBF}" destId="{FC790C35-1931-438F-86A6-8F4BEB6D8545}" srcOrd="20" destOrd="0" presId="urn:microsoft.com/office/officeart/2008/layout/LinedList"/>
    <dgm:cxn modelId="{D1096140-8C86-4F75-A196-911C785F530D}" type="presParOf" srcId="{03D3A696-16C6-4188-932E-21085C58DEBF}" destId="{C301E4D4-88E2-4BC5-B92B-326BC116AE80}" srcOrd="21" destOrd="0" presId="urn:microsoft.com/office/officeart/2008/layout/LinedList"/>
    <dgm:cxn modelId="{8EF403F9-4628-43B2-B5A2-B0D47361D34E}" type="presParOf" srcId="{03D3A696-16C6-4188-932E-21085C58DEBF}" destId="{28459B58-C8E3-4987-81CB-F06B7EF7EE26}" srcOrd="22" destOrd="0" presId="urn:microsoft.com/office/officeart/2008/layout/LinedList"/>
    <dgm:cxn modelId="{9920E19B-E014-4DAD-AFAE-3E2A4C244037}" type="presParOf" srcId="{28459B58-C8E3-4987-81CB-F06B7EF7EE26}" destId="{6F99FD93-02B3-46A7-8E86-12F7CCF66F13}" srcOrd="0" destOrd="0" presId="urn:microsoft.com/office/officeart/2008/layout/LinedList"/>
    <dgm:cxn modelId="{05DB384D-1903-4429-8800-AC213DC06155}" type="presParOf" srcId="{28459B58-C8E3-4987-81CB-F06B7EF7EE26}" destId="{160A9644-EB35-4AE5-B0FE-067D3E6ED237}" srcOrd="1" destOrd="0" presId="urn:microsoft.com/office/officeart/2008/layout/LinedList"/>
    <dgm:cxn modelId="{ABB6D2EC-06E6-44FA-9A50-3967AB43F317}" type="presParOf" srcId="{28459B58-C8E3-4987-81CB-F06B7EF7EE26}" destId="{FE5ABE58-BC8E-4353-9A9F-75DE92DA2C1B}" srcOrd="2" destOrd="0" presId="urn:microsoft.com/office/officeart/2008/layout/LinedList"/>
    <dgm:cxn modelId="{264B1B37-251A-4588-B627-DD8C6A4FE986}" type="presParOf" srcId="{03D3A696-16C6-4188-932E-21085C58DEBF}" destId="{FEF26F12-E85F-4138-8884-7F6628BA627F}" srcOrd="23" destOrd="0" presId="urn:microsoft.com/office/officeart/2008/layout/LinedList"/>
    <dgm:cxn modelId="{5BD1A15C-F9C4-48BC-9FF9-FB538A7368F9}" type="presParOf" srcId="{03D3A696-16C6-4188-932E-21085C58DEBF}" destId="{391C5779-4890-4162-B95C-427849012127}" srcOrd="24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0.xml><?xml version="1.0" encoding="utf-8"?>
<dgm:dataModel xmlns:dgm="http://schemas.openxmlformats.org/drawingml/2006/diagram" xmlns:a="http://schemas.openxmlformats.org/drawingml/2006/main">
  <dgm:ptLst>
    <dgm:pt modelId="{C67D9D3D-C66C-4559-9D26-3245C9A9DF4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DF21CC64-F244-45E3-A888-26D1F516AC6E}">
      <dgm:prSet phldrT="[Testo]"/>
      <dgm:spPr/>
      <dgm:t>
        <a:bodyPr/>
        <a:lstStyle/>
        <a:p>
          <a:r>
            <a:rPr lang="it-IT" b="1" i="1" u="none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Metropolis Hastings algorithm</a:t>
          </a:r>
        </a:p>
      </dgm:t>
    </dgm:pt>
    <dgm:pt modelId="{906CC9D8-C432-4CE7-8641-D00CDC9974E8}" type="parTrans" cxnId="{4D40211B-523D-4158-8B73-AA743EBE2C80}">
      <dgm:prSet/>
      <dgm:spPr/>
      <dgm:t>
        <a:bodyPr/>
        <a:lstStyle/>
        <a:p>
          <a:endParaRPr lang="it-IT"/>
        </a:p>
      </dgm:t>
    </dgm:pt>
    <dgm:pt modelId="{2CAAAC91-7481-4C99-9339-55F9B058D6EC}" type="sibTrans" cxnId="{4D40211B-523D-4158-8B73-AA743EBE2C80}">
      <dgm:prSet/>
      <dgm:spPr/>
      <dgm:t>
        <a:bodyPr/>
        <a:lstStyle/>
        <a:p>
          <a:endParaRPr lang="it-IT"/>
        </a:p>
      </dgm:t>
    </dgm:pt>
    <dgm:pt modelId="{5F9BEAA6-FF62-4AE6-94F6-2D881D1F02FB}">
      <dgm:prSet phldrT="[Testo]" custT="1"/>
      <dgm:spPr>
        <a:blipFill>
          <a:blip xmlns:r="http://schemas.openxmlformats.org/officeDocument/2006/relationships" r:embed="rId1"/>
          <a:stretch>
            <a:fillRect l="-1654" t="-13253" b="-69880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C265178E-E292-44F0-9071-09FB6B24FF90}" type="parTrans" cxnId="{141EFA2F-E8B6-4866-9C9C-9E16DD95E118}">
      <dgm:prSet/>
      <dgm:spPr/>
      <dgm:t>
        <a:bodyPr/>
        <a:lstStyle/>
        <a:p>
          <a:endParaRPr lang="it-IT"/>
        </a:p>
      </dgm:t>
    </dgm:pt>
    <dgm:pt modelId="{89BC6E81-B57C-42C3-B79E-0A3BA9444523}" type="sibTrans" cxnId="{141EFA2F-E8B6-4866-9C9C-9E16DD95E118}">
      <dgm:prSet/>
      <dgm:spPr/>
      <dgm:t>
        <a:bodyPr/>
        <a:lstStyle/>
        <a:p>
          <a:endParaRPr lang="it-IT"/>
        </a:p>
      </dgm:t>
    </dgm:pt>
    <dgm:pt modelId="{53F95DEC-198C-4C8A-85C0-C3617CC5F13C}">
      <dgm:prSet phldrT="[Testo]" custT="1"/>
      <dgm:spPr>
        <a:blipFill>
          <a:blip xmlns:r="http://schemas.openxmlformats.org/officeDocument/2006/relationships" r:embed="rId2"/>
          <a:stretch>
            <a:fillRect l="-1654" t="-11458" b="-45833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5406B1A6-453C-42A7-8BFA-3174587E1A64}" type="parTrans" cxnId="{12606C51-286E-4394-9EDC-5E7F4CB7DE3B}">
      <dgm:prSet/>
      <dgm:spPr/>
      <dgm:t>
        <a:bodyPr/>
        <a:lstStyle/>
        <a:p>
          <a:endParaRPr lang="it-IT"/>
        </a:p>
      </dgm:t>
    </dgm:pt>
    <dgm:pt modelId="{046696D0-BE11-43B5-9897-AACC459B24CE}" type="sibTrans" cxnId="{12606C51-286E-4394-9EDC-5E7F4CB7DE3B}">
      <dgm:prSet/>
      <dgm:spPr/>
      <dgm:t>
        <a:bodyPr/>
        <a:lstStyle/>
        <a:p>
          <a:endParaRPr lang="it-IT"/>
        </a:p>
      </dgm:t>
    </dgm:pt>
    <dgm:pt modelId="{6137C539-206F-43A1-8BCB-8D967DBBAA20}">
      <dgm:prSet phldrT="[Testo]" custT="1"/>
      <dgm:spPr>
        <a:blipFill>
          <a:blip xmlns:r="http://schemas.openxmlformats.org/officeDocument/2006/relationships" r:embed="rId3"/>
          <a:stretch>
            <a:fillRect l="-1654" t="-12360" b="-57303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5CC096BB-170C-4C7D-A580-896F4EB4202B}" type="parTrans" cxnId="{0E47D422-2710-4804-B8B7-54D77BDDE8D2}">
      <dgm:prSet/>
      <dgm:spPr/>
      <dgm:t>
        <a:bodyPr/>
        <a:lstStyle/>
        <a:p>
          <a:endParaRPr lang="it-IT"/>
        </a:p>
      </dgm:t>
    </dgm:pt>
    <dgm:pt modelId="{FADAC6A9-E416-4491-BF35-27B093FEB152}" type="sibTrans" cxnId="{0E47D422-2710-4804-B8B7-54D77BDDE8D2}">
      <dgm:prSet/>
      <dgm:spPr/>
      <dgm:t>
        <a:bodyPr/>
        <a:lstStyle/>
        <a:p>
          <a:endParaRPr lang="it-IT"/>
        </a:p>
      </dgm:t>
    </dgm:pt>
    <dgm:pt modelId="{D7539191-FD26-4C74-A380-53AAEE3717A8}">
      <dgm:prSet phldrT="[Testo]" custT="1"/>
      <dgm:spPr>
        <a:blipFill>
          <a:blip xmlns:r="http://schemas.openxmlformats.org/officeDocument/2006/relationships" r:embed="rId4"/>
          <a:stretch>
            <a:fillRect l="-1654" t="-12121" b="-41414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878692C4-1438-49AB-9AE7-F44218370724}" type="parTrans" cxnId="{4046528F-7C19-42F4-93D5-FBFD982C34D8}">
      <dgm:prSet/>
      <dgm:spPr/>
      <dgm:t>
        <a:bodyPr/>
        <a:lstStyle/>
        <a:p>
          <a:endParaRPr lang="it-IT"/>
        </a:p>
      </dgm:t>
    </dgm:pt>
    <dgm:pt modelId="{CFD36D29-5EEE-437A-B69C-0FD31B65C5EC}" type="sibTrans" cxnId="{4046528F-7C19-42F4-93D5-FBFD982C34D8}">
      <dgm:prSet/>
      <dgm:spPr/>
      <dgm:t>
        <a:bodyPr/>
        <a:lstStyle/>
        <a:p>
          <a:endParaRPr lang="it-IT"/>
        </a:p>
      </dgm:t>
    </dgm:pt>
    <dgm:pt modelId="{8656E427-36DB-4918-B78B-B6118E084099}">
      <dgm:prSet custT="1"/>
      <dgm:spPr/>
      <dgm:t>
        <a:bodyPr/>
        <a:lstStyle/>
        <a:p>
          <a:r>
            <a:rPr lang="it-IT" sz="3200" b="1" i="1" kern="1200" dirty="0">
              <a:solidFill>
                <a:srgbClr val="C593B6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randview"/>
              <a:ea typeface="+mn-ea"/>
              <a:cs typeface="+mn-cs"/>
            </a:rPr>
            <a:t>3. </a:t>
          </a:r>
          <a:r>
            <a:rPr lang="it-IT" sz="24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Perform rejection step:</a:t>
          </a:r>
        </a:p>
      </dgm:t>
    </dgm:pt>
    <dgm:pt modelId="{5FB34F33-3318-499E-B870-6E9B4E1D0039}" type="parTrans" cxnId="{86857A17-55C8-4762-A106-91FFFD2ED5DE}">
      <dgm:prSet/>
      <dgm:spPr/>
      <dgm:t>
        <a:bodyPr/>
        <a:lstStyle/>
        <a:p>
          <a:endParaRPr lang="it-IT"/>
        </a:p>
      </dgm:t>
    </dgm:pt>
    <dgm:pt modelId="{1648C9BE-3364-411C-BE16-0F942E14718D}" type="sibTrans" cxnId="{86857A17-55C8-4762-A106-91FFFD2ED5DE}">
      <dgm:prSet/>
      <dgm:spPr/>
      <dgm:t>
        <a:bodyPr/>
        <a:lstStyle/>
        <a:p>
          <a:endParaRPr lang="it-IT"/>
        </a:p>
      </dgm:t>
    </dgm:pt>
    <dgm:pt modelId="{F59F36AA-E650-4E9F-B82F-BDFD897FE441}">
      <dgm:prSet custT="1"/>
      <dgm:spPr>
        <a:blipFill>
          <a:blip xmlns:r="http://schemas.openxmlformats.org/officeDocument/2006/relationships" r:embed="rId5"/>
          <a:stretch>
            <a:fillRect b="-3409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5F807F34-0CE2-4669-992D-388600A984E0}" type="parTrans" cxnId="{962A45B2-32DD-47F6-9163-9775587E503A}">
      <dgm:prSet/>
      <dgm:spPr/>
      <dgm:t>
        <a:bodyPr/>
        <a:lstStyle/>
        <a:p>
          <a:endParaRPr lang="it-IT"/>
        </a:p>
      </dgm:t>
    </dgm:pt>
    <dgm:pt modelId="{CFA425A1-5765-47AA-8C1E-2C7CD8482D53}" type="sibTrans" cxnId="{962A45B2-32DD-47F6-9163-9775587E503A}">
      <dgm:prSet/>
      <dgm:spPr/>
      <dgm:t>
        <a:bodyPr/>
        <a:lstStyle/>
        <a:p>
          <a:endParaRPr lang="it-IT"/>
        </a:p>
      </dgm:t>
    </dgm:pt>
    <dgm:pt modelId="{BEC355DF-1C22-4B42-B202-1CCED3F82934}">
      <dgm:prSet custT="1"/>
      <dgm:spPr>
        <a:blipFill>
          <a:blip xmlns:r="http://schemas.openxmlformats.org/officeDocument/2006/relationships" r:embed="rId6"/>
          <a:stretch>
            <a:fillRect b="-24359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8D4556A4-769D-4B65-ABFF-B1C3DDCD5E60}" type="parTrans" cxnId="{2F78126C-04A3-443F-828F-50EF3E684495}">
      <dgm:prSet/>
      <dgm:spPr/>
      <dgm:t>
        <a:bodyPr/>
        <a:lstStyle/>
        <a:p>
          <a:endParaRPr lang="it-IT"/>
        </a:p>
      </dgm:t>
    </dgm:pt>
    <dgm:pt modelId="{9465C94B-404B-4494-9D2D-7310A4939757}" type="sibTrans" cxnId="{2F78126C-04A3-443F-828F-50EF3E684495}">
      <dgm:prSet/>
      <dgm:spPr/>
      <dgm:t>
        <a:bodyPr/>
        <a:lstStyle/>
        <a:p>
          <a:endParaRPr lang="it-IT"/>
        </a:p>
      </dgm:t>
    </dgm:pt>
    <dgm:pt modelId="{F2FB68B9-697F-48EF-9C1F-75F727A811DB}">
      <dgm:prSet custT="1"/>
      <dgm:spPr>
        <a:blipFill>
          <a:blip xmlns:r="http://schemas.openxmlformats.org/officeDocument/2006/relationships" r:embed="rId7"/>
          <a:stretch>
            <a:fillRect b="-15200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323D0E69-B6AB-4CBF-9139-FA337ED66FD4}" type="parTrans" cxnId="{DBE14BC3-5F4B-4124-B90D-BC772113D111}">
      <dgm:prSet/>
      <dgm:spPr/>
      <dgm:t>
        <a:bodyPr/>
        <a:lstStyle/>
        <a:p>
          <a:endParaRPr lang="ru-RU"/>
        </a:p>
      </dgm:t>
    </dgm:pt>
    <dgm:pt modelId="{5305D922-15C3-4F08-B33E-A5AA3D93BC4A}" type="sibTrans" cxnId="{DBE14BC3-5F4B-4124-B90D-BC772113D111}">
      <dgm:prSet/>
      <dgm:spPr/>
      <dgm:t>
        <a:bodyPr/>
        <a:lstStyle/>
        <a:p>
          <a:endParaRPr lang="ru-RU"/>
        </a:p>
      </dgm:t>
    </dgm:pt>
    <dgm:pt modelId="{03A5CB1B-4FB9-4941-9D38-23F06D69BF3E}">
      <dgm:prSet custT="1"/>
      <dgm:spPr>
        <a:blipFill>
          <a:blip xmlns:r="http://schemas.openxmlformats.org/officeDocument/2006/relationships" r:embed="rId8"/>
          <a:stretch>
            <a:fillRect b="-14286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1ACC251B-9788-4C90-B1EA-018999C01172}" type="parTrans" cxnId="{46CA06DD-7B9D-4E3B-8406-D6B3C15E2604}">
      <dgm:prSet/>
      <dgm:spPr/>
      <dgm:t>
        <a:bodyPr/>
        <a:lstStyle/>
        <a:p>
          <a:endParaRPr lang="ru-RU"/>
        </a:p>
      </dgm:t>
    </dgm:pt>
    <dgm:pt modelId="{9054F3D6-82B0-45E0-8F4A-92E2B087735C}" type="sibTrans" cxnId="{46CA06DD-7B9D-4E3B-8406-D6B3C15E2604}">
      <dgm:prSet/>
      <dgm:spPr/>
      <dgm:t>
        <a:bodyPr/>
        <a:lstStyle/>
        <a:p>
          <a:endParaRPr lang="ru-RU"/>
        </a:p>
      </dgm:t>
    </dgm:pt>
    <dgm:pt modelId="{4E4D24BF-3A19-4001-80BB-1183AC775822}" type="pres">
      <dgm:prSet presAssocID="{C67D9D3D-C66C-4559-9D26-3245C9A9DF4B}" presName="vert0" presStyleCnt="0">
        <dgm:presLayoutVars>
          <dgm:dir/>
          <dgm:animOne val="branch"/>
          <dgm:animLvl val="lvl"/>
        </dgm:presLayoutVars>
      </dgm:prSet>
      <dgm:spPr/>
    </dgm:pt>
    <dgm:pt modelId="{94231C95-D8F6-4501-9DD3-4FA71A275CED}" type="pres">
      <dgm:prSet presAssocID="{DF21CC64-F244-45E3-A888-26D1F516AC6E}" presName="thickLine" presStyleLbl="alignNode1" presStyleIdx="0" presStyleCnt="1"/>
      <dgm:spPr/>
    </dgm:pt>
    <dgm:pt modelId="{18A031FF-E625-4F55-974C-EFECC8953E86}" type="pres">
      <dgm:prSet presAssocID="{DF21CC64-F244-45E3-A888-26D1F516AC6E}" presName="horz1" presStyleCnt="0"/>
      <dgm:spPr/>
    </dgm:pt>
    <dgm:pt modelId="{C0450B49-9F88-4ED1-94F8-3D99D4DD746A}" type="pres">
      <dgm:prSet presAssocID="{DF21CC64-F244-45E3-A888-26D1F516AC6E}" presName="tx1" presStyleLbl="revTx" presStyleIdx="0" presStyleCnt="10"/>
      <dgm:spPr/>
    </dgm:pt>
    <dgm:pt modelId="{03D3A696-16C6-4188-932E-21085C58DEBF}" type="pres">
      <dgm:prSet presAssocID="{DF21CC64-F244-45E3-A888-26D1F516AC6E}" presName="vert1" presStyleCnt="0"/>
      <dgm:spPr/>
    </dgm:pt>
    <dgm:pt modelId="{A518CACD-D820-4C47-A253-58B0906D0C3E}" type="pres">
      <dgm:prSet presAssocID="{5F9BEAA6-FF62-4AE6-94F6-2D881D1F02FB}" presName="vertSpace2a" presStyleCnt="0"/>
      <dgm:spPr/>
    </dgm:pt>
    <dgm:pt modelId="{5AF4A764-CEEA-4727-B50B-AA79DF9A998E}" type="pres">
      <dgm:prSet presAssocID="{5F9BEAA6-FF62-4AE6-94F6-2D881D1F02FB}" presName="horz2" presStyleCnt="0"/>
      <dgm:spPr/>
    </dgm:pt>
    <dgm:pt modelId="{EEB0298D-FE2A-41EF-B223-D5E079EBB817}" type="pres">
      <dgm:prSet presAssocID="{5F9BEAA6-FF62-4AE6-94F6-2D881D1F02FB}" presName="horzSpace2" presStyleCnt="0"/>
      <dgm:spPr/>
    </dgm:pt>
    <dgm:pt modelId="{DA117DC9-3D95-4483-9F85-F1E49F23F0A1}" type="pres">
      <dgm:prSet presAssocID="{5F9BEAA6-FF62-4AE6-94F6-2D881D1F02FB}" presName="tx2" presStyleLbl="revTx" presStyleIdx="1" presStyleCnt="10" custScaleY="159418"/>
      <dgm:spPr/>
    </dgm:pt>
    <dgm:pt modelId="{2C38CA0B-8D2A-4626-8CDD-05A6919EA239}" type="pres">
      <dgm:prSet presAssocID="{5F9BEAA6-FF62-4AE6-94F6-2D881D1F02FB}" presName="vert2" presStyleCnt="0"/>
      <dgm:spPr/>
    </dgm:pt>
    <dgm:pt modelId="{760464DE-0A3D-4551-AF64-00ADD297ACE8}" type="pres">
      <dgm:prSet presAssocID="{5F9BEAA6-FF62-4AE6-94F6-2D881D1F02FB}" presName="thinLine2b" presStyleLbl="callout" presStyleIdx="0" presStyleCnt="9"/>
      <dgm:spPr/>
    </dgm:pt>
    <dgm:pt modelId="{6C5B53A6-4418-4165-A056-7B8AF4EBC160}" type="pres">
      <dgm:prSet presAssocID="{5F9BEAA6-FF62-4AE6-94F6-2D881D1F02FB}" presName="vertSpace2b" presStyleCnt="0"/>
      <dgm:spPr/>
    </dgm:pt>
    <dgm:pt modelId="{E1A29981-8621-4E4E-91EC-EED07E0854FA}" type="pres">
      <dgm:prSet presAssocID="{53F95DEC-198C-4C8A-85C0-C3617CC5F13C}" presName="horz2" presStyleCnt="0"/>
      <dgm:spPr/>
    </dgm:pt>
    <dgm:pt modelId="{D171B284-B604-4B3B-A283-0541B87C7AEA}" type="pres">
      <dgm:prSet presAssocID="{53F95DEC-198C-4C8A-85C0-C3617CC5F13C}" presName="horzSpace2" presStyleCnt="0"/>
      <dgm:spPr/>
    </dgm:pt>
    <dgm:pt modelId="{B81FAC1E-3A8A-4851-8CF3-2B6000673E23}" type="pres">
      <dgm:prSet presAssocID="{53F95DEC-198C-4C8A-85C0-C3617CC5F13C}" presName="tx2" presStyleLbl="revTx" presStyleIdx="2" presStyleCnt="10" custScaleY="185353"/>
      <dgm:spPr/>
    </dgm:pt>
    <dgm:pt modelId="{9C14D6EC-8029-4F24-A55C-B480B0053D3B}" type="pres">
      <dgm:prSet presAssocID="{53F95DEC-198C-4C8A-85C0-C3617CC5F13C}" presName="vert2" presStyleCnt="0"/>
      <dgm:spPr/>
    </dgm:pt>
    <dgm:pt modelId="{177E385E-8D17-4637-8F03-23874A41A705}" type="pres">
      <dgm:prSet presAssocID="{53F95DEC-198C-4C8A-85C0-C3617CC5F13C}" presName="thinLine2b" presStyleLbl="callout" presStyleIdx="1" presStyleCnt="9"/>
      <dgm:spPr/>
    </dgm:pt>
    <dgm:pt modelId="{532B783A-BDD0-4AA7-80EF-FD4674661D43}" type="pres">
      <dgm:prSet presAssocID="{53F95DEC-198C-4C8A-85C0-C3617CC5F13C}" presName="vertSpace2b" presStyleCnt="0"/>
      <dgm:spPr/>
    </dgm:pt>
    <dgm:pt modelId="{27787D60-FFEA-4267-B3E1-4D7B68E47CA2}" type="pres">
      <dgm:prSet presAssocID="{D7539191-FD26-4C74-A380-53AAEE3717A8}" presName="horz2" presStyleCnt="0"/>
      <dgm:spPr/>
    </dgm:pt>
    <dgm:pt modelId="{A1463E2B-B5D8-41DD-AD89-97D4C7509DB9}" type="pres">
      <dgm:prSet presAssocID="{D7539191-FD26-4C74-A380-53AAEE3717A8}" presName="horzSpace2" presStyleCnt="0"/>
      <dgm:spPr/>
    </dgm:pt>
    <dgm:pt modelId="{5889E632-CB95-48C8-9618-4F9EDCE34F67}" type="pres">
      <dgm:prSet presAssocID="{D7539191-FD26-4C74-A380-53AAEE3717A8}" presName="tx2" presStyleLbl="revTx" presStyleIdx="3" presStyleCnt="10" custScaleY="192581"/>
      <dgm:spPr/>
    </dgm:pt>
    <dgm:pt modelId="{1AC8F285-5058-4767-8EC5-0D5526AC8118}" type="pres">
      <dgm:prSet presAssocID="{D7539191-FD26-4C74-A380-53AAEE3717A8}" presName="vert2" presStyleCnt="0"/>
      <dgm:spPr/>
    </dgm:pt>
    <dgm:pt modelId="{07A14C58-B944-4B68-A31C-A18F06FCA65B}" type="pres">
      <dgm:prSet presAssocID="{D7539191-FD26-4C74-A380-53AAEE3717A8}" presName="thinLine2b" presStyleLbl="callout" presStyleIdx="2" presStyleCnt="9"/>
      <dgm:spPr/>
    </dgm:pt>
    <dgm:pt modelId="{1AA17417-5F6F-464A-B458-FC41A9D6B49F}" type="pres">
      <dgm:prSet presAssocID="{D7539191-FD26-4C74-A380-53AAEE3717A8}" presName="vertSpace2b" presStyleCnt="0"/>
      <dgm:spPr/>
    </dgm:pt>
    <dgm:pt modelId="{130915E4-E917-4E81-A940-03C9AC250FA2}" type="pres">
      <dgm:prSet presAssocID="{8656E427-36DB-4918-B78B-B6118E084099}" presName="horz2" presStyleCnt="0"/>
      <dgm:spPr/>
    </dgm:pt>
    <dgm:pt modelId="{0C50AF02-3EBE-4822-80A3-4FF5A4086212}" type="pres">
      <dgm:prSet presAssocID="{8656E427-36DB-4918-B78B-B6118E084099}" presName="horzSpace2" presStyleCnt="0"/>
      <dgm:spPr/>
    </dgm:pt>
    <dgm:pt modelId="{2C8D5395-F7B3-411D-ABEE-284621F68194}" type="pres">
      <dgm:prSet presAssocID="{8656E427-36DB-4918-B78B-B6118E084099}" presName="tx2" presStyleLbl="revTx" presStyleIdx="4" presStyleCnt="10" custScaleY="167954"/>
      <dgm:spPr/>
    </dgm:pt>
    <dgm:pt modelId="{F0DAC384-CC5E-4EB4-B32A-29928C1277FE}" type="pres">
      <dgm:prSet presAssocID="{8656E427-36DB-4918-B78B-B6118E084099}" presName="vert2" presStyleCnt="0"/>
      <dgm:spPr/>
    </dgm:pt>
    <dgm:pt modelId="{42852327-D038-41F3-BC9A-BFFDBE88C81E}" type="pres">
      <dgm:prSet presAssocID="{8656E427-36DB-4918-B78B-B6118E084099}" presName="thinLine2b" presStyleLbl="callout" presStyleIdx="3" presStyleCnt="9"/>
      <dgm:spPr/>
    </dgm:pt>
    <dgm:pt modelId="{63A88CA0-D6F6-4DD9-98CD-E8915258FF73}" type="pres">
      <dgm:prSet presAssocID="{8656E427-36DB-4918-B78B-B6118E084099}" presName="vertSpace2b" presStyleCnt="0"/>
      <dgm:spPr/>
    </dgm:pt>
    <dgm:pt modelId="{6EA20921-D8F8-4807-AC10-B884AE0F05E2}" type="pres">
      <dgm:prSet presAssocID="{F59F36AA-E650-4E9F-B82F-BDFD897FE441}" presName="horz2" presStyleCnt="0"/>
      <dgm:spPr/>
    </dgm:pt>
    <dgm:pt modelId="{1BBCBF4B-6FA5-48EE-833D-29A709B31084}" type="pres">
      <dgm:prSet presAssocID="{F59F36AA-E650-4E9F-B82F-BDFD897FE441}" presName="horzSpace2" presStyleCnt="0"/>
      <dgm:spPr/>
    </dgm:pt>
    <dgm:pt modelId="{04C04171-16F6-4C25-A50B-8BD45D5FA783}" type="pres">
      <dgm:prSet presAssocID="{F59F36AA-E650-4E9F-B82F-BDFD897FE441}" presName="tx2" presStyleLbl="revTx" presStyleIdx="5" presStyleCnt="10" custScaleY="169305"/>
      <dgm:spPr/>
    </dgm:pt>
    <dgm:pt modelId="{AF4CE6CB-206A-4081-8473-5BFB42066DD8}" type="pres">
      <dgm:prSet presAssocID="{F59F36AA-E650-4E9F-B82F-BDFD897FE441}" presName="vert2" presStyleCnt="0"/>
      <dgm:spPr/>
    </dgm:pt>
    <dgm:pt modelId="{D487BB01-4A55-4E72-8143-29C3F533C58D}" type="pres">
      <dgm:prSet presAssocID="{F59F36AA-E650-4E9F-B82F-BDFD897FE441}" presName="thinLine2b" presStyleLbl="callout" presStyleIdx="4" presStyleCnt="9"/>
      <dgm:spPr/>
    </dgm:pt>
    <dgm:pt modelId="{BA02A4BD-1D74-4656-BB60-2421AFF2C111}" type="pres">
      <dgm:prSet presAssocID="{F59F36AA-E650-4E9F-B82F-BDFD897FE441}" presName="vertSpace2b" presStyleCnt="0"/>
      <dgm:spPr/>
    </dgm:pt>
    <dgm:pt modelId="{0FAF76D2-F3CC-42B7-BA33-985492CE2DEF}" type="pres">
      <dgm:prSet presAssocID="{BEC355DF-1C22-4B42-B202-1CCED3F82934}" presName="horz2" presStyleCnt="0"/>
      <dgm:spPr/>
    </dgm:pt>
    <dgm:pt modelId="{DDB4B149-98CB-4AD4-989E-D9FB1A7E78D6}" type="pres">
      <dgm:prSet presAssocID="{BEC355DF-1C22-4B42-B202-1CCED3F82934}" presName="horzSpace2" presStyleCnt="0"/>
      <dgm:spPr/>
    </dgm:pt>
    <dgm:pt modelId="{EA9CCE58-57A8-4777-946E-02D99F0A0145}" type="pres">
      <dgm:prSet presAssocID="{BEC355DF-1C22-4B42-B202-1CCED3F82934}" presName="tx2" presStyleLbl="revTx" presStyleIdx="6" presStyleCnt="10" custScaleY="149281"/>
      <dgm:spPr/>
    </dgm:pt>
    <dgm:pt modelId="{E2B71855-FE55-425E-9894-CA465D9C85D7}" type="pres">
      <dgm:prSet presAssocID="{BEC355DF-1C22-4B42-B202-1CCED3F82934}" presName="vert2" presStyleCnt="0"/>
      <dgm:spPr/>
    </dgm:pt>
    <dgm:pt modelId="{9FFF8EA5-E005-4A70-82DF-2C69342E9DD2}" type="pres">
      <dgm:prSet presAssocID="{BEC355DF-1C22-4B42-B202-1CCED3F82934}" presName="thinLine2b" presStyleLbl="callout" presStyleIdx="5" presStyleCnt="9"/>
      <dgm:spPr/>
    </dgm:pt>
    <dgm:pt modelId="{56C2F651-D5BE-4A28-9FA2-1638AC81FC67}" type="pres">
      <dgm:prSet presAssocID="{BEC355DF-1C22-4B42-B202-1CCED3F82934}" presName="vertSpace2b" presStyleCnt="0"/>
      <dgm:spPr/>
    </dgm:pt>
    <dgm:pt modelId="{A1755561-4A3B-4F33-9CCE-BF0DC3E41DC7}" type="pres">
      <dgm:prSet presAssocID="{F2FB68B9-697F-48EF-9C1F-75F727A811DB}" presName="horz2" presStyleCnt="0"/>
      <dgm:spPr/>
    </dgm:pt>
    <dgm:pt modelId="{139D3D7D-C460-491E-8E10-BBC498E63A71}" type="pres">
      <dgm:prSet presAssocID="{F2FB68B9-697F-48EF-9C1F-75F727A811DB}" presName="horzSpace2" presStyleCnt="0"/>
      <dgm:spPr/>
    </dgm:pt>
    <dgm:pt modelId="{074965B2-801D-4CBE-AA14-11744EB84FEE}" type="pres">
      <dgm:prSet presAssocID="{F2FB68B9-697F-48EF-9C1F-75F727A811DB}" presName="tx2" presStyleLbl="revTx" presStyleIdx="7" presStyleCnt="10" custScaleY="240024"/>
      <dgm:spPr/>
    </dgm:pt>
    <dgm:pt modelId="{13B093ED-BE9D-4593-9B3A-BA84CAEEFE49}" type="pres">
      <dgm:prSet presAssocID="{F2FB68B9-697F-48EF-9C1F-75F727A811DB}" presName="vert2" presStyleCnt="0"/>
      <dgm:spPr/>
    </dgm:pt>
    <dgm:pt modelId="{2DEEBB7B-3B8F-448E-A134-E2E2F24AA481}" type="pres">
      <dgm:prSet presAssocID="{F2FB68B9-697F-48EF-9C1F-75F727A811DB}" presName="thinLine2b" presStyleLbl="callout" presStyleIdx="6" presStyleCnt="9"/>
      <dgm:spPr/>
    </dgm:pt>
    <dgm:pt modelId="{36582595-7766-43F2-A620-608420CCD5D2}" type="pres">
      <dgm:prSet presAssocID="{F2FB68B9-697F-48EF-9C1F-75F727A811DB}" presName="vertSpace2b" presStyleCnt="0"/>
      <dgm:spPr/>
    </dgm:pt>
    <dgm:pt modelId="{30BFAC19-A3E3-4B38-8115-8A30AFEB8087}" type="pres">
      <dgm:prSet presAssocID="{03A5CB1B-4FB9-4941-9D38-23F06D69BF3E}" presName="horz2" presStyleCnt="0"/>
      <dgm:spPr/>
    </dgm:pt>
    <dgm:pt modelId="{2ECA836C-256D-49A6-A886-5017EFB883C3}" type="pres">
      <dgm:prSet presAssocID="{03A5CB1B-4FB9-4941-9D38-23F06D69BF3E}" presName="horzSpace2" presStyleCnt="0"/>
      <dgm:spPr/>
    </dgm:pt>
    <dgm:pt modelId="{22092A0B-6AB1-476D-B755-6F3D4594F392}" type="pres">
      <dgm:prSet presAssocID="{03A5CB1B-4FB9-4941-9D38-23F06D69BF3E}" presName="tx2" presStyleLbl="revTx" presStyleIdx="8" presStyleCnt="10" custScaleY="242588"/>
      <dgm:spPr/>
    </dgm:pt>
    <dgm:pt modelId="{263B39C2-B80B-4687-A9A8-3F9B2FDE5EAE}" type="pres">
      <dgm:prSet presAssocID="{03A5CB1B-4FB9-4941-9D38-23F06D69BF3E}" presName="vert2" presStyleCnt="0"/>
      <dgm:spPr/>
    </dgm:pt>
    <dgm:pt modelId="{FC790C35-1931-438F-86A6-8F4BEB6D8545}" type="pres">
      <dgm:prSet presAssocID="{03A5CB1B-4FB9-4941-9D38-23F06D69BF3E}" presName="thinLine2b" presStyleLbl="callout" presStyleIdx="7" presStyleCnt="9"/>
      <dgm:spPr/>
    </dgm:pt>
    <dgm:pt modelId="{C301E4D4-88E2-4BC5-B92B-326BC116AE80}" type="pres">
      <dgm:prSet presAssocID="{03A5CB1B-4FB9-4941-9D38-23F06D69BF3E}" presName="vertSpace2b" presStyleCnt="0"/>
      <dgm:spPr/>
    </dgm:pt>
    <dgm:pt modelId="{28459B58-C8E3-4987-81CB-F06B7EF7EE26}" type="pres">
      <dgm:prSet presAssocID="{6137C539-206F-43A1-8BCB-8D967DBBAA20}" presName="horz2" presStyleCnt="0"/>
      <dgm:spPr/>
    </dgm:pt>
    <dgm:pt modelId="{6F99FD93-02B3-46A7-8E86-12F7CCF66F13}" type="pres">
      <dgm:prSet presAssocID="{6137C539-206F-43A1-8BCB-8D967DBBAA20}" presName="horzSpace2" presStyleCnt="0"/>
      <dgm:spPr/>
    </dgm:pt>
    <dgm:pt modelId="{160A9644-EB35-4AE5-B0FE-067D3E6ED237}" type="pres">
      <dgm:prSet presAssocID="{6137C539-206F-43A1-8BCB-8D967DBBAA20}" presName="tx2" presStyleLbl="revTx" presStyleIdx="9" presStyleCnt="10" custScaleY="172493"/>
      <dgm:spPr/>
    </dgm:pt>
    <dgm:pt modelId="{FE5ABE58-BC8E-4353-9A9F-75DE92DA2C1B}" type="pres">
      <dgm:prSet presAssocID="{6137C539-206F-43A1-8BCB-8D967DBBAA20}" presName="vert2" presStyleCnt="0"/>
      <dgm:spPr/>
    </dgm:pt>
    <dgm:pt modelId="{FEF26F12-E85F-4138-8884-7F6628BA627F}" type="pres">
      <dgm:prSet presAssocID="{6137C539-206F-43A1-8BCB-8D967DBBAA20}" presName="thinLine2b" presStyleLbl="callout" presStyleIdx="8" presStyleCnt="9"/>
      <dgm:spPr/>
    </dgm:pt>
    <dgm:pt modelId="{391C5779-4890-4162-B95C-427849012127}" type="pres">
      <dgm:prSet presAssocID="{6137C539-206F-43A1-8BCB-8D967DBBAA20}" presName="vertSpace2b" presStyleCnt="0"/>
      <dgm:spPr/>
    </dgm:pt>
  </dgm:ptLst>
  <dgm:cxnLst>
    <dgm:cxn modelId="{8F56D203-A209-4FBA-9B60-3EB83684A784}" type="presOf" srcId="{DF21CC64-F244-45E3-A888-26D1F516AC6E}" destId="{C0450B49-9F88-4ED1-94F8-3D99D4DD746A}" srcOrd="0" destOrd="0" presId="urn:microsoft.com/office/officeart/2008/layout/LinedList"/>
    <dgm:cxn modelId="{DE05E715-FA2B-4864-BB09-9BD4EEF76BCE}" type="presOf" srcId="{D7539191-FD26-4C74-A380-53AAEE3717A8}" destId="{5889E632-CB95-48C8-9618-4F9EDCE34F67}" srcOrd="0" destOrd="0" presId="urn:microsoft.com/office/officeart/2008/layout/LinedList"/>
    <dgm:cxn modelId="{86857A17-55C8-4762-A106-91FFFD2ED5DE}" srcId="{DF21CC64-F244-45E3-A888-26D1F516AC6E}" destId="{8656E427-36DB-4918-B78B-B6118E084099}" srcOrd="3" destOrd="0" parTransId="{5FB34F33-3318-499E-B870-6E9B4E1D0039}" sibTransId="{1648C9BE-3364-411C-BE16-0F942E14718D}"/>
    <dgm:cxn modelId="{4CBF4C1A-BA08-48C6-8EAB-F0B3D3BC0C8F}" type="presOf" srcId="{53F95DEC-198C-4C8A-85C0-C3617CC5F13C}" destId="{B81FAC1E-3A8A-4851-8CF3-2B6000673E23}" srcOrd="0" destOrd="0" presId="urn:microsoft.com/office/officeart/2008/layout/LinedList"/>
    <dgm:cxn modelId="{4D40211B-523D-4158-8B73-AA743EBE2C80}" srcId="{C67D9D3D-C66C-4559-9D26-3245C9A9DF4B}" destId="{DF21CC64-F244-45E3-A888-26D1F516AC6E}" srcOrd="0" destOrd="0" parTransId="{906CC9D8-C432-4CE7-8641-D00CDC9974E8}" sibTransId="{2CAAAC91-7481-4C99-9339-55F9B058D6EC}"/>
    <dgm:cxn modelId="{0E47D422-2710-4804-B8B7-54D77BDDE8D2}" srcId="{DF21CC64-F244-45E3-A888-26D1F516AC6E}" destId="{6137C539-206F-43A1-8BCB-8D967DBBAA20}" srcOrd="8" destOrd="0" parTransId="{5CC096BB-170C-4C7D-A580-896F4EB4202B}" sibTransId="{FADAC6A9-E416-4491-BF35-27B093FEB152}"/>
    <dgm:cxn modelId="{141EFA2F-E8B6-4866-9C9C-9E16DD95E118}" srcId="{DF21CC64-F244-45E3-A888-26D1F516AC6E}" destId="{5F9BEAA6-FF62-4AE6-94F6-2D881D1F02FB}" srcOrd="0" destOrd="0" parTransId="{C265178E-E292-44F0-9071-09FB6B24FF90}" sibTransId="{89BC6E81-B57C-42C3-B79E-0A3BA9444523}"/>
    <dgm:cxn modelId="{D631E35C-EEC6-45F4-AD70-12C372411435}" type="presOf" srcId="{C67D9D3D-C66C-4559-9D26-3245C9A9DF4B}" destId="{4E4D24BF-3A19-4001-80BB-1183AC775822}" srcOrd="0" destOrd="0" presId="urn:microsoft.com/office/officeart/2008/layout/LinedList"/>
    <dgm:cxn modelId="{4DEC2041-CB47-4DEE-87C2-F62D4DEBB372}" type="presOf" srcId="{5F9BEAA6-FF62-4AE6-94F6-2D881D1F02FB}" destId="{DA117DC9-3D95-4483-9F85-F1E49F23F0A1}" srcOrd="0" destOrd="0" presId="urn:microsoft.com/office/officeart/2008/layout/LinedList"/>
    <dgm:cxn modelId="{7C529641-17FE-476D-86CC-22A5D15F78CF}" type="presOf" srcId="{BEC355DF-1C22-4B42-B202-1CCED3F82934}" destId="{EA9CCE58-57A8-4777-946E-02D99F0A0145}" srcOrd="0" destOrd="0" presId="urn:microsoft.com/office/officeart/2008/layout/LinedList"/>
    <dgm:cxn modelId="{2F78126C-04A3-443F-828F-50EF3E684495}" srcId="{DF21CC64-F244-45E3-A888-26D1F516AC6E}" destId="{BEC355DF-1C22-4B42-B202-1CCED3F82934}" srcOrd="5" destOrd="0" parTransId="{8D4556A4-769D-4B65-ABFF-B1C3DDCD5E60}" sibTransId="{9465C94B-404B-4494-9D2D-7310A4939757}"/>
    <dgm:cxn modelId="{D338164D-179D-4566-8CB6-DDD653FF8E8D}" type="presOf" srcId="{F2FB68B9-697F-48EF-9C1F-75F727A811DB}" destId="{074965B2-801D-4CBE-AA14-11744EB84FEE}" srcOrd="0" destOrd="0" presId="urn:microsoft.com/office/officeart/2008/layout/LinedList"/>
    <dgm:cxn modelId="{12606C51-286E-4394-9EDC-5E7F4CB7DE3B}" srcId="{DF21CC64-F244-45E3-A888-26D1F516AC6E}" destId="{53F95DEC-198C-4C8A-85C0-C3617CC5F13C}" srcOrd="1" destOrd="0" parTransId="{5406B1A6-453C-42A7-8BFA-3174587E1A64}" sibTransId="{046696D0-BE11-43B5-9897-AACC459B24CE}"/>
    <dgm:cxn modelId="{CB66FD56-2E15-4352-A6D7-C4E7F87B494F}" type="presOf" srcId="{8656E427-36DB-4918-B78B-B6118E084099}" destId="{2C8D5395-F7B3-411D-ABEE-284621F68194}" srcOrd="0" destOrd="0" presId="urn:microsoft.com/office/officeart/2008/layout/LinedList"/>
    <dgm:cxn modelId="{BBD0487E-3C39-4689-A6DD-08BDC4298077}" type="presOf" srcId="{03A5CB1B-4FB9-4941-9D38-23F06D69BF3E}" destId="{22092A0B-6AB1-476D-B755-6F3D4594F392}" srcOrd="0" destOrd="0" presId="urn:microsoft.com/office/officeart/2008/layout/LinedList"/>
    <dgm:cxn modelId="{4046528F-7C19-42F4-93D5-FBFD982C34D8}" srcId="{DF21CC64-F244-45E3-A888-26D1F516AC6E}" destId="{D7539191-FD26-4C74-A380-53AAEE3717A8}" srcOrd="2" destOrd="0" parTransId="{878692C4-1438-49AB-9AE7-F44218370724}" sibTransId="{CFD36D29-5EEE-437A-B69C-0FD31B65C5EC}"/>
    <dgm:cxn modelId="{962A45B2-32DD-47F6-9163-9775587E503A}" srcId="{DF21CC64-F244-45E3-A888-26D1F516AC6E}" destId="{F59F36AA-E650-4E9F-B82F-BDFD897FE441}" srcOrd="4" destOrd="0" parTransId="{5F807F34-0CE2-4669-992D-388600A984E0}" sibTransId="{CFA425A1-5765-47AA-8C1E-2C7CD8482D53}"/>
    <dgm:cxn modelId="{DBE14BC3-5F4B-4124-B90D-BC772113D111}" srcId="{DF21CC64-F244-45E3-A888-26D1F516AC6E}" destId="{F2FB68B9-697F-48EF-9C1F-75F727A811DB}" srcOrd="6" destOrd="0" parTransId="{323D0E69-B6AB-4CBF-9139-FA337ED66FD4}" sibTransId="{5305D922-15C3-4F08-B33E-A5AA3D93BC4A}"/>
    <dgm:cxn modelId="{5DF880CA-2E7D-418F-9934-A50ACA842687}" type="presOf" srcId="{6137C539-206F-43A1-8BCB-8D967DBBAA20}" destId="{160A9644-EB35-4AE5-B0FE-067D3E6ED237}" srcOrd="0" destOrd="0" presId="urn:microsoft.com/office/officeart/2008/layout/LinedList"/>
    <dgm:cxn modelId="{46CA06DD-7B9D-4E3B-8406-D6B3C15E2604}" srcId="{DF21CC64-F244-45E3-A888-26D1F516AC6E}" destId="{03A5CB1B-4FB9-4941-9D38-23F06D69BF3E}" srcOrd="7" destOrd="0" parTransId="{1ACC251B-9788-4C90-B1EA-018999C01172}" sibTransId="{9054F3D6-82B0-45E0-8F4A-92E2B087735C}"/>
    <dgm:cxn modelId="{E53242F3-4990-43C1-9E5D-3E80F86D2619}" type="presOf" srcId="{F59F36AA-E650-4E9F-B82F-BDFD897FE441}" destId="{04C04171-16F6-4C25-A50B-8BD45D5FA783}" srcOrd="0" destOrd="0" presId="urn:microsoft.com/office/officeart/2008/layout/LinedList"/>
    <dgm:cxn modelId="{D35BBED9-03A3-4ED8-9B7D-804D52D56147}" type="presParOf" srcId="{4E4D24BF-3A19-4001-80BB-1183AC775822}" destId="{94231C95-D8F6-4501-9DD3-4FA71A275CED}" srcOrd="0" destOrd="0" presId="urn:microsoft.com/office/officeart/2008/layout/LinedList"/>
    <dgm:cxn modelId="{E6325026-4808-4712-83E1-2A69ACC953EE}" type="presParOf" srcId="{4E4D24BF-3A19-4001-80BB-1183AC775822}" destId="{18A031FF-E625-4F55-974C-EFECC8953E86}" srcOrd="1" destOrd="0" presId="urn:microsoft.com/office/officeart/2008/layout/LinedList"/>
    <dgm:cxn modelId="{1F7C731A-F248-4EDD-AB69-3D14633A6B3A}" type="presParOf" srcId="{18A031FF-E625-4F55-974C-EFECC8953E86}" destId="{C0450B49-9F88-4ED1-94F8-3D99D4DD746A}" srcOrd="0" destOrd="0" presId="urn:microsoft.com/office/officeart/2008/layout/LinedList"/>
    <dgm:cxn modelId="{D7CD419F-73EC-4FE4-A0D9-8D08CDC32A84}" type="presParOf" srcId="{18A031FF-E625-4F55-974C-EFECC8953E86}" destId="{03D3A696-16C6-4188-932E-21085C58DEBF}" srcOrd="1" destOrd="0" presId="urn:microsoft.com/office/officeart/2008/layout/LinedList"/>
    <dgm:cxn modelId="{1A7B5696-EB43-4779-A7C4-DDE626038CEB}" type="presParOf" srcId="{03D3A696-16C6-4188-932E-21085C58DEBF}" destId="{A518CACD-D820-4C47-A253-58B0906D0C3E}" srcOrd="0" destOrd="0" presId="urn:microsoft.com/office/officeart/2008/layout/LinedList"/>
    <dgm:cxn modelId="{16FB176E-46E6-484F-985D-9497CB7DEB22}" type="presParOf" srcId="{03D3A696-16C6-4188-932E-21085C58DEBF}" destId="{5AF4A764-CEEA-4727-B50B-AA79DF9A998E}" srcOrd="1" destOrd="0" presId="urn:microsoft.com/office/officeart/2008/layout/LinedList"/>
    <dgm:cxn modelId="{A9418FFB-87EF-44E4-9589-C16FB42ECED8}" type="presParOf" srcId="{5AF4A764-CEEA-4727-B50B-AA79DF9A998E}" destId="{EEB0298D-FE2A-41EF-B223-D5E079EBB817}" srcOrd="0" destOrd="0" presId="urn:microsoft.com/office/officeart/2008/layout/LinedList"/>
    <dgm:cxn modelId="{FE659A72-9C8B-4E80-A072-7DC59266B655}" type="presParOf" srcId="{5AF4A764-CEEA-4727-B50B-AA79DF9A998E}" destId="{DA117DC9-3D95-4483-9F85-F1E49F23F0A1}" srcOrd="1" destOrd="0" presId="urn:microsoft.com/office/officeart/2008/layout/LinedList"/>
    <dgm:cxn modelId="{4DAD78D4-158B-421E-A9A3-6F899EFE6FE3}" type="presParOf" srcId="{5AF4A764-CEEA-4727-B50B-AA79DF9A998E}" destId="{2C38CA0B-8D2A-4626-8CDD-05A6919EA239}" srcOrd="2" destOrd="0" presId="urn:microsoft.com/office/officeart/2008/layout/LinedList"/>
    <dgm:cxn modelId="{A298747E-2697-4CD6-95C2-1F87688BE4BD}" type="presParOf" srcId="{03D3A696-16C6-4188-932E-21085C58DEBF}" destId="{760464DE-0A3D-4551-AF64-00ADD297ACE8}" srcOrd="2" destOrd="0" presId="urn:microsoft.com/office/officeart/2008/layout/LinedList"/>
    <dgm:cxn modelId="{DD2EA043-EF6B-40CF-9509-CE7435250643}" type="presParOf" srcId="{03D3A696-16C6-4188-932E-21085C58DEBF}" destId="{6C5B53A6-4418-4165-A056-7B8AF4EBC160}" srcOrd="3" destOrd="0" presId="urn:microsoft.com/office/officeart/2008/layout/LinedList"/>
    <dgm:cxn modelId="{91173AEE-DD1A-4B89-8374-386A600F099F}" type="presParOf" srcId="{03D3A696-16C6-4188-932E-21085C58DEBF}" destId="{E1A29981-8621-4E4E-91EC-EED07E0854FA}" srcOrd="4" destOrd="0" presId="urn:microsoft.com/office/officeart/2008/layout/LinedList"/>
    <dgm:cxn modelId="{C76C65AE-A2CD-4E70-BA6E-397C02BF5392}" type="presParOf" srcId="{E1A29981-8621-4E4E-91EC-EED07E0854FA}" destId="{D171B284-B604-4B3B-A283-0541B87C7AEA}" srcOrd="0" destOrd="0" presId="urn:microsoft.com/office/officeart/2008/layout/LinedList"/>
    <dgm:cxn modelId="{E19BBFBD-42F1-4A0D-B66F-C02229684C6E}" type="presParOf" srcId="{E1A29981-8621-4E4E-91EC-EED07E0854FA}" destId="{B81FAC1E-3A8A-4851-8CF3-2B6000673E23}" srcOrd="1" destOrd="0" presId="urn:microsoft.com/office/officeart/2008/layout/LinedList"/>
    <dgm:cxn modelId="{55192DC6-3056-439A-9254-F75C8A2C569A}" type="presParOf" srcId="{E1A29981-8621-4E4E-91EC-EED07E0854FA}" destId="{9C14D6EC-8029-4F24-A55C-B480B0053D3B}" srcOrd="2" destOrd="0" presId="urn:microsoft.com/office/officeart/2008/layout/LinedList"/>
    <dgm:cxn modelId="{F1D98B17-A2F3-42B6-81F3-1F941E7AAA12}" type="presParOf" srcId="{03D3A696-16C6-4188-932E-21085C58DEBF}" destId="{177E385E-8D17-4637-8F03-23874A41A705}" srcOrd="5" destOrd="0" presId="urn:microsoft.com/office/officeart/2008/layout/LinedList"/>
    <dgm:cxn modelId="{C60800C7-FEDD-4028-BBD9-947CE52D028E}" type="presParOf" srcId="{03D3A696-16C6-4188-932E-21085C58DEBF}" destId="{532B783A-BDD0-4AA7-80EF-FD4674661D43}" srcOrd="6" destOrd="0" presId="urn:microsoft.com/office/officeart/2008/layout/LinedList"/>
    <dgm:cxn modelId="{B93E65EF-D61D-4559-8775-A495A2181679}" type="presParOf" srcId="{03D3A696-16C6-4188-932E-21085C58DEBF}" destId="{27787D60-FFEA-4267-B3E1-4D7B68E47CA2}" srcOrd="7" destOrd="0" presId="urn:microsoft.com/office/officeart/2008/layout/LinedList"/>
    <dgm:cxn modelId="{91305827-7289-4DD2-9075-F88F927AD716}" type="presParOf" srcId="{27787D60-FFEA-4267-B3E1-4D7B68E47CA2}" destId="{A1463E2B-B5D8-41DD-AD89-97D4C7509DB9}" srcOrd="0" destOrd="0" presId="urn:microsoft.com/office/officeart/2008/layout/LinedList"/>
    <dgm:cxn modelId="{7EDCE671-3D69-46CF-9754-CDF8B69D35FD}" type="presParOf" srcId="{27787D60-FFEA-4267-B3E1-4D7B68E47CA2}" destId="{5889E632-CB95-48C8-9618-4F9EDCE34F67}" srcOrd="1" destOrd="0" presId="urn:microsoft.com/office/officeart/2008/layout/LinedList"/>
    <dgm:cxn modelId="{8145E9B4-13C6-401A-9D0D-FAED51BD928E}" type="presParOf" srcId="{27787D60-FFEA-4267-B3E1-4D7B68E47CA2}" destId="{1AC8F285-5058-4767-8EC5-0D5526AC8118}" srcOrd="2" destOrd="0" presId="urn:microsoft.com/office/officeart/2008/layout/LinedList"/>
    <dgm:cxn modelId="{EE93FA7C-6416-441F-9FFB-A04851D015BF}" type="presParOf" srcId="{03D3A696-16C6-4188-932E-21085C58DEBF}" destId="{07A14C58-B944-4B68-A31C-A18F06FCA65B}" srcOrd="8" destOrd="0" presId="urn:microsoft.com/office/officeart/2008/layout/LinedList"/>
    <dgm:cxn modelId="{D6560AFB-13AB-4D62-8D0F-FEEE9DA46CD6}" type="presParOf" srcId="{03D3A696-16C6-4188-932E-21085C58DEBF}" destId="{1AA17417-5F6F-464A-B458-FC41A9D6B49F}" srcOrd="9" destOrd="0" presId="urn:microsoft.com/office/officeart/2008/layout/LinedList"/>
    <dgm:cxn modelId="{C8305A05-1F7F-41AB-9E06-C9794DC77580}" type="presParOf" srcId="{03D3A696-16C6-4188-932E-21085C58DEBF}" destId="{130915E4-E917-4E81-A940-03C9AC250FA2}" srcOrd="10" destOrd="0" presId="urn:microsoft.com/office/officeart/2008/layout/LinedList"/>
    <dgm:cxn modelId="{7DB96984-B8D6-4E76-8EAB-5CF6EB67D0E5}" type="presParOf" srcId="{130915E4-E917-4E81-A940-03C9AC250FA2}" destId="{0C50AF02-3EBE-4822-80A3-4FF5A4086212}" srcOrd="0" destOrd="0" presId="urn:microsoft.com/office/officeart/2008/layout/LinedList"/>
    <dgm:cxn modelId="{0EA7A2A6-540E-4567-9B27-DCC7C71A5664}" type="presParOf" srcId="{130915E4-E917-4E81-A940-03C9AC250FA2}" destId="{2C8D5395-F7B3-411D-ABEE-284621F68194}" srcOrd="1" destOrd="0" presId="urn:microsoft.com/office/officeart/2008/layout/LinedList"/>
    <dgm:cxn modelId="{2D0E776D-0C50-44F9-9BB0-CEB02465C59A}" type="presParOf" srcId="{130915E4-E917-4E81-A940-03C9AC250FA2}" destId="{F0DAC384-CC5E-4EB4-B32A-29928C1277FE}" srcOrd="2" destOrd="0" presId="urn:microsoft.com/office/officeart/2008/layout/LinedList"/>
    <dgm:cxn modelId="{14E566AF-AA1A-457C-B66B-6231769517FE}" type="presParOf" srcId="{03D3A696-16C6-4188-932E-21085C58DEBF}" destId="{42852327-D038-41F3-BC9A-BFFDBE88C81E}" srcOrd="11" destOrd="0" presId="urn:microsoft.com/office/officeart/2008/layout/LinedList"/>
    <dgm:cxn modelId="{538A7811-17D0-422B-8C87-A2625CA7550E}" type="presParOf" srcId="{03D3A696-16C6-4188-932E-21085C58DEBF}" destId="{63A88CA0-D6F6-4DD9-98CD-E8915258FF73}" srcOrd="12" destOrd="0" presId="urn:microsoft.com/office/officeart/2008/layout/LinedList"/>
    <dgm:cxn modelId="{22DB2140-5835-43D7-BDBB-B38082A5B5D0}" type="presParOf" srcId="{03D3A696-16C6-4188-932E-21085C58DEBF}" destId="{6EA20921-D8F8-4807-AC10-B884AE0F05E2}" srcOrd="13" destOrd="0" presId="urn:microsoft.com/office/officeart/2008/layout/LinedList"/>
    <dgm:cxn modelId="{69AB5BE9-BAAC-4454-A212-97568E63EF07}" type="presParOf" srcId="{6EA20921-D8F8-4807-AC10-B884AE0F05E2}" destId="{1BBCBF4B-6FA5-48EE-833D-29A709B31084}" srcOrd="0" destOrd="0" presId="urn:microsoft.com/office/officeart/2008/layout/LinedList"/>
    <dgm:cxn modelId="{8F8F65CC-F188-43B7-8296-4C5D8C85847A}" type="presParOf" srcId="{6EA20921-D8F8-4807-AC10-B884AE0F05E2}" destId="{04C04171-16F6-4C25-A50B-8BD45D5FA783}" srcOrd="1" destOrd="0" presId="urn:microsoft.com/office/officeart/2008/layout/LinedList"/>
    <dgm:cxn modelId="{BD83E385-B945-44E1-BBDE-A81D7D41773C}" type="presParOf" srcId="{6EA20921-D8F8-4807-AC10-B884AE0F05E2}" destId="{AF4CE6CB-206A-4081-8473-5BFB42066DD8}" srcOrd="2" destOrd="0" presId="urn:microsoft.com/office/officeart/2008/layout/LinedList"/>
    <dgm:cxn modelId="{5A695407-56A4-4920-908F-1DB285F91528}" type="presParOf" srcId="{03D3A696-16C6-4188-932E-21085C58DEBF}" destId="{D487BB01-4A55-4E72-8143-29C3F533C58D}" srcOrd="14" destOrd="0" presId="urn:microsoft.com/office/officeart/2008/layout/LinedList"/>
    <dgm:cxn modelId="{9682D5F3-AB75-4E6B-88A0-8960073865FF}" type="presParOf" srcId="{03D3A696-16C6-4188-932E-21085C58DEBF}" destId="{BA02A4BD-1D74-4656-BB60-2421AFF2C111}" srcOrd="15" destOrd="0" presId="urn:microsoft.com/office/officeart/2008/layout/LinedList"/>
    <dgm:cxn modelId="{02FB4F3C-59C8-4709-A232-0F8B385918CD}" type="presParOf" srcId="{03D3A696-16C6-4188-932E-21085C58DEBF}" destId="{0FAF76D2-F3CC-42B7-BA33-985492CE2DEF}" srcOrd="16" destOrd="0" presId="urn:microsoft.com/office/officeart/2008/layout/LinedList"/>
    <dgm:cxn modelId="{4CE41345-56AA-4365-8C43-7F2433847673}" type="presParOf" srcId="{0FAF76D2-F3CC-42B7-BA33-985492CE2DEF}" destId="{DDB4B149-98CB-4AD4-989E-D9FB1A7E78D6}" srcOrd="0" destOrd="0" presId="urn:microsoft.com/office/officeart/2008/layout/LinedList"/>
    <dgm:cxn modelId="{352BE289-0E60-41B0-9121-3876DC88B2ED}" type="presParOf" srcId="{0FAF76D2-F3CC-42B7-BA33-985492CE2DEF}" destId="{EA9CCE58-57A8-4777-946E-02D99F0A0145}" srcOrd="1" destOrd="0" presId="urn:microsoft.com/office/officeart/2008/layout/LinedList"/>
    <dgm:cxn modelId="{EB759A78-5B43-44B7-881E-8D55AD2C2C39}" type="presParOf" srcId="{0FAF76D2-F3CC-42B7-BA33-985492CE2DEF}" destId="{E2B71855-FE55-425E-9894-CA465D9C85D7}" srcOrd="2" destOrd="0" presId="urn:microsoft.com/office/officeart/2008/layout/LinedList"/>
    <dgm:cxn modelId="{65E89D24-CB97-4DD8-8586-6CAC2F7CE7A2}" type="presParOf" srcId="{03D3A696-16C6-4188-932E-21085C58DEBF}" destId="{9FFF8EA5-E005-4A70-82DF-2C69342E9DD2}" srcOrd="17" destOrd="0" presId="urn:microsoft.com/office/officeart/2008/layout/LinedList"/>
    <dgm:cxn modelId="{DF14765B-B6C0-416B-AD91-8E474DCD5529}" type="presParOf" srcId="{03D3A696-16C6-4188-932E-21085C58DEBF}" destId="{56C2F651-D5BE-4A28-9FA2-1638AC81FC67}" srcOrd="18" destOrd="0" presId="urn:microsoft.com/office/officeart/2008/layout/LinedList"/>
    <dgm:cxn modelId="{85124E70-B51D-4DAD-96D3-A823A9D426CD}" type="presParOf" srcId="{03D3A696-16C6-4188-932E-21085C58DEBF}" destId="{A1755561-4A3B-4F33-9CCE-BF0DC3E41DC7}" srcOrd="19" destOrd="0" presId="urn:microsoft.com/office/officeart/2008/layout/LinedList"/>
    <dgm:cxn modelId="{9170291E-97B6-4551-88D0-FB91DB42D944}" type="presParOf" srcId="{A1755561-4A3B-4F33-9CCE-BF0DC3E41DC7}" destId="{139D3D7D-C460-491E-8E10-BBC498E63A71}" srcOrd="0" destOrd="0" presId="urn:microsoft.com/office/officeart/2008/layout/LinedList"/>
    <dgm:cxn modelId="{588B6FD1-43A7-42BD-9CB7-B99E48409F2A}" type="presParOf" srcId="{A1755561-4A3B-4F33-9CCE-BF0DC3E41DC7}" destId="{074965B2-801D-4CBE-AA14-11744EB84FEE}" srcOrd="1" destOrd="0" presId="urn:microsoft.com/office/officeart/2008/layout/LinedList"/>
    <dgm:cxn modelId="{615D58C9-7B76-4DB0-89FB-01E187A7744A}" type="presParOf" srcId="{A1755561-4A3B-4F33-9CCE-BF0DC3E41DC7}" destId="{13B093ED-BE9D-4593-9B3A-BA84CAEEFE49}" srcOrd="2" destOrd="0" presId="urn:microsoft.com/office/officeart/2008/layout/LinedList"/>
    <dgm:cxn modelId="{F5096E2D-8C98-411F-813B-59A9890FE9D6}" type="presParOf" srcId="{03D3A696-16C6-4188-932E-21085C58DEBF}" destId="{2DEEBB7B-3B8F-448E-A134-E2E2F24AA481}" srcOrd="20" destOrd="0" presId="urn:microsoft.com/office/officeart/2008/layout/LinedList"/>
    <dgm:cxn modelId="{FA8A9698-B879-4441-A646-C7C383A754CB}" type="presParOf" srcId="{03D3A696-16C6-4188-932E-21085C58DEBF}" destId="{36582595-7766-43F2-A620-608420CCD5D2}" srcOrd="21" destOrd="0" presId="urn:microsoft.com/office/officeart/2008/layout/LinedList"/>
    <dgm:cxn modelId="{8D0C9486-DA25-4E7A-B6FE-1764E26044F4}" type="presParOf" srcId="{03D3A696-16C6-4188-932E-21085C58DEBF}" destId="{30BFAC19-A3E3-4B38-8115-8A30AFEB8087}" srcOrd="22" destOrd="0" presId="urn:microsoft.com/office/officeart/2008/layout/LinedList"/>
    <dgm:cxn modelId="{CD9F2AC4-AF19-4D10-A336-0C99781968B8}" type="presParOf" srcId="{30BFAC19-A3E3-4B38-8115-8A30AFEB8087}" destId="{2ECA836C-256D-49A6-A886-5017EFB883C3}" srcOrd="0" destOrd="0" presId="urn:microsoft.com/office/officeart/2008/layout/LinedList"/>
    <dgm:cxn modelId="{6529472D-BEA1-4793-B843-2D1C3775FE86}" type="presParOf" srcId="{30BFAC19-A3E3-4B38-8115-8A30AFEB8087}" destId="{22092A0B-6AB1-476D-B755-6F3D4594F392}" srcOrd="1" destOrd="0" presId="urn:microsoft.com/office/officeart/2008/layout/LinedList"/>
    <dgm:cxn modelId="{6761CED9-866B-4D91-A2AF-FAA42139D0DF}" type="presParOf" srcId="{30BFAC19-A3E3-4B38-8115-8A30AFEB8087}" destId="{263B39C2-B80B-4687-A9A8-3F9B2FDE5EAE}" srcOrd="2" destOrd="0" presId="urn:microsoft.com/office/officeart/2008/layout/LinedList"/>
    <dgm:cxn modelId="{54C8A0DC-1E4B-4069-B8F2-0902B52D22A0}" type="presParOf" srcId="{03D3A696-16C6-4188-932E-21085C58DEBF}" destId="{FC790C35-1931-438F-86A6-8F4BEB6D8545}" srcOrd="23" destOrd="0" presId="urn:microsoft.com/office/officeart/2008/layout/LinedList"/>
    <dgm:cxn modelId="{D1096140-8C86-4F75-A196-911C785F530D}" type="presParOf" srcId="{03D3A696-16C6-4188-932E-21085C58DEBF}" destId="{C301E4D4-88E2-4BC5-B92B-326BC116AE80}" srcOrd="24" destOrd="0" presId="urn:microsoft.com/office/officeart/2008/layout/LinedList"/>
    <dgm:cxn modelId="{8EF403F9-4628-43B2-B5A2-B0D47361D34E}" type="presParOf" srcId="{03D3A696-16C6-4188-932E-21085C58DEBF}" destId="{28459B58-C8E3-4987-81CB-F06B7EF7EE26}" srcOrd="25" destOrd="0" presId="urn:microsoft.com/office/officeart/2008/layout/LinedList"/>
    <dgm:cxn modelId="{9920E19B-E014-4DAD-AFAE-3E2A4C244037}" type="presParOf" srcId="{28459B58-C8E3-4987-81CB-F06B7EF7EE26}" destId="{6F99FD93-02B3-46A7-8E86-12F7CCF66F13}" srcOrd="0" destOrd="0" presId="urn:microsoft.com/office/officeart/2008/layout/LinedList"/>
    <dgm:cxn modelId="{05DB384D-1903-4429-8800-AC213DC06155}" type="presParOf" srcId="{28459B58-C8E3-4987-81CB-F06B7EF7EE26}" destId="{160A9644-EB35-4AE5-B0FE-067D3E6ED237}" srcOrd="1" destOrd="0" presId="urn:microsoft.com/office/officeart/2008/layout/LinedList"/>
    <dgm:cxn modelId="{ABB6D2EC-06E6-44FA-9A50-3967AB43F317}" type="presParOf" srcId="{28459B58-C8E3-4987-81CB-F06B7EF7EE26}" destId="{FE5ABE58-BC8E-4353-9A9F-75DE92DA2C1B}" srcOrd="2" destOrd="0" presId="urn:microsoft.com/office/officeart/2008/layout/LinedList"/>
    <dgm:cxn modelId="{264B1B37-251A-4588-B627-DD8C6A4FE986}" type="presParOf" srcId="{03D3A696-16C6-4188-932E-21085C58DEBF}" destId="{FEF26F12-E85F-4138-8884-7F6628BA627F}" srcOrd="26" destOrd="0" presId="urn:microsoft.com/office/officeart/2008/layout/LinedList"/>
    <dgm:cxn modelId="{5BD1A15C-F9C4-48BC-9FF9-FB538A7368F9}" type="presParOf" srcId="{03D3A696-16C6-4188-932E-21085C58DEBF}" destId="{391C5779-4890-4162-B95C-427849012127}" srcOrd="27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67D9D3D-C66C-4559-9D26-3245C9A9DF4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DF21CC64-F244-45E3-A888-26D1F516AC6E}">
      <dgm:prSet phldrT="[Testo]"/>
      <dgm:spPr/>
      <dgm:t>
        <a:bodyPr/>
        <a:lstStyle/>
        <a:p>
          <a:r>
            <a:rPr lang="it-IT" b="1" i="1" u="none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ARS algorithm</a:t>
          </a:r>
        </a:p>
      </dgm:t>
    </dgm:pt>
    <dgm:pt modelId="{906CC9D8-C432-4CE7-8641-D00CDC9974E8}" type="parTrans" cxnId="{4D40211B-523D-4158-8B73-AA743EBE2C80}">
      <dgm:prSet/>
      <dgm:spPr/>
      <dgm:t>
        <a:bodyPr/>
        <a:lstStyle/>
        <a:p>
          <a:endParaRPr lang="it-IT"/>
        </a:p>
      </dgm:t>
    </dgm:pt>
    <dgm:pt modelId="{2CAAAC91-7481-4C99-9339-55F9B058D6EC}" type="sibTrans" cxnId="{4D40211B-523D-4158-8B73-AA743EBE2C80}">
      <dgm:prSet/>
      <dgm:spPr/>
      <dgm:t>
        <a:bodyPr/>
        <a:lstStyle/>
        <a:p>
          <a:endParaRPr lang="it-IT"/>
        </a:p>
      </dgm:t>
    </dgm:pt>
    <dgm:pt modelId="{5F9BEAA6-FF62-4AE6-94F6-2D881D1F02FB}">
      <dgm:prSet phldrT="[Testo]" custT="1"/>
      <dgm:spPr>
        <a:blipFill>
          <a:blip xmlns:r="http://schemas.openxmlformats.org/officeDocument/2006/relationships" r:embed="rId1"/>
          <a:stretch>
            <a:fillRect l="-1654" t="-13095" b="-67857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C265178E-E292-44F0-9071-09FB6B24FF90}" type="parTrans" cxnId="{141EFA2F-E8B6-4866-9C9C-9E16DD95E118}">
      <dgm:prSet/>
      <dgm:spPr/>
      <dgm:t>
        <a:bodyPr/>
        <a:lstStyle/>
        <a:p>
          <a:endParaRPr lang="it-IT"/>
        </a:p>
      </dgm:t>
    </dgm:pt>
    <dgm:pt modelId="{89BC6E81-B57C-42C3-B79E-0A3BA9444523}" type="sibTrans" cxnId="{141EFA2F-E8B6-4866-9C9C-9E16DD95E118}">
      <dgm:prSet/>
      <dgm:spPr/>
      <dgm:t>
        <a:bodyPr/>
        <a:lstStyle/>
        <a:p>
          <a:endParaRPr lang="it-IT"/>
        </a:p>
      </dgm:t>
    </dgm:pt>
    <dgm:pt modelId="{53F95DEC-198C-4C8A-85C0-C3617CC5F13C}">
      <dgm:prSet phldrT="[Testo]" custT="1"/>
      <dgm:spPr>
        <a:blipFill>
          <a:blip xmlns:r="http://schemas.openxmlformats.org/officeDocument/2006/relationships" r:embed="rId2"/>
          <a:stretch>
            <a:fillRect l="-1654" t="-11340" b="-45361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5406B1A6-453C-42A7-8BFA-3174587E1A64}" type="parTrans" cxnId="{12606C51-286E-4394-9EDC-5E7F4CB7DE3B}">
      <dgm:prSet/>
      <dgm:spPr/>
      <dgm:t>
        <a:bodyPr/>
        <a:lstStyle/>
        <a:p>
          <a:endParaRPr lang="it-IT"/>
        </a:p>
      </dgm:t>
    </dgm:pt>
    <dgm:pt modelId="{046696D0-BE11-43B5-9897-AACC459B24CE}" type="sibTrans" cxnId="{12606C51-286E-4394-9EDC-5E7F4CB7DE3B}">
      <dgm:prSet/>
      <dgm:spPr/>
      <dgm:t>
        <a:bodyPr/>
        <a:lstStyle/>
        <a:p>
          <a:endParaRPr lang="it-IT"/>
        </a:p>
      </dgm:t>
    </dgm:pt>
    <dgm:pt modelId="{6137C539-206F-43A1-8BCB-8D967DBBAA20}">
      <dgm:prSet phldrT="[Testo]" custT="1"/>
      <dgm:spPr>
        <a:blipFill>
          <a:blip xmlns:r="http://schemas.openxmlformats.org/officeDocument/2006/relationships" r:embed="rId3"/>
          <a:stretch>
            <a:fillRect l="-1654" t="-12222" b="-55556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5CC096BB-170C-4C7D-A580-896F4EB4202B}" type="parTrans" cxnId="{0E47D422-2710-4804-B8B7-54D77BDDE8D2}">
      <dgm:prSet/>
      <dgm:spPr/>
      <dgm:t>
        <a:bodyPr/>
        <a:lstStyle/>
        <a:p>
          <a:endParaRPr lang="it-IT"/>
        </a:p>
      </dgm:t>
    </dgm:pt>
    <dgm:pt modelId="{FADAC6A9-E416-4491-BF35-27B093FEB152}" type="sibTrans" cxnId="{0E47D422-2710-4804-B8B7-54D77BDDE8D2}">
      <dgm:prSet/>
      <dgm:spPr/>
      <dgm:t>
        <a:bodyPr/>
        <a:lstStyle/>
        <a:p>
          <a:endParaRPr lang="it-IT"/>
        </a:p>
      </dgm:t>
    </dgm:pt>
    <dgm:pt modelId="{D7539191-FD26-4C74-A380-53AAEE3717A8}">
      <dgm:prSet phldrT="[Testo]" custT="1"/>
      <dgm:spPr>
        <a:blipFill>
          <a:blip xmlns:r="http://schemas.openxmlformats.org/officeDocument/2006/relationships" r:embed="rId4"/>
          <a:stretch>
            <a:fillRect l="-1654" t="-10891" b="-39604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878692C4-1438-49AB-9AE7-F44218370724}" type="parTrans" cxnId="{4046528F-7C19-42F4-93D5-FBFD982C34D8}">
      <dgm:prSet/>
      <dgm:spPr/>
      <dgm:t>
        <a:bodyPr/>
        <a:lstStyle/>
        <a:p>
          <a:endParaRPr lang="it-IT"/>
        </a:p>
      </dgm:t>
    </dgm:pt>
    <dgm:pt modelId="{CFD36D29-5EEE-437A-B69C-0FD31B65C5EC}" type="sibTrans" cxnId="{4046528F-7C19-42F4-93D5-FBFD982C34D8}">
      <dgm:prSet/>
      <dgm:spPr/>
      <dgm:t>
        <a:bodyPr/>
        <a:lstStyle/>
        <a:p>
          <a:endParaRPr lang="it-IT"/>
        </a:p>
      </dgm:t>
    </dgm:pt>
    <dgm:pt modelId="{8656E427-36DB-4918-B78B-B6118E084099}">
      <dgm:prSet custT="1"/>
      <dgm:spPr/>
      <dgm:t>
        <a:bodyPr/>
        <a:lstStyle/>
        <a:p>
          <a:r>
            <a:rPr lang="it-IT" sz="3200" b="1" i="1" kern="1200" dirty="0">
              <a:solidFill>
                <a:srgbClr val="C593B6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randview"/>
              <a:ea typeface="+mn-ea"/>
              <a:cs typeface="+mn-cs"/>
            </a:rPr>
            <a:t>3. </a:t>
          </a:r>
          <a:r>
            <a:rPr lang="it-IT" sz="24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Perform rejection step:</a:t>
          </a:r>
        </a:p>
      </dgm:t>
    </dgm:pt>
    <dgm:pt modelId="{5FB34F33-3318-499E-B870-6E9B4E1D0039}" type="parTrans" cxnId="{86857A17-55C8-4762-A106-91FFFD2ED5DE}">
      <dgm:prSet/>
      <dgm:spPr/>
      <dgm:t>
        <a:bodyPr/>
        <a:lstStyle/>
        <a:p>
          <a:endParaRPr lang="it-IT"/>
        </a:p>
      </dgm:t>
    </dgm:pt>
    <dgm:pt modelId="{1648C9BE-3364-411C-BE16-0F942E14718D}" type="sibTrans" cxnId="{86857A17-55C8-4762-A106-91FFFD2ED5DE}">
      <dgm:prSet/>
      <dgm:spPr/>
      <dgm:t>
        <a:bodyPr/>
        <a:lstStyle/>
        <a:p>
          <a:endParaRPr lang="it-IT"/>
        </a:p>
      </dgm:t>
    </dgm:pt>
    <dgm:pt modelId="{BEC355DF-1C22-4B42-B202-1CCED3F82934}">
      <dgm:prSet custT="1"/>
      <dgm:spPr>
        <a:blipFill>
          <a:blip xmlns:r="http://schemas.openxmlformats.org/officeDocument/2006/relationships" r:embed="rId5"/>
          <a:stretch>
            <a:fillRect b="-25641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8D4556A4-769D-4B65-ABFF-B1C3DDCD5E60}" type="parTrans" cxnId="{2F78126C-04A3-443F-828F-50EF3E684495}">
      <dgm:prSet/>
      <dgm:spPr/>
      <dgm:t>
        <a:bodyPr/>
        <a:lstStyle/>
        <a:p>
          <a:endParaRPr lang="it-IT"/>
        </a:p>
      </dgm:t>
    </dgm:pt>
    <dgm:pt modelId="{9465C94B-404B-4494-9D2D-7310A4939757}" type="sibTrans" cxnId="{2F78126C-04A3-443F-828F-50EF3E684495}">
      <dgm:prSet/>
      <dgm:spPr/>
      <dgm:t>
        <a:bodyPr/>
        <a:lstStyle/>
        <a:p>
          <a:endParaRPr lang="it-IT"/>
        </a:p>
      </dgm:t>
    </dgm:pt>
    <dgm:pt modelId="{F2FB68B9-697F-48EF-9C1F-75F727A811DB}">
      <dgm:prSet custT="1"/>
      <dgm:spPr>
        <a:blipFill>
          <a:blip xmlns:r="http://schemas.openxmlformats.org/officeDocument/2006/relationships" r:embed="rId6"/>
          <a:stretch>
            <a:fillRect b="-13876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323D0E69-B6AB-4CBF-9139-FA337ED66FD4}" type="parTrans" cxnId="{DBE14BC3-5F4B-4124-B90D-BC772113D111}">
      <dgm:prSet/>
      <dgm:spPr/>
      <dgm:t>
        <a:bodyPr/>
        <a:lstStyle/>
        <a:p>
          <a:endParaRPr lang="ru-RU"/>
        </a:p>
      </dgm:t>
    </dgm:pt>
    <dgm:pt modelId="{5305D922-15C3-4F08-B33E-A5AA3D93BC4A}" type="sibTrans" cxnId="{DBE14BC3-5F4B-4124-B90D-BC772113D111}">
      <dgm:prSet/>
      <dgm:spPr/>
      <dgm:t>
        <a:bodyPr/>
        <a:lstStyle/>
        <a:p>
          <a:endParaRPr lang="ru-RU"/>
        </a:p>
      </dgm:t>
    </dgm:pt>
    <dgm:pt modelId="{03A5CB1B-4FB9-4941-9D38-23F06D69BF3E}">
      <dgm:prSet custT="1"/>
      <dgm:spPr>
        <a:blipFill>
          <a:blip xmlns:r="http://schemas.openxmlformats.org/officeDocument/2006/relationships" r:embed="rId7"/>
          <a:stretch>
            <a:fillRect b="-11024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1ACC251B-9788-4C90-B1EA-018999C01172}" type="parTrans" cxnId="{46CA06DD-7B9D-4E3B-8406-D6B3C15E2604}">
      <dgm:prSet/>
      <dgm:spPr/>
      <dgm:t>
        <a:bodyPr/>
        <a:lstStyle/>
        <a:p>
          <a:endParaRPr lang="ru-RU"/>
        </a:p>
      </dgm:t>
    </dgm:pt>
    <dgm:pt modelId="{9054F3D6-82B0-45E0-8F4A-92E2B087735C}" type="sibTrans" cxnId="{46CA06DD-7B9D-4E3B-8406-D6B3C15E2604}">
      <dgm:prSet/>
      <dgm:spPr/>
      <dgm:t>
        <a:bodyPr/>
        <a:lstStyle/>
        <a:p>
          <a:endParaRPr lang="ru-RU"/>
        </a:p>
      </dgm:t>
    </dgm:pt>
    <dgm:pt modelId="{4E4D24BF-3A19-4001-80BB-1183AC775822}" type="pres">
      <dgm:prSet presAssocID="{C67D9D3D-C66C-4559-9D26-3245C9A9DF4B}" presName="vert0" presStyleCnt="0">
        <dgm:presLayoutVars>
          <dgm:dir/>
          <dgm:animOne val="branch"/>
          <dgm:animLvl val="lvl"/>
        </dgm:presLayoutVars>
      </dgm:prSet>
      <dgm:spPr/>
    </dgm:pt>
    <dgm:pt modelId="{94231C95-D8F6-4501-9DD3-4FA71A275CED}" type="pres">
      <dgm:prSet presAssocID="{DF21CC64-F244-45E3-A888-26D1F516AC6E}" presName="thickLine" presStyleLbl="alignNode1" presStyleIdx="0" presStyleCnt="1"/>
      <dgm:spPr/>
    </dgm:pt>
    <dgm:pt modelId="{18A031FF-E625-4F55-974C-EFECC8953E86}" type="pres">
      <dgm:prSet presAssocID="{DF21CC64-F244-45E3-A888-26D1F516AC6E}" presName="horz1" presStyleCnt="0"/>
      <dgm:spPr/>
    </dgm:pt>
    <dgm:pt modelId="{C0450B49-9F88-4ED1-94F8-3D99D4DD746A}" type="pres">
      <dgm:prSet presAssocID="{DF21CC64-F244-45E3-A888-26D1F516AC6E}" presName="tx1" presStyleLbl="revTx" presStyleIdx="0" presStyleCnt="9"/>
      <dgm:spPr/>
    </dgm:pt>
    <dgm:pt modelId="{03D3A696-16C6-4188-932E-21085C58DEBF}" type="pres">
      <dgm:prSet presAssocID="{DF21CC64-F244-45E3-A888-26D1F516AC6E}" presName="vert1" presStyleCnt="0"/>
      <dgm:spPr/>
    </dgm:pt>
    <dgm:pt modelId="{A518CACD-D820-4C47-A253-58B0906D0C3E}" type="pres">
      <dgm:prSet presAssocID="{5F9BEAA6-FF62-4AE6-94F6-2D881D1F02FB}" presName="vertSpace2a" presStyleCnt="0"/>
      <dgm:spPr/>
    </dgm:pt>
    <dgm:pt modelId="{5AF4A764-CEEA-4727-B50B-AA79DF9A998E}" type="pres">
      <dgm:prSet presAssocID="{5F9BEAA6-FF62-4AE6-94F6-2D881D1F02FB}" presName="horz2" presStyleCnt="0"/>
      <dgm:spPr/>
    </dgm:pt>
    <dgm:pt modelId="{EEB0298D-FE2A-41EF-B223-D5E079EBB817}" type="pres">
      <dgm:prSet presAssocID="{5F9BEAA6-FF62-4AE6-94F6-2D881D1F02FB}" presName="horzSpace2" presStyleCnt="0"/>
      <dgm:spPr/>
    </dgm:pt>
    <dgm:pt modelId="{DA117DC9-3D95-4483-9F85-F1E49F23F0A1}" type="pres">
      <dgm:prSet presAssocID="{5F9BEAA6-FF62-4AE6-94F6-2D881D1F02FB}" presName="tx2" presStyleLbl="revTx" presStyleIdx="1" presStyleCnt="9" custScaleY="159418"/>
      <dgm:spPr/>
    </dgm:pt>
    <dgm:pt modelId="{2C38CA0B-8D2A-4626-8CDD-05A6919EA239}" type="pres">
      <dgm:prSet presAssocID="{5F9BEAA6-FF62-4AE6-94F6-2D881D1F02FB}" presName="vert2" presStyleCnt="0"/>
      <dgm:spPr/>
    </dgm:pt>
    <dgm:pt modelId="{760464DE-0A3D-4551-AF64-00ADD297ACE8}" type="pres">
      <dgm:prSet presAssocID="{5F9BEAA6-FF62-4AE6-94F6-2D881D1F02FB}" presName="thinLine2b" presStyleLbl="callout" presStyleIdx="0" presStyleCnt="8"/>
      <dgm:spPr/>
    </dgm:pt>
    <dgm:pt modelId="{6C5B53A6-4418-4165-A056-7B8AF4EBC160}" type="pres">
      <dgm:prSet presAssocID="{5F9BEAA6-FF62-4AE6-94F6-2D881D1F02FB}" presName="vertSpace2b" presStyleCnt="0"/>
      <dgm:spPr/>
    </dgm:pt>
    <dgm:pt modelId="{E1A29981-8621-4E4E-91EC-EED07E0854FA}" type="pres">
      <dgm:prSet presAssocID="{53F95DEC-198C-4C8A-85C0-C3617CC5F13C}" presName="horz2" presStyleCnt="0"/>
      <dgm:spPr/>
    </dgm:pt>
    <dgm:pt modelId="{D171B284-B604-4B3B-A283-0541B87C7AEA}" type="pres">
      <dgm:prSet presAssocID="{53F95DEC-198C-4C8A-85C0-C3617CC5F13C}" presName="horzSpace2" presStyleCnt="0"/>
      <dgm:spPr/>
    </dgm:pt>
    <dgm:pt modelId="{B81FAC1E-3A8A-4851-8CF3-2B6000673E23}" type="pres">
      <dgm:prSet presAssocID="{53F95DEC-198C-4C8A-85C0-C3617CC5F13C}" presName="tx2" presStyleLbl="revTx" presStyleIdx="2" presStyleCnt="9" custScaleY="185353"/>
      <dgm:spPr/>
    </dgm:pt>
    <dgm:pt modelId="{9C14D6EC-8029-4F24-A55C-B480B0053D3B}" type="pres">
      <dgm:prSet presAssocID="{53F95DEC-198C-4C8A-85C0-C3617CC5F13C}" presName="vert2" presStyleCnt="0"/>
      <dgm:spPr/>
    </dgm:pt>
    <dgm:pt modelId="{177E385E-8D17-4637-8F03-23874A41A705}" type="pres">
      <dgm:prSet presAssocID="{53F95DEC-198C-4C8A-85C0-C3617CC5F13C}" presName="thinLine2b" presStyleLbl="callout" presStyleIdx="1" presStyleCnt="8"/>
      <dgm:spPr/>
    </dgm:pt>
    <dgm:pt modelId="{532B783A-BDD0-4AA7-80EF-FD4674661D43}" type="pres">
      <dgm:prSet presAssocID="{53F95DEC-198C-4C8A-85C0-C3617CC5F13C}" presName="vertSpace2b" presStyleCnt="0"/>
      <dgm:spPr/>
    </dgm:pt>
    <dgm:pt modelId="{27787D60-FFEA-4267-B3E1-4D7B68E47CA2}" type="pres">
      <dgm:prSet presAssocID="{D7539191-FD26-4C74-A380-53AAEE3717A8}" presName="horz2" presStyleCnt="0"/>
      <dgm:spPr/>
    </dgm:pt>
    <dgm:pt modelId="{A1463E2B-B5D8-41DD-AD89-97D4C7509DB9}" type="pres">
      <dgm:prSet presAssocID="{D7539191-FD26-4C74-A380-53AAEE3717A8}" presName="horzSpace2" presStyleCnt="0"/>
      <dgm:spPr/>
    </dgm:pt>
    <dgm:pt modelId="{5889E632-CB95-48C8-9618-4F9EDCE34F67}" type="pres">
      <dgm:prSet presAssocID="{D7539191-FD26-4C74-A380-53AAEE3717A8}" presName="tx2" presStyleLbl="revTx" presStyleIdx="3" presStyleCnt="9" custScaleY="192581"/>
      <dgm:spPr/>
    </dgm:pt>
    <dgm:pt modelId="{1AC8F285-5058-4767-8EC5-0D5526AC8118}" type="pres">
      <dgm:prSet presAssocID="{D7539191-FD26-4C74-A380-53AAEE3717A8}" presName="vert2" presStyleCnt="0"/>
      <dgm:spPr/>
    </dgm:pt>
    <dgm:pt modelId="{07A14C58-B944-4B68-A31C-A18F06FCA65B}" type="pres">
      <dgm:prSet presAssocID="{D7539191-FD26-4C74-A380-53AAEE3717A8}" presName="thinLine2b" presStyleLbl="callout" presStyleIdx="2" presStyleCnt="8"/>
      <dgm:spPr/>
    </dgm:pt>
    <dgm:pt modelId="{1AA17417-5F6F-464A-B458-FC41A9D6B49F}" type="pres">
      <dgm:prSet presAssocID="{D7539191-FD26-4C74-A380-53AAEE3717A8}" presName="vertSpace2b" presStyleCnt="0"/>
      <dgm:spPr/>
    </dgm:pt>
    <dgm:pt modelId="{130915E4-E917-4E81-A940-03C9AC250FA2}" type="pres">
      <dgm:prSet presAssocID="{8656E427-36DB-4918-B78B-B6118E084099}" presName="horz2" presStyleCnt="0"/>
      <dgm:spPr/>
    </dgm:pt>
    <dgm:pt modelId="{0C50AF02-3EBE-4822-80A3-4FF5A4086212}" type="pres">
      <dgm:prSet presAssocID="{8656E427-36DB-4918-B78B-B6118E084099}" presName="horzSpace2" presStyleCnt="0"/>
      <dgm:spPr/>
    </dgm:pt>
    <dgm:pt modelId="{2C8D5395-F7B3-411D-ABEE-284621F68194}" type="pres">
      <dgm:prSet presAssocID="{8656E427-36DB-4918-B78B-B6118E084099}" presName="tx2" presStyleLbl="revTx" presStyleIdx="4" presStyleCnt="9" custScaleY="167954"/>
      <dgm:spPr/>
    </dgm:pt>
    <dgm:pt modelId="{F0DAC384-CC5E-4EB4-B32A-29928C1277FE}" type="pres">
      <dgm:prSet presAssocID="{8656E427-36DB-4918-B78B-B6118E084099}" presName="vert2" presStyleCnt="0"/>
      <dgm:spPr/>
    </dgm:pt>
    <dgm:pt modelId="{42852327-D038-41F3-BC9A-BFFDBE88C81E}" type="pres">
      <dgm:prSet presAssocID="{8656E427-36DB-4918-B78B-B6118E084099}" presName="thinLine2b" presStyleLbl="callout" presStyleIdx="3" presStyleCnt="8"/>
      <dgm:spPr/>
    </dgm:pt>
    <dgm:pt modelId="{63A88CA0-D6F6-4DD9-98CD-E8915258FF73}" type="pres">
      <dgm:prSet presAssocID="{8656E427-36DB-4918-B78B-B6118E084099}" presName="vertSpace2b" presStyleCnt="0"/>
      <dgm:spPr/>
    </dgm:pt>
    <dgm:pt modelId="{0FAF76D2-F3CC-42B7-BA33-985492CE2DEF}" type="pres">
      <dgm:prSet presAssocID="{BEC355DF-1C22-4B42-B202-1CCED3F82934}" presName="horz2" presStyleCnt="0"/>
      <dgm:spPr/>
    </dgm:pt>
    <dgm:pt modelId="{DDB4B149-98CB-4AD4-989E-D9FB1A7E78D6}" type="pres">
      <dgm:prSet presAssocID="{BEC355DF-1C22-4B42-B202-1CCED3F82934}" presName="horzSpace2" presStyleCnt="0"/>
      <dgm:spPr/>
    </dgm:pt>
    <dgm:pt modelId="{EA9CCE58-57A8-4777-946E-02D99F0A0145}" type="pres">
      <dgm:prSet presAssocID="{BEC355DF-1C22-4B42-B202-1CCED3F82934}" presName="tx2" presStyleLbl="revTx" presStyleIdx="5" presStyleCnt="9" custScaleY="149281"/>
      <dgm:spPr/>
    </dgm:pt>
    <dgm:pt modelId="{E2B71855-FE55-425E-9894-CA465D9C85D7}" type="pres">
      <dgm:prSet presAssocID="{BEC355DF-1C22-4B42-B202-1CCED3F82934}" presName="vert2" presStyleCnt="0"/>
      <dgm:spPr/>
    </dgm:pt>
    <dgm:pt modelId="{9FFF8EA5-E005-4A70-82DF-2C69342E9DD2}" type="pres">
      <dgm:prSet presAssocID="{BEC355DF-1C22-4B42-B202-1CCED3F82934}" presName="thinLine2b" presStyleLbl="callout" presStyleIdx="4" presStyleCnt="8" custLinFactY="351116" custLinFactNeighborY="400000"/>
      <dgm:spPr/>
    </dgm:pt>
    <dgm:pt modelId="{56C2F651-D5BE-4A28-9FA2-1638AC81FC67}" type="pres">
      <dgm:prSet presAssocID="{BEC355DF-1C22-4B42-B202-1CCED3F82934}" presName="vertSpace2b" presStyleCnt="0"/>
      <dgm:spPr/>
    </dgm:pt>
    <dgm:pt modelId="{A1755561-4A3B-4F33-9CCE-BF0DC3E41DC7}" type="pres">
      <dgm:prSet presAssocID="{F2FB68B9-697F-48EF-9C1F-75F727A811DB}" presName="horz2" presStyleCnt="0"/>
      <dgm:spPr/>
    </dgm:pt>
    <dgm:pt modelId="{139D3D7D-C460-491E-8E10-BBC498E63A71}" type="pres">
      <dgm:prSet presAssocID="{F2FB68B9-697F-48EF-9C1F-75F727A811DB}" presName="horzSpace2" presStyleCnt="0"/>
      <dgm:spPr/>
    </dgm:pt>
    <dgm:pt modelId="{074965B2-801D-4CBE-AA14-11744EB84FEE}" type="pres">
      <dgm:prSet presAssocID="{F2FB68B9-697F-48EF-9C1F-75F727A811DB}" presName="tx2" presStyleLbl="revTx" presStyleIdx="6" presStyleCnt="9" custScaleY="400878"/>
      <dgm:spPr/>
    </dgm:pt>
    <dgm:pt modelId="{13B093ED-BE9D-4593-9B3A-BA84CAEEFE49}" type="pres">
      <dgm:prSet presAssocID="{F2FB68B9-697F-48EF-9C1F-75F727A811DB}" presName="vert2" presStyleCnt="0"/>
      <dgm:spPr/>
    </dgm:pt>
    <dgm:pt modelId="{2DEEBB7B-3B8F-448E-A134-E2E2F24AA481}" type="pres">
      <dgm:prSet presAssocID="{F2FB68B9-697F-48EF-9C1F-75F727A811DB}" presName="thinLine2b" presStyleLbl="callout" presStyleIdx="5" presStyleCnt="8"/>
      <dgm:spPr/>
    </dgm:pt>
    <dgm:pt modelId="{36582595-7766-43F2-A620-608420CCD5D2}" type="pres">
      <dgm:prSet presAssocID="{F2FB68B9-697F-48EF-9C1F-75F727A811DB}" presName="vertSpace2b" presStyleCnt="0"/>
      <dgm:spPr/>
    </dgm:pt>
    <dgm:pt modelId="{30BFAC19-A3E3-4B38-8115-8A30AFEB8087}" type="pres">
      <dgm:prSet presAssocID="{03A5CB1B-4FB9-4941-9D38-23F06D69BF3E}" presName="horz2" presStyleCnt="0"/>
      <dgm:spPr/>
    </dgm:pt>
    <dgm:pt modelId="{2ECA836C-256D-49A6-A886-5017EFB883C3}" type="pres">
      <dgm:prSet presAssocID="{03A5CB1B-4FB9-4941-9D38-23F06D69BF3E}" presName="horzSpace2" presStyleCnt="0"/>
      <dgm:spPr/>
    </dgm:pt>
    <dgm:pt modelId="{22092A0B-6AB1-476D-B755-6F3D4594F392}" type="pres">
      <dgm:prSet presAssocID="{03A5CB1B-4FB9-4941-9D38-23F06D69BF3E}" presName="tx2" presStyleLbl="revTx" presStyleIdx="7" presStyleCnt="9" custScaleY="242588"/>
      <dgm:spPr/>
    </dgm:pt>
    <dgm:pt modelId="{263B39C2-B80B-4687-A9A8-3F9B2FDE5EAE}" type="pres">
      <dgm:prSet presAssocID="{03A5CB1B-4FB9-4941-9D38-23F06D69BF3E}" presName="vert2" presStyleCnt="0"/>
      <dgm:spPr/>
    </dgm:pt>
    <dgm:pt modelId="{FC790C35-1931-438F-86A6-8F4BEB6D8545}" type="pres">
      <dgm:prSet presAssocID="{03A5CB1B-4FB9-4941-9D38-23F06D69BF3E}" presName="thinLine2b" presStyleLbl="callout" presStyleIdx="6" presStyleCnt="8"/>
      <dgm:spPr/>
    </dgm:pt>
    <dgm:pt modelId="{C301E4D4-88E2-4BC5-B92B-326BC116AE80}" type="pres">
      <dgm:prSet presAssocID="{03A5CB1B-4FB9-4941-9D38-23F06D69BF3E}" presName="vertSpace2b" presStyleCnt="0"/>
      <dgm:spPr/>
    </dgm:pt>
    <dgm:pt modelId="{28459B58-C8E3-4987-81CB-F06B7EF7EE26}" type="pres">
      <dgm:prSet presAssocID="{6137C539-206F-43A1-8BCB-8D967DBBAA20}" presName="horz2" presStyleCnt="0"/>
      <dgm:spPr/>
    </dgm:pt>
    <dgm:pt modelId="{6F99FD93-02B3-46A7-8E86-12F7CCF66F13}" type="pres">
      <dgm:prSet presAssocID="{6137C539-206F-43A1-8BCB-8D967DBBAA20}" presName="horzSpace2" presStyleCnt="0"/>
      <dgm:spPr/>
    </dgm:pt>
    <dgm:pt modelId="{160A9644-EB35-4AE5-B0FE-067D3E6ED237}" type="pres">
      <dgm:prSet presAssocID="{6137C539-206F-43A1-8BCB-8D967DBBAA20}" presName="tx2" presStyleLbl="revTx" presStyleIdx="8" presStyleCnt="9" custScaleY="172493"/>
      <dgm:spPr/>
    </dgm:pt>
    <dgm:pt modelId="{FE5ABE58-BC8E-4353-9A9F-75DE92DA2C1B}" type="pres">
      <dgm:prSet presAssocID="{6137C539-206F-43A1-8BCB-8D967DBBAA20}" presName="vert2" presStyleCnt="0"/>
      <dgm:spPr/>
    </dgm:pt>
    <dgm:pt modelId="{FEF26F12-E85F-4138-8884-7F6628BA627F}" type="pres">
      <dgm:prSet presAssocID="{6137C539-206F-43A1-8BCB-8D967DBBAA20}" presName="thinLine2b" presStyleLbl="callout" presStyleIdx="7" presStyleCnt="8"/>
      <dgm:spPr/>
    </dgm:pt>
    <dgm:pt modelId="{391C5779-4890-4162-B95C-427849012127}" type="pres">
      <dgm:prSet presAssocID="{6137C539-206F-43A1-8BCB-8D967DBBAA20}" presName="vertSpace2b" presStyleCnt="0"/>
      <dgm:spPr/>
    </dgm:pt>
  </dgm:ptLst>
  <dgm:cxnLst>
    <dgm:cxn modelId="{8F56D203-A209-4FBA-9B60-3EB83684A784}" type="presOf" srcId="{DF21CC64-F244-45E3-A888-26D1F516AC6E}" destId="{C0450B49-9F88-4ED1-94F8-3D99D4DD746A}" srcOrd="0" destOrd="0" presId="urn:microsoft.com/office/officeart/2008/layout/LinedList"/>
    <dgm:cxn modelId="{DE05E715-FA2B-4864-BB09-9BD4EEF76BCE}" type="presOf" srcId="{D7539191-FD26-4C74-A380-53AAEE3717A8}" destId="{5889E632-CB95-48C8-9618-4F9EDCE34F67}" srcOrd="0" destOrd="0" presId="urn:microsoft.com/office/officeart/2008/layout/LinedList"/>
    <dgm:cxn modelId="{86857A17-55C8-4762-A106-91FFFD2ED5DE}" srcId="{DF21CC64-F244-45E3-A888-26D1F516AC6E}" destId="{8656E427-36DB-4918-B78B-B6118E084099}" srcOrd="3" destOrd="0" parTransId="{5FB34F33-3318-499E-B870-6E9B4E1D0039}" sibTransId="{1648C9BE-3364-411C-BE16-0F942E14718D}"/>
    <dgm:cxn modelId="{4CBF4C1A-BA08-48C6-8EAB-F0B3D3BC0C8F}" type="presOf" srcId="{53F95DEC-198C-4C8A-85C0-C3617CC5F13C}" destId="{B81FAC1E-3A8A-4851-8CF3-2B6000673E23}" srcOrd="0" destOrd="0" presId="urn:microsoft.com/office/officeart/2008/layout/LinedList"/>
    <dgm:cxn modelId="{4D40211B-523D-4158-8B73-AA743EBE2C80}" srcId="{C67D9D3D-C66C-4559-9D26-3245C9A9DF4B}" destId="{DF21CC64-F244-45E3-A888-26D1F516AC6E}" srcOrd="0" destOrd="0" parTransId="{906CC9D8-C432-4CE7-8641-D00CDC9974E8}" sibTransId="{2CAAAC91-7481-4C99-9339-55F9B058D6EC}"/>
    <dgm:cxn modelId="{0E47D422-2710-4804-B8B7-54D77BDDE8D2}" srcId="{DF21CC64-F244-45E3-A888-26D1F516AC6E}" destId="{6137C539-206F-43A1-8BCB-8D967DBBAA20}" srcOrd="7" destOrd="0" parTransId="{5CC096BB-170C-4C7D-A580-896F4EB4202B}" sibTransId="{FADAC6A9-E416-4491-BF35-27B093FEB152}"/>
    <dgm:cxn modelId="{141EFA2F-E8B6-4866-9C9C-9E16DD95E118}" srcId="{DF21CC64-F244-45E3-A888-26D1F516AC6E}" destId="{5F9BEAA6-FF62-4AE6-94F6-2D881D1F02FB}" srcOrd="0" destOrd="0" parTransId="{C265178E-E292-44F0-9071-09FB6B24FF90}" sibTransId="{89BC6E81-B57C-42C3-B79E-0A3BA9444523}"/>
    <dgm:cxn modelId="{D631E35C-EEC6-45F4-AD70-12C372411435}" type="presOf" srcId="{C67D9D3D-C66C-4559-9D26-3245C9A9DF4B}" destId="{4E4D24BF-3A19-4001-80BB-1183AC775822}" srcOrd="0" destOrd="0" presId="urn:microsoft.com/office/officeart/2008/layout/LinedList"/>
    <dgm:cxn modelId="{4DEC2041-CB47-4DEE-87C2-F62D4DEBB372}" type="presOf" srcId="{5F9BEAA6-FF62-4AE6-94F6-2D881D1F02FB}" destId="{DA117DC9-3D95-4483-9F85-F1E49F23F0A1}" srcOrd="0" destOrd="0" presId="urn:microsoft.com/office/officeart/2008/layout/LinedList"/>
    <dgm:cxn modelId="{7C529641-17FE-476D-86CC-22A5D15F78CF}" type="presOf" srcId="{BEC355DF-1C22-4B42-B202-1CCED3F82934}" destId="{EA9CCE58-57A8-4777-946E-02D99F0A0145}" srcOrd="0" destOrd="0" presId="urn:microsoft.com/office/officeart/2008/layout/LinedList"/>
    <dgm:cxn modelId="{2F78126C-04A3-443F-828F-50EF3E684495}" srcId="{DF21CC64-F244-45E3-A888-26D1F516AC6E}" destId="{BEC355DF-1C22-4B42-B202-1CCED3F82934}" srcOrd="4" destOrd="0" parTransId="{8D4556A4-769D-4B65-ABFF-B1C3DDCD5E60}" sibTransId="{9465C94B-404B-4494-9D2D-7310A4939757}"/>
    <dgm:cxn modelId="{D338164D-179D-4566-8CB6-DDD653FF8E8D}" type="presOf" srcId="{F2FB68B9-697F-48EF-9C1F-75F727A811DB}" destId="{074965B2-801D-4CBE-AA14-11744EB84FEE}" srcOrd="0" destOrd="0" presId="urn:microsoft.com/office/officeart/2008/layout/LinedList"/>
    <dgm:cxn modelId="{12606C51-286E-4394-9EDC-5E7F4CB7DE3B}" srcId="{DF21CC64-F244-45E3-A888-26D1F516AC6E}" destId="{53F95DEC-198C-4C8A-85C0-C3617CC5F13C}" srcOrd="1" destOrd="0" parTransId="{5406B1A6-453C-42A7-8BFA-3174587E1A64}" sibTransId="{046696D0-BE11-43B5-9897-AACC459B24CE}"/>
    <dgm:cxn modelId="{CB66FD56-2E15-4352-A6D7-C4E7F87B494F}" type="presOf" srcId="{8656E427-36DB-4918-B78B-B6118E084099}" destId="{2C8D5395-F7B3-411D-ABEE-284621F68194}" srcOrd="0" destOrd="0" presId="urn:microsoft.com/office/officeart/2008/layout/LinedList"/>
    <dgm:cxn modelId="{BBD0487E-3C39-4689-A6DD-08BDC4298077}" type="presOf" srcId="{03A5CB1B-4FB9-4941-9D38-23F06D69BF3E}" destId="{22092A0B-6AB1-476D-B755-6F3D4594F392}" srcOrd="0" destOrd="0" presId="urn:microsoft.com/office/officeart/2008/layout/LinedList"/>
    <dgm:cxn modelId="{4046528F-7C19-42F4-93D5-FBFD982C34D8}" srcId="{DF21CC64-F244-45E3-A888-26D1F516AC6E}" destId="{D7539191-FD26-4C74-A380-53AAEE3717A8}" srcOrd="2" destOrd="0" parTransId="{878692C4-1438-49AB-9AE7-F44218370724}" sibTransId="{CFD36D29-5EEE-437A-B69C-0FD31B65C5EC}"/>
    <dgm:cxn modelId="{DBE14BC3-5F4B-4124-B90D-BC772113D111}" srcId="{DF21CC64-F244-45E3-A888-26D1F516AC6E}" destId="{F2FB68B9-697F-48EF-9C1F-75F727A811DB}" srcOrd="5" destOrd="0" parTransId="{323D0E69-B6AB-4CBF-9139-FA337ED66FD4}" sibTransId="{5305D922-15C3-4F08-B33E-A5AA3D93BC4A}"/>
    <dgm:cxn modelId="{5DF880CA-2E7D-418F-9934-A50ACA842687}" type="presOf" srcId="{6137C539-206F-43A1-8BCB-8D967DBBAA20}" destId="{160A9644-EB35-4AE5-B0FE-067D3E6ED237}" srcOrd="0" destOrd="0" presId="urn:microsoft.com/office/officeart/2008/layout/LinedList"/>
    <dgm:cxn modelId="{46CA06DD-7B9D-4E3B-8406-D6B3C15E2604}" srcId="{DF21CC64-F244-45E3-A888-26D1F516AC6E}" destId="{03A5CB1B-4FB9-4941-9D38-23F06D69BF3E}" srcOrd="6" destOrd="0" parTransId="{1ACC251B-9788-4C90-B1EA-018999C01172}" sibTransId="{9054F3D6-82B0-45E0-8F4A-92E2B087735C}"/>
    <dgm:cxn modelId="{D35BBED9-03A3-4ED8-9B7D-804D52D56147}" type="presParOf" srcId="{4E4D24BF-3A19-4001-80BB-1183AC775822}" destId="{94231C95-D8F6-4501-9DD3-4FA71A275CED}" srcOrd="0" destOrd="0" presId="urn:microsoft.com/office/officeart/2008/layout/LinedList"/>
    <dgm:cxn modelId="{E6325026-4808-4712-83E1-2A69ACC953EE}" type="presParOf" srcId="{4E4D24BF-3A19-4001-80BB-1183AC775822}" destId="{18A031FF-E625-4F55-974C-EFECC8953E86}" srcOrd="1" destOrd="0" presId="urn:microsoft.com/office/officeart/2008/layout/LinedList"/>
    <dgm:cxn modelId="{1F7C731A-F248-4EDD-AB69-3D14633A6B3A}" type="presParOf" srcId="{18A031FF-E625-4F55-974C-EFECC8953E86}" destId="{C0450B49-9F88-4ED1-94F8-3D99D4DD746A}" srcOrd="0" destOrd="0" presId="urn:microsoft.com/office/officeart/2008/layout/LinedList"/>
    <dgm:cxn modelId="{D7CD419F-73EC-4FE4-A0D9-8D08CDC32A84}" type="presParOf" srcId="{18A031FF-E625-4F55-974C-EFECC8953E86}" destId="{03D3A696-16C6-4188-932E-21085C58DEBF}" srcOrd="1" destOrd="0" presId="urn:microsoft.com/office/officeart/2008/layout/LinedList"/>
    <dgm:cxn modelId="{1A7B5696-EB43-4779-A7C4-DDE626038CEB}" type="presParOf" srcId="{03D3A696-16C6-4188-932E-21085C58DEBF}" destId="{A518CACD-D820-4C47-A253-58B0906D0C3E}" srcOrd="0" destOrd="0" presId="urn:microsoft.com/office/officeart/2008/layout/LinedList"/>
    <dgm:cxn modelId="{16FB176E-46E6-484F-985D-9497CB7DEB22}" type="presParOf" srcId="{03D3A696-16C6-4188-932E-21085C58DEBF}" destId="{5AF4A764-CEEA-4727-B50B-AA79DF9A998E}" srcOrd="1" destOrd="0" presId="urn:microsoft.com/office/officeart/2008/layout/LinedList"/>
    <dgm:cxn modelId="{A9418FFB-87EF-44E4-9589-C16FB42ECED8}" type="presParOf" srcId="{5AF4A764-CEEA-4727-B50B-AA79DF9A998E}" destId="{EEB0298D-FE2A-41EF-B223-D5E079EBB817}" srcOrd="0" destOrd="0" presId="urn:microsoft.com/office/officeart/2008/layout/LinedList"/>
    <dgm:cxn modelId="{FE659A72-9C8B-4E80-A072-7DC59266B655}" type="presParOf" srcId="{5AF4A764-CEEA-4727-B50B-AA79DF9A998E}" destId="{DA117DC9-3D95-4483-9F85-F1E49F23F0A1}" srcOrd="1" destOrd="0" presId="urn:microsoft.com/office/officeart/2008/layout/LinedList"/>
    <dgm:cxn modelId="{4DAD78D4-158B-421E-A9A3-6F899EFE6FE3}" type="presParOf" srcId="{5AF4A764-CEEA-4727-B50B-AA79DF9A998E}" destId="{2C38CA0B-8D2A-4626-8CDD-05A6919EA239}" srcOrd="2" destOrd="0" presId="urn:microsoft.com/office/officeart/2008/layout/LinedList"/>
    <dgm:cxn modelId="{A298747E-2697-4CD6-95C2-1F87688BE4BD}" type="presParOf" srcId="{03D3A696-16C6-4188-932E-21085C58DEBF}" destId="{760464DE-0A3D-4551-AF64-00ADD297ACE8}" srcOrd="2" destOrd="0" presId="urn:microsoft.com/office/officeart/2008/layout/LinedList"/>
    <dgm:cxn modelId="{DD2EA043-EF6B-40CF-9509-CE7435250643}" type="presParOf" srcId="{03D3A696-16C6-4188-932E-21085C58DEBF}" destId="{6C5B53A6-4418-4165-A056-7B8AF4EBC160}" srcOrd="3" destOrd="0" presId="urn:microsoft.com/office/officeart/2008/layout/LinedList"/>
    <dgm:cxn modelId="{91173AEE-DD1A-4B89-8374-386A600F099F}" type="presParOf" srcId="{03D3A696-16C6-4188-932E-21085C58DEBF}" destId="{E1A29981-8621-4E4E-91EC-EED07E0854FA}" srcOrd="4" destOrd="0" presId="urn:microsoft.com/office/officeart/2008/layout/LinedList"/>
    <dgm:cxn modelId="{C76C65AE-A2CD-4E70-BA6E-397C02BF5392}" type="presParOf" srcId="{E1A29981-8621-4E4E-91EC-EED07E0854FA}" destId="{D171B284-B604-4B3B-A283-0541B87C7AEA}" srcOrd="0" destOrd="0" presId="urn:microsoft.com/office/officeart/2008/layout/LinedList"/>
    <dgm:cxn modelId="{E19BBFBD-42F1-4A0D-B66F-C02229684C6E}" type="presParOf" srcId="{E1A29981-8621-4E4E-91EC-EED07E0854FA}" destId="{B81FAC1E-3A8A-4851-8CF3-2B6000673E23}" srcOrd="1" destOrd="0" presId="urn:microsoft.com/office/officeart/2008/layout/LinedList"/>
    <dgm:cxn modelId="{55192DC6-3056-439A-9254-F75C8A2C569A}" type="presParOf" srcId="{E1A29981-8621-4E4E-91EC-EED07E0854FA}" destId="{9C14D6EC-8029-4F24-A55C-B480B0053D3B}" srcOrd="2" destOrd="0" presId="urn:microsoft.com/office/officeart/2008/layout/LinedList"/>
    <dgm:cxn modelId="{F1D98B17-A2F3-42B6-81F3-1F941E7AAA12}" type="presParOf" srcId="{03D3A696-16C6-4188-932E-21085C58DEBF}" destId="{177E385E-8D17-4637-8F03-23874A41A705}" srcOrd="5" destOrd="0" presId="urn:microsoft.com/office/officeart/2008/layout/LinedList"/>
    <dgm:cxn modelId="{C60800C7-FEDD-4028-BBD9-947CE52D028E}" type="presParOf" srcId="{03D3A696-16C6-4188-932E-21085C58DEBF}" destId="{532B783A-BDD0-4AA7-80EF-FD4674661D43}" srcOrd="6" destOrd="0" presId="urn:microsoft.com/office/officeart/2008/layout/LinedList"/>
    <dgm:cxn modelId="{B93E65EF-D61D-4559-8775-A495A2181679}" type="presParOf" srcId="{03D3A696-16C6-4188-932E-21085C58DEBF}" destId="{27787D60-FFEA-4267-B3E1-4D7B68E47CA2}" srcOrd="7" destOrd="0" presId="urn:microsoft.com/office/officeart/2008/layout/LinedList"/>
    <dgm:cxn modelId="{91305827-7289-4DD2-9075-F88F927AD716}" type="presParOf" srcId="{27787D60-FFEA-4267-B3E1-4D7B68E47CA2}" destId="{A1463E2B-B5D8-41DD-AD89-97D4C7509DB9}" srcOrd="0" destOrd="0" presId="urn:microsoft.com/office/officeart/2008/layout/LinedList"/>
    <dgm:cxn modelId="{7EDCE671-3D69-46CF-9754-CDF8B69D35FD}" type="presParOf" srcId="{27787D60-FFEA-4267-B3E1-4D7B68E47CA2}" destId="{5889E632-CB95-48C8-9618-4F9EDCE34F67}" srcOrd="1" destOrd="0" presId="urn:microsoft.com/office/officeart/2008/layout/LinedList"/>
    <dgm:cxn modelId="{8145E9B4-13C6-401A-9D0D-FAED51BD928E}" type="presParOf" srcId="{27787D60-FFEA-4267-B3E1-4D7B68E47CA2}" destId="{1AC8F285-5058-4767-8EC5-0D5526AC8118}" srcOrd="2" destOrd="0" presId="urn:microsoft.com/office/officeart/2008/layout/LinedList"/>
    <dgm:cxn modelId="{EE93FA7C-6416-441F-9FFB-A04851D015BF}" type="presParOf" srcId="{03D3A696-16C6-4188-932E-21085C58DEBF}" destId="{07A14C58-B944-4B68-A31C-A18F06FCA65B}" srcOrd="8" destOrd="0" presId="urn:microsoft.com/office/officeart/2008/layout/LinedList"/>
    <dgm:cxn modelId="{D6560AFB-13AB-4D62-8D0F-FEEE9DA46CD6}" type="presParOf" srcId="{03D3A696-16C6-4188-932E-21085C58DEBF}" destId="{1AA17417-5F6F-464A-B458-FC41A9D6B49F}" srcOrd="9" destOrd="0" presId="urn:microsoft.com/office/officeart/2008/layout/LinedList"/>
    <dgm:cxn modelId="{C8305A05-1F7F-41AB-9E06-C9794DC77580}" type="presParOf" srcId="{03D3A696-16C6-4188-932E-21085C58DEBF}" destId="{130915E4-E917-4E81-A940-03C9AC250FA2}" srcOrd="10" destOrd="0" presId="urn:microsoft.com/office/officeart/2008/layout/LinedList"/>
    <dgm:cxn modelId="{7DB96984-B8D6-4E76-8EAB-5CF6EB67D0E5}" type="presParOf" srcId="{130915E4-E917-4E81-A940-03C9AC250FA2}" destId="{0C50AF02-3EBE-4822-80A3-4FF5A4086212}" srcOrd="0" destOrd="0" presId="urn:microsoft.com/office/officeart/2008/layout/LinedList"/>
    <dgm:cxn modelId="{0EA7A2A6-540E-4567-9B27-DCC7C71A5664}" type="presParOf" srcId="{130915E4-E917-4E81-A940-03C9AC250FA2}" destId="{2C8D5395-F7B3-411D-ABEE-284621F68194}" srcOrd="1" destOrd="0" presId="urn:microsoft.com/office/officeart/2008/layout/LinedList"/>
    <dgm:cxn modelId="{2D0E776D-0C50-44F9-9BB0-CEB02465C59A}" type="presParOf" srcId="{130915E4-E917-4E81-A940-03C9AC250FA2}" destId="{F0DAC384-CC5E-4EB4-B32A-29928C1277FE}" srcOrd="2" destOrd="0" presId="urn:microsoft.com/office/officeart/2008/layout/LinedList"/>
    <dgm:cxn modelId="{14E566AF-AA1A-457C-B66B-6231769517FE}" type="presParOf" srcId="{03D3A696-16C6-4188-932E-21085C58DEBF}" destId="{42852327-D038-41F3-BC9A-BFFDBE88C81E}" srcOrd="11" destOrd="0" presId="urn:microsoft.com/office/officeart/2008/layout/LinedList"/>
    <dgm:cxn modelId="{538A7811-17D0-422B-8C87-A2625CA7550E}" type="presParOf" srcId="{03D3A696-16C6-4188-932E-21085C58DEBF}" destId="{63A88CA0-D6F6-4DD9-98CD-E8915258FF73}" srcOrd="12" destOrd="0" presId="urn:microsoft.com/office/officeart/2008/layout/LinedList"/>
    <dgm:cxn modelId="{02FB4F3C-59C8-4709-A232-0F8B385918CD}" type="presParOf" srcId="{03D3A696-16C6-4188-932E-21085C58DEBF}" destId="{0FAF76D2-F3CC-42B7-BA33-985492CE2DEF}" srcOrd="13" destOrd="0" presId="urn:microsoft.com/office/officeart/2008/layout/LinedList"/>
    <dgm:cxn modelId="{4CE41345-56AA-4365-8C43-7F2433847673}" type="presParOf" srcId="{0FAF76D2-F3CC-42B7-BA33-985492CE2DEF}" destId="{DDB4B149-98CB-4AD4-989E-D9FB1A7E78D6}" srcOrd="0" destOrd="0" presId="urn:microsoft.com/office/officeart/2008/layout/LinedList"/>
    <dgm:cxn modelId="{352BE289-0E60-41B0-9121-3876DC88B2ED}" type="presParOf" srcId="{0FAF76D2-F3CC-42B7-BA33-985492CE2DEF}" destId="{EA9CCE58-57A8-4777-946E-02D99F0A0145}" srcOrd="1" destOrd="0" presId="urn:microsoft.com/office/officeart/2008/layout/LinedList"/>
    <dgm:cxn modelId="{EB759A78-5B43-44B7-881E-8D55AD2C2C39}" type="presParOf" srcId="{0FAF76D2-F3CC-42B7-BA33-985492CE2DEF}" destId="{E2B71855-FE55-425E-9894-CA465D9C85D7}" srcOrd="2" destOrd="0" presId="urn:microsoft.com/office/officeart/2008/layout/LinedList"/>
    <dgm:cxn modelId="{65E89D24-CB97-4DD8-8586-6CAC2F7CE7A2}" type="presParOf" srcId="{03D3A696-16C6-4188-932E-21085C58DEBF}" destId="{9FFF8EA5-E005-4A70-82DF-2C69342E9DD2}" srcOrd="14" destOrd="0" presId="urn:microsoft.com/office/officeart/2008/layout/LinedList"/>
    <dgm:cxn modelId="{DF14765B-B6C0-416B-AD91-8E474DCD5529}" type="presParOf" srcId="{03D3A696-16C6-4188-932E-21085C58DEBF}" destId="{56C2F651-D5BE-4A28-9FA2-1638AC81FC67}" srcOrd="15" destOrd="0" presId="urn:microsoft.com/office/officeart/2008/layout/LinedList"/>
    <dgm:cxn modelId="{85124E70-B51D-4DAD-96D3-A823A9D426CD}" type="presParOf" srcId="{03D3A696-16C6-4188-932E-21085C58DEBF}" destId="{A1755561-4A3B-4F33-9CCE-BF0DC3E41DC7}" srcOrd="16" destOrd="0" presId="urn:microsoft.com/office/officeart/2008/layout/LinedList"/>
    <dgm:cxn modelId="{9170291E-97B6-4551-88D0-FB91DB42D944}" type="presParOf" srcId="{A1755561-4A3B-4F33-9CCE-BF0DC3E41DC7}" destId="{139D3D7D-C460-491E-8E10-BBC498E63A71}" srcOrd="0" destOrd="0" presId="urn:microsoft.com/office/officeart/2008/layout/LinedList"/>
    <dgm:cxn modelId="{588B6FD1-43A7-42BD-9CB7-B99E48409F2A}" type="presParOf" srcId="{A1755561-4A3B-4F33-9CCE-BF0DC3E41DC7}" destId="{074965B2-801D-4CBE-AA14-11744EB84FEE}" srcOrd="1" destOrd="0" presId="urn:microsoft.com/office/officeart/2008/layout/LinedList"/>
    <dgm:cxn modelId="{615D58C9-7B76-4DB0-89FB-01E187A7744A}" type="presParOf" srcId="{A1755561-4A3B-4F33-9CCE-BF0DC3E41DC7}" destId="{13B093ED-BE9D-4593-9B3A-BA84CAEEFE49}" srcOrd="2" destOrd="0" presId="urn:microsoft.com/office/officeart/2008/layout/LinedList"/>
    <dgm:cxn modelId="{F5096E2D-8C98-411F-813B-59A9890FE9D6}" type="presParOf" srcId="{03D3A696-16C6-4188-932E-21085C58DEBF}" destId="{2DEEBB7B-3B8F-448E-A134-E2E2F24AA481}" srcOrd="17" destOrd="0" presId="urn:microsoft.com/office/officeart/2008/layout/LinedList"/>
    <dgm:cxn modelId="{FA8A9698-B879-4441-A646-C7C383A754CB}" type="presParOf" srcId="{03D3A696-16C6-4188-932E-21085C58DEBF}" destId="{36582595-7766-43F2-A620-608420CCD5D2}" srcOrd="18" destOrd="0" presId="urn:microsoft.com/office/officeart/2008/layout/LinedList"/>
    <dgm:cxn modelId="{8D0C9486-DA25-4E7A-B6FE-1764E26044F4}" type="presParOf" srcId="{03D3A696-16C6-4188-932E-21085C58DEBF}" destId="{30BFAC19-A3E3-4B38-8115-8A30AFEB8087}" srcOrd="19" destOrd="0" presId="urn:microsoft.com/office/officeart/2008/layout/LinedList"/>
    <dgm:cxn modelId="{CD9F2AC4-AF19-4D10-A336-0C99781968B8}" type="presParOf" srcId="{30BFAC19-A3E3-4B38-8115-8A30AFEB8087}" destId="{2ECA836C-256D-49A6-A886-5017EFB883C3}" srcOrd="0" destOrd="0" presId="urn:microsoft.com/office/officeart/2008/layout/LinedList"/>
    <dgm:cxn modelId="{6529472D-BEA1-4793-B843-2D1C3775FE86}" type="presParOf" srcId="{30BFAC19-A3E3-4B38-8115-8A30AFEB8087}" destId="{22092A0B-6AB1-476D-B755-6F3D4594F392}" srcOrd="1" destOrd="0" presId="urn:microsoft.com/office/officeart/2008/layout/LinedList"/>
    <dgm:cxn modelId="{6761CED9-866B-4D91-A2AF-FAA42139D0DF}" type="presParOf" srcId="{30BFAC19-A3E3-4B38-8115-8A30AFEB8087}" destId="{263B39C2-B80B-4687-A9A8-3F9B2FDE5EAE}" srcOrd="2" destOrd="0" presId="urn:microsoft.com/office/officeart/2008/layout/LinedList"/>
    <dgm:cxn modelId="{54C8A0DC-1E4B-4069-B8F2-0902B52D22A0}" type="presParOf" srcId="{03D3A696-16C6-4188-932E-21085C58DEBF}" destId="{FC790C35-1931-438F-86A6-8F4BEB6D8545}" srcOrd="20" destOrd="0" presId="urn:microsoft.com/office/officeart/2008/layout/LinedList"/>
    <dgm:cxn modelId="{D1096140-8C86-4F75-A196-911C785F530D}" type="presParOf" srcId="{03D3A696-16C6-4188-932E-21085C58DEBF}" destId="{C301E4D4-88E2-4BC5-B92B-326BC116AE80}" srcOrd="21" destOrd="0" presId="urn:microsoft.com/office/officeart/2008/layout/LinedList"/>
    <dgm:cxn modelId="{8EF403F9-4628-43B2-B5A2-B0D47361D34E}" type="presParOf" srcId="{03D3A696-16C6-4188-932E-21085C58DEBF}" destId="{28459B58-C8E3-4987-81CB-F06B7EF7EE26}" srcOrd="22" destOrd="0" presId="urn:microsoft.com/office/officeart/2008/layout/LinedList"/>
    <dgm:cxn modelId="{9920E19B-E014-4DAD-AFAE-3E2A4C244037}" type="presParOf" srcId="{28459B58-C8E3-4987-81CB-F06B7EF7EE26}" destId="{6F99FD93-02B3-46A7-8E86-12F7CCF66F13}" srcOrd="0" destOrd="0" presId="urn:microsoft.com/office/officeart/2008/layout/LinedList"/>
    <dgm:cxn modelId="{05DB384D-1903-4429-8800-AC213DC06155}" type="presParOf" srcId="{28459B58-C8E3-4987-81CB-F06B7EF7EE26}" destId="{160A9644-EB35-4AE5-B0FE-067D3E6ED237}" srcOrd="1" destOrd="0" presId="urn:microsoft.com/office/officeart/2008/layout/LinedList"/>
    <dgm:cxn modelId="{ABB6D2EC-06E6-44FA-9A50-3967AB43F317}" type="presParOf" srcId="{28459B58-C8E3-4987-81CB-F06B7EF7EE26}" destId="{FE5ABE58-BC8E-4353-9A9F-75DE92DA2C1B}" srcOrd="2" destOrd="0" presId="urn:microsoft.com/office/officeart/2008/layout/LinedList"/>
    <dgm:cxn modelId="{264B1B37-251A-4588-B627-DD8C6A4FE986}" type="presParOf" srcId="{03D3A696-16C6-4188-932E-21085C58DEBF}" destId="{FEF26F12-E85F-4138-8884-7F6628BA627F}" srcOrd="23" destOrd="0" presId="urn:microsoft.com/office/officeart/2008/layout/LinedList"/>
    <dgm:cxn modelId="{5BD1A15C-F9C4-48BC-9FF9-FB538A7368F9}" type="presParOf" srcId="{03D3A696-16C6-4188-932E-21085C58DEBF}" destId="{391C5779-4890-4162-B95C-427849012127}" srcOrd="24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67D9D3D-C66C-4559-9D26-3245C9A9DF4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DF21CC64-F244-45E3-A888-26D1F516AC6E}">
      <dgm:prSet phldrT="[Testo]"/>
      <dgm:spPr/>
      <dgm:t>
        <a:bodyPr/>
        <a:lstStyle/>
        <a:p>
          <a:r>
            <a:rPr lang="it-IT" b="1" i="1" u="none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Metropolis Hastings algorithm</a:t>
          </a:r>
        </a:p>
      </dgm:t>
    </dgm:pt>
    <dgm:pt modelId="{906CC9D8-C432-4CE7-8641-D00CDC9974E8}" type="parTrans" cxnId="{4D40211B-523D-4158-8B73-AA743EBE2C80}">
      <dgm:prSet/>
      <dgm:spPr/>
      <dgm:t>
        <a:bodyPr/>
        <a:lstStyle/>
        <a:p>
          <a:endParaRPr lang="it-IT"/>
        </a:p>
      </dgm:t>
    </dgm:pt>
    <dgm:pt modelId="{2CAAAC91-7481-4C99-9339-55F9B058D6EC}" type="sibTrans" cxnId="{4D40211B-523D-4158-8B73-AA743EBE2C80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5F9BEAA6-FF62-4AE6-94F6-2D881D1F02FB}">
          <dgm:prSet phldrT="[Testo]" custT="1"/>
          <dgm:spPr/>
          <dgm:t>
            <a:bodyPr/>
            <a:lstStyle/>
            <a:p>
              <a:r>
                <a:rPr lang="it-IT" sz="3200" b="1" i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0.</a:t>
              </a:r>
              <a:r>
                <a:rPr lang="it-IT" sz="2400" dirty="0"/>
                <a:t>  </a:t>
              </a:r>
              <a:r>
                <a:rPr lang="en-GB" sz="2400" dirty="0"/>
                <a:t>Set initial value </a:t>
              </a:r>
              <a14:m>
                <m:oMath xmlns:m="http://schemas.openxmlformats.org/officeDocument/2006/math">
                  <m:sSub>
                    <m:sSubPr>
                      <m:ctrlPr>
                        <a:rPr lang="en-GB" sz="2000" i="1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GB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en-GB" sz="2000" i="1" dirty="0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oMath>
              </a14:m>
              <a:endParaRPr lang="it-IT" sz="2400" dirty="0"/>
            </a:p>
          </dgm:t>
        </dgm:pt>
      </mc:Choice>
      <mc:Fallback xmlns="">
        <dgm:pt modelId="{5F9BEAA6-FF62-4AE6-94F6-2D881D1F02FB}">
          <dgm:prSet phldrT="[Testo]" custT="1"/>
          <dgm:spPr/>
          <dgm:t>
            <a:bodyPr/>
            <a:lstStyle/>
            <a:p>
              <a:r>
                <a:rPr lang="it-IT" sz="3200" b="1" i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0.</a:t>
              </a:r>
              <a:r>
                <a:rPr lang="it-IT" sz="2400" dirty="0"/>
                <a:t>  </a:t>
              </a:r>
              <a:r>
                <a:rPr lang="en-GB" sz="2400" dirty="0"/>
                <a:t>Set initial value </a:t>
              </a:r>
              <a:r>
                <a:rPr lang="en-GB" sz="2000" i="0" dirty="0">
                  <a:latin typeface="Cambria Math" panose="02040503050406030204" pitchFamily="18" charset="0"/>
                </a:rPr>
                <a:t>𝑥_0</a:t>
              </a:r>
              <a:endParaRPr lang="it-IT" sz="2400" dirty="0"/>
            </a:p>
          </dgm:t>
        </dgm:pt>
      </mc:Fallback>
    </mc:AlternateContent>
    <dgm:pt modelId="{C265178E-E292-44F0-9071-09FB6B24FF90}" type="parTrans" cxnId="{141EFA2F-E8B6-4866-9C9C-9E16DD95E118}">
      <dgm:prSet/>
      <dgm:spPr/>
      <dgm:t>
        <a:bodyPr/>
        <a:lstStyle/>
        <a:p>
          <a:endParaRPr lang="it-IT"/>
        </a:p>
      </dgm:t>
    </dgm:pt>
    <dgm:pt modelId="{89BC6E81-B57C-42C3-B79E-0A3BA9444523}" type="sibTrans" cxnId="{141EFA2F-E8B6-4866-9C9C-9E16DD95E118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53F95DEC-198C-4C8A-85C0-C3617CC5F13C}">
          <dgm:prSet phldrT="[Testo]" custT="1"/>
          <dgm:spPr/>
          <dgm:t>
            <a:bodyPr/>
            <a:lstStyle/>
            <a:p>
              <a:r>
                <a:rPr lang="it-IT" sz="3200" b="1" i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1.</a:t>
              </a:r>
              <a:r>
                <a:rPr lang="it-IT" sz="2400" dirty="0"/>
                <a:t> Sample the new value: </a:t>
              </a:r>
              <a14:m>
                <m:oMath xmlns:m="http://schemas.openxmlformats.org/officeDocument/2006/math">
                  <m:r>
                    <a:rPr lang="en-GB" sz="2000" i="1" dirty="0" smtClean="0">
                      <a:latin typeface="Cambria Math" panose="02040503050406030204" pitchFamily="18" charset="0"/>
                    </a:rPr>
                    <m:t>𝑋</m:t>
                  </m:r>
                  <m:r>
                    <a:rPr lang="en-GB" sz="2000" i="1" dirty="0" smtClean="0">
                      <a:latin typeface="Cambria Math" panose="02040503050406030204" pitchFamily="18" charset="0"/>
                    </a:rPr>
                    <m:t> ∼</m:t>
                  </m:r>
                  <m:r>
                    <a:rPr lang="en-GB" sz="2000" i="1" dirty="0" smtClean="0">
                      <a:latin typeface="Cambria Math" panose="02040503050406030204" pitchFamily="18" charset="0"/>
                    </a:rPr>
                    <m:t>𝑞</m:t>
                  </m:r>
                  <m:r>
                    <a:rPr lang="en-GB" sz="2000" i="1" dirty="0" smtClean="0">
                      <a:latin typeface="Cambria Math" panose="02040503050406030204" pitchFamily="18" charset="0"/>
                    </a:rPr>
                    <m:t> </m:t>
                  </m:r>
                  <m:d>
                    <m:dPr>
                      <m:ctrlPr>
                        <a:rPr lang="en-GB" sz="2000" i="1" dirty="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GB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</m:e>
                    <m:e>
                      <m:sSub>
                        <m:sSubPr>
                          <m:ctrlPr>
                            <a:rPr lang="en-GB" sz="20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e>
                  </m:d>
                </m:oMath>
              </a14:m>
              <a:endParaRPr lang="it-IT" sz="2400" dirty="0"/>
            </a:p>
          </dgm:t>
        </dgm:pt>
      </mc:Choice>
      <mc:Fallback xmlns="">
        <dgm:pt modelId="{53F95DEC-198C-4C8A-85C0-C3617CC5F13C}">
          <dgm:prSet phldrT="[Testo]" custT="1"/>
          <dgm:spPr/>
          <dgm:t>
            <a:bodyPr/>
            <a:lstStyle/>
            <a:p>
              <a:r>
                <a:rPr lang="it-IT" sz="3200" b="1" i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1.</a:t>
              </a:r>
              <a:r>
                <a:rPr lang="it-IT" sz="2400" dirty="0"/>
                <a:t> Sample the new value: </a:t>
              </a:r>
              <a:r>
                <a:rPr lang="en-GB" sz="2000" i="0" dirty="0">
                  <a:latin typeface="Cambria Math" panose="02040503050406030204" pitchFamily="18" charset="0"/>
                </a:rPr>
                <a:t>𝑋 ∼𝑞 (𝑥 │</a:t>
              </a:r>
              <a:r>
                <a:rPr lang="en-GB" sz="2000" i="0" dirty="0" err="1">
                  <a:latin typeface="Cambria Math" panose="02040503050406030204" pitchFamily="18" charset="0"/>
                </a:rPr>
                <a:t>𝑥_𝑖 )</a:t>
              </a:r>
              <a:endParaRPr lang="it-IT" sz="2400" dirty="0"/>
            </a:p>
          </dgm:t>
        </dgm:pt>
      </mc:Fallback>
    </mc:AlternateContent>
    <dgm:pt modelId="{5406B1A6-453C-42A7-8BFA-3174587E1A64}" type="parTrans" cxnId="{12606C51-286E-4394-9EDC-5E7F4CB7DE3B}">
      <dgm:prSet/>
      <dgm:spPr/>
      <dgm:t>
        <a:bodyPr/>
        <a:lstStyle/>
        <a:p>
          <a:endParaRPr lang="it-IT"/>
        </a:p>
      </dgm:t>
    </dgm:pt>
    <dgm:pt modelId="{046696D0-BE11-43B5-9897-AACC459B24CE}" type="sibTrans" cxnId="{12606C51-286E-4394-9EDC-5E7F4CB7DE3B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6137C539-206F-43A1-8BCB-8D967DBBAA20}">
          <dgm:prSet phldrT="[Testo]" custT="1"/>
          <dgm:spPr/>
          <dgm:t>
            <a:bodyPr/>
            <a:lstStyle/>
            <a:p>
              <a:r>
                <a:rPr lang="it-IT" sz="3200" b="1" i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4.</a:t>
              </a:r>
              <a:r>
                <a:rPr lang="it-IT" sz="2400" dirty="0"/>
                <a:t> Return </a:t>
              </a:r>
              <a14:m>
                <m:oMath xmlns:m="http://schemas.openxmlformats.org/officeDocument/2006/math">
                  <m:sSub>
                    <m:sSubPr>
                      <m:ctrlPr>
                        <a:rPr lang="it-IT" sz="2400" i="1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2400" i="1" dirty="0" smtClean="0"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 lang="it-IT" sz="240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</m:sub>
                  </m:sSub>
                </m:oMath>
              </a14:m>
              <a:endParaRPr lang="it-IT" sz="2400" dirty="0"/>
            </a:p>
          </dgm:t>
        </dgm:pt>
      </mc:Choice>
      <mc:Fallback xmlns="">
        <dgm:pt modelId="{6137C539-206F-43A1-8BCB-8D967DBBAA20}">
          <dgm:prSet phldrT="[Testo]" custT="1"/>
          <dgm:spPr/>
          <dgm:t>
            <a:bodyPr/>
            <a:lstStyle/>
            <a:p>
              <a:r>
                <a:rPr lang="it-IT" sz="3200" b="1" i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4.</a:t>
              </a:r>
              <a:r>
                <a:rPr lang="it-IT" sz="2400" dirty="0"/>
                <a:t> Return </a:t>
              </a:r>
              <a:r>
                <a:rPr lang="it-IT" sz="2400" i="0" dirty="0">
                  <a:latin typeface="Cambria Math" panose="02040503050406030204" pitchFamily="18" charset="0"/>
                </a:rPr>
                <a:t>𝑋_𝑀</a:t>
              </a:r>
              <a:r>
                <a:rPr lang="en-GB" sz="2400" b="0" i="0" dirty="0">
                  <a:latin typeface="Cambria Math" panose="02040503050406030204" pitchFamily="18" charset="0"/>
                </a:rPr>
                <a:t>𝐻</a:t>
              </a:r>
              <a:endParaRPr lang="it-IT" sz="2400" dirty="0"/>
            </a:p>
          </dgm:t>
        </dgm:pt>
      </mc:Fallback>
    </mc:AlternateContent>
    <dgm:pt modelId="{5CC096BB-170C-4C7D-A580-896F4EB4202B}" type="parTrans" cxnId="{0E47D422-2710-4804-B8B7-54D77BDDE8D2}">
      <dgm:prSet/>
      <dgm:spPr/>
      <dgm:t>
        <a:bodyPr/>
        <a:lstStyle/>
        <a:p>
          <a:endParaRPr lang="it-IT"/>
        </a:p>
      </dgm:t>
    </dgm:pt>
    <dgm:pt modelId="{FADAC6A9-E416-4491-BF35-27B093FEB152}" type="sibTrans" cxnId="{0E47D422-2710-4804-B8B7-54D77BDDE8D2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D7539191-FD26-4C74-A380-53AAEE3717A8}">
          <dgm:prSet phldrT="[Testo]" custT="1"/>
          <dgm:spPr/>
          <dgm:t>
            <a:bodyPr/>
            <a:lstStyle/>
            <a:p>
              <a:r>
                <a:rPr lang="it-IT" sz="3200" b="1" i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2.</a:t>
              </a:r>
              <a:r>
                <a:rPr lang="it-IT" sz="2400" b="0" dirty="0"/>
                <a:t> Sample a value for random rejection: </a:t>
              </a:r>
              <a14:m>
                <m:oMath xmlns:m="http://schemas.openxmlformats.org/officeDocument/2006/math">
                  <m:r>
                    <a:rPr lang="en-GB" sz="2000" i="1" dirty="0" smtClean="0">
                      <a:latin typeface="Cambria Math" panose="02040503050406030204" pitchFamily="18" charset="0"/>
                    </a:rPr>
                    <m:t>𝑈</m:t>
                  </m:r>
                  <m:r>
                    <a:rPr lang="en-GB" sz="2000" i="1" dirty="0" smtClean="0">
                      <a:latin typeface="Cambria Math" panose="02040503050406030204" pitchFamily="18" charset="0"/>
                    </a:rPr>
                    <m:t> ∼</m:t>
                  </m:r>
                  <m:r>
                    <a:rPr lang="en-GB" sz="2000" i="1" dirty="0" err="1" smtClean="0">
                      <a:latin typeface="Cambria Math" panose="02040503050406030204" pitchFamily="18" charset="0"/>
                    </a:rPr>
                    <m:t>𝑈𝑛𝑖𝑓</m:t>
                  </m:r>
                  <m:r>
                    <a:rPr lang="en-GB" sz="2000" i="1" dirty="0" smtClean="0">
                      <a:latin typeface="Cambria Math" panose="02040503050406030204" pitchFamily="18" charset="0"/>
                    </a:rPr>
                    <m:t> </m:t>
                  </m:r>
                  <m:d>
                    <m:dPr>
                      <m:ctrlPr>
                        <a:rPr lang="en-GB" sz="2000" i="1" dirty="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GB" sz="2000" i="1" dirty="0" smtClean="0">
                          <a:latin typeface="Cambria Math" panose="02040503050406030204" pitchFamily="18" charset="0"/>
                        </a:rPr>
                        <m:t>0, 1</m:t>
                      </m:r>
                    </m:e>
                  </m:d>
                </m:oMath>
              </a14:m>
              <a:r>
                <a:rPr lang="it-IT" sz="2000" b="0" dirty="0"/>
                <a:t> </a:t>
              </a:r>
            </a:p>
          </dgm:t>
        </dgm:pt>
      </mc:Choice>
      <mc:Fallback xmlns="">
        <dgm:pt modelId="{D7539191-FD26-4C74-A380-53AAEE3717A8}">
          <dgm:prSet phldrT="[Testo]" custT="1"/>
          <dgm:spPr/>
          <dgm:t>
            <a:bodyPr/>
            <a:lstStyle/>
            <a:p>
              <a:r>
                <a:rPr lang="it-IT" sz="3200" b="1" i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2.</a:t>
              </a:r>
              <a:r>
                <a:rPr lang="it-IT" sz="2400" b="0" dirty="0"/>
                <a:t> Sample a value for random rejection: </a:t>
              </a:r>
              <a:r>
                <a:rPr lang="en-GB" sz="2000" i="0" dirty="0">
                  <a:latin typeface="Cambria Math" panose="02040503050406030204" pitchFamily="18" charset="0"/>
                </a:rPr>
                <a:t>𝑈 ∼</a:t>
              </a:r>
              <a:r>
                <a:rPr lang="en-GB" sz="2000" i="0" dirty="0" err="1">
                  <a:latin typeface="Cambria Math" panose="02040503050406030204" pitchFamily="18" charset="0"/>
                </a:rPr>
                <a:t>𝑈𝑛𝑖𝑓</a:t>
              </a:r>
              <a:r>
                <a:rPr lang="en-GB" sz="2000" i="0" dirty="0">
                  <a:latin typeface="Cambria Math" panose="02040503050406030204" pitchFamily="18" charset="0"/>
                </a:rPr>
                <a:t> (0, 1)</a:t>
              </a:r>
              <a:r>
                <a:rPr lang="it-IT" sz="2000" b="0" dirty="0"/>
                <a:t> </a:t>
              </a:r>
            </a:p>
          </dgm:t>
        </dgm:pt>
      </mc:Fallback>
    </mc:AlternateContent>
    <dgm:pt modelId="{878692C4-1438-49AB-9AE7-F44218370724}" type="parTrans" cxnId="{4046528F-7C19-42F4-93D5-FBFD982C34D8}">
      <dgm:prSet/>
      <dgm:spPr/>
      <dgm:t>
        <a:bodyPr/>
        <a:lstStyle/>
        <a:p>
          <a:endParaRPr lang="it-IT"/>
        </a:p>
      </dgm:t>
    </dgm:pt>
    <dgm:pt modelId="{CFD36D29-5EEE-437A-B69C-0FD31B65C5EC}" type="sibTrans" cxnId="{4046528F-7C19-42F4-93D5-FBFD982C34D8}">
      <dgm:prSet/>
      <dgm:spPr/>
      <dgm:t>
        <a:bodyPr/>
        <a:lstStyle/>
        <a:p>
          <a:endParaRPr lang="it-IT"/>
        </a:p>
      </dgm:t>
    </dgm:pt>
    <dgm:pt modelId="{8656E427-36DB-4918-B78B-B6118E084099}">
      <dgm:prSet custT="1"/>
      <dgm:spPr/>
      <dgm:t>
        <a:bodyPr/>
        <a:lstStyle/>
        <a:p>
          <a:r>
            <a:rPr lang="it-IT" sz="3200" b="1" i="1" kern="1200" dirty="0">
              <a:solidFill>
                <a:srgbClr val="C593B6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randview"/>
              <a:ea typeface="+mn-ea"/>
              <a:cs typeface="+mn-cs"/>
            </a:rPr>
            <a:t>3. </a:t>
          </a:r>
          <a:r>
            <a:rPr lang="it-IT" sz="24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Perform rejection step:</a:t>
          </a:r>
        </a:p>
      </dgm:t>
    </dgm:pt>
    <dgm:pt modelId="{5FB34F33-3318-499E-B870-6E9B4E1D0039}" type="parTrans" cxnId="{86857A17-55C8-4762-A106-91FFFD2ED5DE}">
      <dgm:prSet/>
      <dgm:spPr/>
      <dgm:t>
        <a:bodyPr/>
        <a:lstStyle/>
        <a:p>
          <a:endParaRPr lang="it-IT"/>
        </a:p>
      </dgm:t>
    </dgm:pt>
    <dgm:pt modelId="{1648C9BE-3364-411C-BE16-0F942E14718D}" type="sibTrans" cxnId="{86857A17-55C8-4762-A106-91FFFD2ED5DE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F59F36AA-E650-4E9F-B82F-BDFD897FE441}">
          <dgm:prSet custT="1"/>
          <dgm:spPr/>
          <dgm:t>
            <a:bodyPr/>
            <a:lstStyle/>
            <a:p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         Calculate acceptance ratio: </a:t>
              </a:r>
              <a14:m>
                <m:oMath xmlns:m="http://schemas.openxmlformats.org/officeDocument/2006/math">
                  <m:r>
                    <a:rPr lang="it-IT" sz="2000" b="0" i="1" kern="1200" dirty="0" smtClean="0">
                      <a:latin typeface="Cambria Math" panose="02040503050406030204" pitchFamily="18" charset="0"/>
                    </a:rPr>
                    <m:t>𝑟</m:t>
                  </m:r>
                  <m:r>
                    <a:rPr lang="en-GB" sz="2000" b="0" i="0" kern="1200" smtClean="0"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lang="it-IT" sz="2000" b="0" i="1" kern="1200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GB" sz="2000" b="0" i="1" kern="120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000" b="0" i="1" kern="12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kern="120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sz="2000" b="0" i="1" kern="120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2000" b="0" i="1" kern="120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kern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kern="120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kern="12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b="0" i="1" kern="120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sz="2000" b="0" i="1" kern="120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2000" b="0" i="1" kern="1200" smtClean="0"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lang="en-GB" sz="2000" b="0" i="1" kern="120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000" b="0" i="1" kern="12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kern="12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kern="120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b="0" i="1" kern="12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000" b="0" i="1" kern="120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2000" b="0" i="1" kern="120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0" i="1" kern="120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RU" sz="2000" b="0" i="1" kern="120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GB" sz="2000" b="0" i="1" kern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kern="120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kern="12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000" b="0" i="1" kern="1200" smtClean="0"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</m:oMath>
              </a14:m>
              <a:endParaRPr lang="it-IT" sz="2000" b="1" kern="1200" dirty="0"/>
            </a:p>
          </dgm:t>
        </dgm:pt>
      </mc:Choice>
      <mc:Fallback xmlns="">
        <dgm:pt modelId="{F59F36AA-E650-4E9F-B82F-BDFD897FE441}">
          <dgm:prSet custT="1"/>
          <dgm:spPr/>
          <dgm:t>
            <a:bodyPr/>
            <a:lstStyle/>
            <a:p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         Calculate acceptance ratio: </a:t>
              </a:r>
              <a:r>
                <a:rPr lang="it-IT" sz="2000" b="0" i="0" kern="1200" dirty="0">
                  <a:latin typeface="Cambria Math" panose="02040503050406030204" pitchFamily="18" charset="0"/>
                </a:rPr>
                <a:t>𝑟</a:t>
              </a:r>
              <a:r>
                <a:rPr lang="en-GB" sz="2000" b="0" i="0" kern="1200">
                  <a:latin typeface="Cambria Math" panose="02040503050406030204" pitchFamily="18" charset="0"/>
                </a:rPr>
                <a:t>=</a:t>
              </a:r>
              <a:r>
                <a:rPr lang="it-IT" sz="2000" b="0" i="0" kern="1200">
                  <a:latin typeface="Cambria Math" panose="02040503050406030204" pitchFamily="18" charset="0"/>
                </a:rPr>
                <a:t>(</a:t>
              </a:r>
              <a:r>
                <a:rPr lang="en-GB" sz="2000" b="0" i="0" kern="1200">
                  <a:latin typeface="Cambria Math" panose="02040503050406030204" pitchFamily="18" charset="0"/>
                </a:rPr>
                <a:t>𝑓(𝑋)𝑞(𝑥_𝑖</a:t>
              </a:r>
              <a:r>
                <a:rPr lang="ru-RU" sz="2000" b="0" i="0" kern="1200">
                  <a:latin typeface="Cambria Math" panose="02040503050406030204" pitchFamily="18" charset="0"/>
                </a:rPr>
                <a:t> |</a:t>
              </a:r>
              <a:r>
                <a:rPr lang="en-GB" sz="2000" b="0" i="0" kern="1200">
                  <a:latin typeface="Cambria Math" panose="02040503050406030204" pitchFamily="18" charset="0"/>
                </a:rPr>
                <a:t>𝑋)</a:t>
              </a:r>
              <a:r>
                <a:rPr lang="it-IT" sz="2000" b="0" i="0" kern="1200">
                  <a:latin typeface="Cambria Math" panose="02040503050406030204" pitchFamily="18" charset="0"/>
                </a:rPr>
                <a:t>)/(</a:t>
              </a:r>
              <a:r>
                <a:rPr lang="en-GB" sz="2000" b="0" i="0" kern="1200">
                  <a:latin typeface="Cambria Math" panose="02040503050406030204" pitchFamily="18" charset="0"/>
                </a:rPr>
                <a:t>𝑓(𝑥_𝑖 )𝑞(𝑋</a:t>
              </a:r>
              <a:r>
                <a:rPr lang="ru-RU" sz="2000" b="0" i="0" kern="1200">
                  <a:latin typeface="Cambria Math" panose="02040503050406030204" pitchFamily="18" charset="0"/>
                </a:rPr>
                <a:t>|</a:t>
              </a:r>
              <a:r>
                <a:rPr lang="en-GB" sz="2000" b="0" i="0" kern="1200">
                  <a:latin typeface="Cambria Math" panose="02040503050406030204" pitchFamily="18" charset="0"/>
                </a:rPr>
                <a:t>𝑥_𝑖)</a:t>
              </a:r>
              <a:r>
                <a:rPr lang="it-IT" sz="2000" b="0" i="0" kern="1200">
                  <a:latin typeface="Cambria Math" panose="02040503050406030204" pitchFamily="18" charset="0"/>
                </a:rPr>
                <a:t>)</a:t>
              </a:r>
              <a:endParaRPr lang="it-IT" sz="2000" b="1" kern="1200" dirty="0"/>
            </a:p>
          </dgm:t>
        </dgm:pt>
      </mc:Fallback>
    </mc:AlternateContent>
    <dgm:pt modelId="{5F807F34-0CE2-4669-992D-388600A984E0}" type="parTrans" cxnId="{962A45B2-32DD-47F6-9163-9775587E503A}">
      <dgm:prSet/>
      <dgm:spPr/>
      <dgm:t>
        <a:bodyPr/>
        <a:lstStyle/>
        <a:p>
          <a:endParaRPr lang="it-IT"/>
        </a:p>
      </dgm:t>
    </dgm:pt>
    <dgm:pt modelId="{CFA425A1-5765-47AA-8C1E-2C7CD8482D53}" type="sibTrans" cxnId="{962A45B2-32DD-47F6-9163-9775587E503A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BEC355DF-1C22-4B42-B202-1CCED3F82934}">
          <dgm:prSet custT="1"/>
          <dgm:spPr/>
          <dgm:t>
            <a:bodyPr/>
            <a:lstStyle/>
            <a:p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          Check</a:t>
              </a:r>
              <a:r>
                <a:rPr lang="it-IT" sz="3000" b="1" kern="1200" dirty="0"/>
                <a:t> </a:t>
              </a:r>
              <a14:m>
                <m:oMath xmlns:m="http://schemas.openxmlformats.org/officeDocument/2006/math">
                  <m:r>
                    <a:rPr lang="it-IT" sz="2000" b="0" i="1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𝑈</m:t>
                  </m:r>
                  <m:r>
                    <a:rPr lang="it-IT" sz="2000" b="0" i="1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 &gt;</m:t>
                  </m:r>
                  <m:func>
                    <m:funcPr>
                      <m:ctrlPr>
                        <a:rPr lang="it-IT" sz="2000" b="0" i="1" kern="1200" dirty="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</m:ctrlPr>
                    </m:funcPr>
                    <m:fName>
                      <m:r>
                        <m:rPr>
                          <m:sty m:val="p"/>
                        </m:rPr>
                        <a:rPr lang="it-IT" sz="2000" b="0" i="1" kern="1200" dirty="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min</m:t>
                      </m:r>
                    </m:fName>
                    <m:e>
                      <m:d>
                        <m:dPr>
                          <m:ctrlPr>
                            <a:rPr lang="it-IT" sz="2000" b="0" i="1" kern="1200" dirty="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it-IT" sz="2000" b="0" i="1" kern="1200" dirty="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1, </m:t>
                          </m:r>
                          <m:r>
                            <a:rPr lang="it-IT" sz="2000" b="0" i="1" kern="1200" dirty="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</m:d>
                    </m:e>
                  </m:func>
                  <m:r>
                    <a:rPr lang="en-GB" sz="2000" b="0" i="1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 {</m:t>
                  </m:r>
                </m:oMath>
              </a14:m>
              <a:endParaRPr lang="it-IT" sz="2400" b="0" i="1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mbria Math" panose="02040503050406030204" pitchFamily="18" charset="0"/>
                <a:ea typeface="+mn-ea"/>
                <a:cs typeface="+mn-cs"/>
              </a:endParaRPr>
            </a:p>
          </dgm:t>
        </dgm:pt>
      </mc:Choice>
      <mc:Fallback xmlns="">
        <dgm:pt modelId="{BEC355DF-1C22-4B42-B202-1CCED3F82934}">
          <dgm:prSet custT="1"/>
          <dgm:spPr/>
          <dgm:t>
            <a:bodyPr/>
            <a:lstStyle/>
            <a:p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          Check</a:t>
              </a:r>
              <a:r>
                <a:rPr lang="it-IT" sz="3000" b="1" kern="1200" dirty="0"/>
                <a:t> </a:t>
              </a:r>
              <a:r>
                <a:rPr lang="it-IT" sz="2000" b="0" i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𝑈 &gt;min⁡(1, 𝑟)</a:t>
              </a:r>
              <a:r>
                <a:rPr lang="en-GB" sz="2000" b="0" i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  {</a:t>
              </a:r>
              <a:endParaRPr lang="it-IT" sz="2400" b="0" i="1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mbria Math" panose="02040503050406030204" pitchFamily="18" charset="0"/>
                <a:ea typeface="+mn-ea"/>
                <a:cs typeface="+mn-cs"/>
              </a:endParaRPr>
            </a:p>
          </dgm:t>
        </dgm:pt>
      </mc:Fallback>
    </mc:AlternateContent>
    <dgm:pt modelId="{8D4556A4-769D-4B65-ABFF-B1C3DDCD5E60}" type="parTrans" cxnId="{2F78126C-04A3-443F-828F-50EF3E684495}">
      <dgm:prSet/>
      <dgm:spPr/>
      <dgm:t>
        <a:bodyPr/>
        <a:lstStyle/>
        <a:p>
          <a:endParaRPr lang="it-IT"/>
        </a:p>
      </dgm:t>
    </dgm:pt>
    <dgm:pt modelId="{9465C94B-404B-4494-9D2D-7310A4939757}" type="sibTrans" cxnId="{2F78126C-04A3-443F-828F-50EF3E684495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F2FB68B9-697F-48EF-9C1F-75F727A811DB}">
          <dgm:prSet custT="1"/>
          <dgm:spPr/>
          <dgm:t>
            <a:bodyPr/>
            <a:lstStyle/>
            <a:p>
              <a:r>
                <a:rPr lang="it-IT" sz="2600" b="0" kern="1200" dirty="0"/>
                <a:t>		 </a:t>
              </a: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reject: </a:t>
              </a:r>
              <a:b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</a:b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		 	set  </a:t>
              </a:r>
              <a14:m>
                <m:oMath xmlns:m="http://schemas.openxmlformats.org/officeDocument/2006/math">
                  <m:sSub>
                    <m:sSubPr>
                      <m:ctrlPr>
                        <a:rPr lang="it-IT" sz="2000" b="0" i="1" kern="1200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2000" b="0" i="1" kern="1200" dirty="0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en-GB" sz="2000" b="0" i="1" kern="1200" dirty="0" smtClean="0">
                          <a:latin typeface="Cambria Math" panose="02040503050406030204" pitchFamily="18" charset="0"/>
                        </a:rPr>
                        <m:t>𝑀𝐻</m:t>
                      </m:r>
                    </m:sub>
                  </m:sSub>
                  <m:r>
                    <a:rPr lang="it-IT" sz="2000" b="0" i="1" kern="1200" dirty="0" smtClean="0">
                      <a:latin typeface="Cambria Math" panose="02040503050406030204" pitchFamily="18" charset="0"/>
                    </a:rPr>
                    <m:t>= </m:t>
                  </m:r>
                  <m:sSub>
                    <m:sSubPr>
                      <m:ctrlPr>
                        <a:rPr lang="it-IT" sz="2000" b="0" i="1" kern="1200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2000" b="0" i="1" kern="1200" dirty="0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it-IT" sz="2000" b="0" i="1" kern="1200" dirty="0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lang="it-IT" sz="2000" b="0" kern="1200" dirty="0"/>
                <a:t> </a:t>
              </a: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}</a:t>
              </a:r>
            </a:p>
          </dgm:t>
        </dgm:pt>
      </mc:Choice>
      <mc:Fallback xmlns="">
        <dgm:pt modelId="{F2FB68B9-697F-48EF-9C1F-75F727A811DB}">
          <dgm:prSet custT="1"/>
          <dgm:spPr/>
          <dgm:t>
            <a:bodyPr/>
            <a:lstStyle/>
            <a:p>
              <a:r>
                <a:rPr lang="it-IT" sz="2600" b="0" kern="1200" dirty="0"/>
                <a:t>		 </a:t>
              </a: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reject: </a:t>
              </a:r>
              <a:b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</a:b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		 	set  </a:t>
              </a:r>
              <a:r>
                <a:rPr lang="it-IT" sz="2000" b="0" i="0" kern="1200" dirty="0">
                  <a:latin typeface="Cambria Math" panose="02040503050406030204" pitchFamily="18" charset="0"/>
                </a:rPr>
                <a:t>𝑥_</a:t>
              </a:r>
              <a:r>
                <a:rPr lang="en-GB" sz="2000" b="0" i="0" kern="1200" dirty="0">
                  <a:latin typeface="Cambria Math" panose="02040503050406030204" pitchFamily="18" charset="0"/>
                </a:rPr>
                <a:t>𝑀𝐻</a:t>
              </a:r>
              <a:r>
                <a:rPr lang="it-IT" sz="2000" b="0" i="0" kern="1200" dirty="0">
                  <a:latin typeface="Cambria Math" panose="02040503050406030204" pitchFamily="18" charset="0"/>
                </a:rPr>
                <a:t>= 𝑥_𝑖</a:t>
              </a:r>
              <a:r>
                <a:rPr lang="it-IT" sz="2000" b="0" kern="1200" dirty="0"/>
                <a:t> </a:t>
              </a: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}</a:t>
              </a:r>
            </a:p>
          </dgm:t>
        </dgm:pt>
      </mc:Fallback>
    </mc:AlternateContent>
    <dgm:pt modelId="{323D0E69-B6AB-4CBF-9139-FA337ED66FD4}" type="parTrans" cxnId="{DBE14BC3-5F4B-4124-B90D-BC772113D111}">
      <dgm:prSet/>
      <dgm:spPr/>
      <dgm:t>
        <a:bodyPr/>
        <a:lstStyle/>
        <a:p>
          <a:endParaRPr lang="ru-RU"/>
        </a:p>
      </dgm:t>
    </dgm:pt>
    <dgm:pt modelId="{5305D922-15C3-4F08-B33E-A5AA3D93BC4A}" type="sibTrans" cxnId="{DBE14BC3-5F4B-4124-B90D-BC772113D111}">
      <dgm:prSet/>
      <dgm:spPr/>
      <dgm:t>
        <a:bodyPr/>
        <a:lstStyle/>
        <a:p>
          <a:endParaRPr lang="ru-RU"/>
        </a:p>
      </dgm:t>
    </dgm:pt>
    <mc:AlternateContent xmlns:mc="http://schemas.openxmlformats.org/markup-compatibility/2006" xmlns:a14="http://schemas.microsoft.com/office/drawing/2010/main">
      <mc:Choice Requires="a14">
        <dgm:pt modelId="{03A5CB1B-4FB9-4941-9D38-23F06D69BF3E}">
          <dgm:prSet custT="1"/>
          <dgm:spPr/>
          <dgm:t>
            <a:bodyPr/>
            <a:lstStyle/>
            <a:p>
              <a:r>
                <a:rPr lang="it-IT" sz="2600" b="0" kern="1200" dirty="0"/>
                <a:t>		 </a:t>
              </a: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else { accept:</a:t>
              </a:r>
              <a:b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</a:b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			set  </a:t>
              </a:r>
              <a14:m>
                <m:oMath xmlns:m="http://schemas.openxmlformats.org/officeDocument/2006/math">
                  <m:sSub>
                    <m:sSubPr>
                      <m:ctrlPr>
                        <a:rPr lang="it-IT" sz="2000" b="0" i="1" kern="1200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2000" b="0" i="1" kern="1200" dirty="0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en-GB" sz="2000" b="0" i="1" kern="1200" dirty="0" smtClean="0">
                          <a:latin typeface="Cambria Math" panose="02040503050406030204" pitchFamily="18" charset="0"/>
                        </a:rPr>
                        <m:t>𝑀𝐻</m:t>
                      </m:r>
                    </m:sub>
                  </m:sSub>
                  <m:r>
                    <a:rPr lang="it-IT" sz="2000" b="0" i="1" kern="1200" dirty="0" smtClean="0">
                      <a:latin typeface="Cambria Math" panose="02040503050406030204" pitchFamily="18" charset="0"/>
                    </a:rPr>
                    <m:t>= </m:t>
                  </m:r>
                  <m:r>
                    <a:rPr lang="it-IT" sz="2000" b="0" i="1" kern="1200" dirty="0" smtClean="0">
                      <a:latin typeface="Cambria Math" panose="02040503050406030204" pitchFamily="18" charset="0"/>
                    </a:rPr>
                    <m:t>𝑋</m:t>
                  </m:r>
                  <m:r>
                    <a:rPr lang="it-IT" sz="2000" b="0" i="1" kern="1200" dirty="0" smtClean="0"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}</a:t>
              </a:r>
            </a:p>
          </dgm:t>
        </dgm:pt>
      </mc:Choice>
      <mc:Fallback xmlns="">
        <dgm:pt modelId="{03A5CB1B-4FB9-4941-9D38-23F06D69BF3E}">
          <dgm:prSet custT="1"/>
          <dgm:spPr/>
          <dgm:t>
            <a:bodyPr/>
            <a:lstStyle/>
            <a:p>
              <a:r>
                <a:rPr lang="it-IT" sz="2600" b="0" kern="1200" dirty="0"/>
                <a:t>		 </a:t>
              </a: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else { accept:</a:t>
              </a:r>
              <a:b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</a:b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			set  </a:t>
              </a:r>
              <a:r>
                <a:rPr lang="it-IT" sz="2000" b="0" i="0" kern="1200" dirty="0">
                  <a:latin typeface="Cambria Math" panose="02040503050406030204" pitchFamily="18" charset="0"/>
                </a:rPr>
                <a:t>𝑥_</a:t>
              </a:r>
              <a:r>
                <a:rPr lang="en-GB" sz="2000" b="0" i="0" kern="1200" dirty="0">
                  <a:latin typeface="Cambria Math" panose="02040503050406030204" pitchFamily="18" charset="0"/>
                </a:rPr>
                <a:t>𝑀𝐻</a:t>
              </a:r>
              <a:r>
                <a:rPr lang="it-IT" sz="2000" b="0" i="0" kern="1200" dirty="0">
                  <a:latin typeface="Cambria Math" panose="02040503050406030204" pitchFamily="18" charset="0"/>
                </a:rPr>
                <a:t>= 𝑋 </a:t>
              </a:r>
              <a:r>
                <a:rPr lang="it-IT" sz="18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Grandview"/>
                  <a:ea typeface="+mn-ea"/>
                  <a:cs typeface="+mn-cs"/>
                </a:rPr>
                <a:t>}</a:t>
              </a:r>
            </a:p>
          </dgm:t>
        </dgm:pt>
      </mc:Fallback>
    </mc:AlternateContent>
    <dgm:pt modelId="{1ACC251B-9788-4C90-B1EA-018999C01172}" type="parTrans" cxnId="{46CA06DD-7B9D-4E3B-8406-D6B3C15E2604}">
      <dgm:prSet/>
      <dgm:spPr/>
      <dgm:t>
        <a:bodyPr/>
        <a:lstStyle/>
        <a:p>
          <a:endParaRPr lang="ru-RU"/>
        </a:p>
      </dgm:t>
    </dgm:pt>
    <dgm:pt modelId="{9054F3D6-82B0-45E0-8F4A-92E2B087735C}" type="sibTrans" cxnId="{46CA06DD-7B9D-4E3B-8406-D6B3C15E2604}">
      <dgm:prSet/>
      <dgm:spPr/>
      <dgm:t>
        <a:bodyPr/>
        <a:lstStyle/>
        <a:p>
          <a:endParaRPr lang="ru-RU"/>
        </a:p>
      </dgm:t>
    </dgm:pt>
    <dgm:pt modelId="{4E4D24BF-3A19-4001-80BB-1183AC775822}" type="pres">
      <dgm:prSet presAssocID="{C67D9D3D-C66C-4559-9D26-3245C9A9DF4B}" presName="vert0" presStyleCnt="0">
        <dgm:presLayoutVars>
          <dgm:dir/>
          <dgm:animOne val="branch"/>
          <dgm:animLvl val="lvl"/>
        </dgm:presLayoutVars>
      </dgm:prSet>
      <dgm:spPr/>
    </dgm:pt>
    <dgm:pt modelId="{94231C95-D8F6-4501-9DD3-4FA71A275CED}" type="pres">
      <dgm:prSet presAssocID="{DF21CC64-F244-45E3-A888-26D1F516AC6E}" presName="thickLine" presStyleLbl="alignNode1" presStyleIdx="0" presStyleCnt="1"/>
      <dgm:spPr/>
    </dgm:pt>
    <dgm:pt modelId="{18A031FF-E625-4F55-974C-EFECC8953E86}" type="pres">
      <dgm:prSet presAssocID="{DF21CC64-F244-45E3-A888-26D1F516AC6E}" presName="horz1" presStyleCnt="0"/>
      <dgm:spPr/>
    </dgm:pt>
    <dgm:pt modelId="{C0450B49-9F88-4ED1-94F8-3D99D4DD746A}" type="pres">
      <dgm:prSet presAssocID="{DF21CC64-F244-45E3-A888-26D1F516AC6E}" presName="tx1" presStyleLbl="revTx" presStyleIdx="0" presStyleCnt="10"/>
      <dgm:spPr/>
    </dgm:pt>
    <dgm:pt modelId="{03D3A696-16C6-4188-932E-21085C58DEBF}" type="pres">
      <dgm:prSet presAssocID="{DF21CC64-F244-45E3-A888-26D1F516AC6E}" presName="vert1" presStyleCnt="0"/>
      <dgm:spPr/>
    </dgm:pt>
    <dgm:pt modelId="{A518CACD-D820-4C47-A253-58B0906D0C3E}" type="pres">
      <dgm:prSet presAssocID="{5F9BEAA6-FF62-4AE6-94F6-2D881D1F02FB}" presName="vertSpace2a" presStyleCnt="0"/>
      <dgm:spPr/>
    </dgm:pt>
    <dgm:pt modelId="{5AF4A764-CEEA-4727-B50B-AA79DF9A998E}" type="pres">
      <dgm:prSet presAssocID="{5F9BEAA6-FF62-4AE6-94F6-2D881D1F02FB}" presName="horz2" presStyleCnt="0"/>
      <dgm:spPr/>
    </dgm:pt>
    <dgm:pt modelId="{EEB0298D-FE2A-41EF-B223-D5E079EBB817}" type="pres">
      <dgm:prSet presAssocID="{5F9BEAA6-FF62-4AE6-94F6-2D881D1F02FB}" presName="horzSpace2" presStyleCnt="0"/>
      <dgm:spPr/>
    </dgm:pt>
    <dgm:pt modelId="{DA117DC9-3D95-4483-9F85-F1E49F23F0A1}" type="pres">
      <dgm:prSet presAssocID="{5F9BEAA6-FF62-4AE6-94F6-2D881D1F02FB}" presName="tx2" presStyleLbl="revTx" presStyleIdx="1" presStyleCnt="10" custScaleY="159418"/>
      <dgm:spPr/>
    </dgm:pt>
    <dgm:pt modelId="{2C38CA0B-8D2A-4626-8CDD-05A6919EA239}" type="pres">
      <dgm:prSet presAssocID="{5F9BEAA6-FF62-4AE6-94F6-2D881D1F02FB}" presName="vert2" presStyleCnt="0"/>
      <dgm:spPr/>
    </dgm:pt>
    <dgm:pt modelId="{760464DE-0A3D-4551-AF64-00ADD297ACE8}" type="pres">
      <dgm:prSet presAssocID="{5F9BEAA6-FF62-4AE6-94F6-2D881D1F02FB}" presName="thinLine2b" presStyleLbl="callout" presStyleIdx="0" presStyleCnt="9"/>
      <dgm:spPr/>
    </dgm:pt>
    <dgm:pt modelId="{6C5B53A6-4418-4165-A056-7B8AF4EBC160}" type="pres">
      <dgm:prSet presAssocID="{5F9BEAA6-FF62-4AE6-94F6-2D881D1F02FB}" presName="vertSpace2b" presStyleCnt="0"/>
      <dgm:spPr/>
    </dgm:pt>
    <dgm:pt modelId="{E1A29981-8621-4E4E-91EC-EED07E0854FA}" type="pres">
      <dgm:prSet presAssocID="{53F95DEC-198C-4C8A-85C0-C3617CC5F13C}" presName="horz2" presStyleCnt="0"/>
      <dgm:spPr/>
    </dgm:pt>
    <dgm:pt modelId="{D171B284-B604-4B3B-A283-0541B87C7AEA}" type="pres">
      <dgm:prSet presAssocID="{53F95DEC-198C-4C8A-85C0-C3617CC5F13C}" presName="horzSpace2" presStyleCnt="0"/>
      <dgm:spPr/>
    </dgm:pt>
    <dgm:pt modelId="{B81FAC1E-3A8A-4851-8CF3-2B6000673E23}" type="pres">
      <dgm:prSet presAssocID="{53F95DEC-198C-4C8A-85C0-C3617CC5F13C}" presName="tx2" presStyleLbl="revTx" presStyleIdx="2" presStyleCnt="10" custScaleY="185353"/>
      <dgm:spPr/>
    </dgm:pt>
    <dgm:pt modelId="{9C14D6EC-8029-4F24-A55C-B480B0053D3B}" type="pres">
      <dgm:prSet presAssocID="{53F95DEC-198C-4C8A-85C0-C3617CC5F13C}" presName="vert2" presStyleCnt="0"/>
      <dgm:spPr/>
    </dgm:pt>
    <dgm:pt modelId="{177E385E-8D17-4637-8F03-23874A41A705}" type="pres">
      <dgm:prSet presAssocID="{53F95DEC-198C-4C8A-85C0-C3617CC5F13C}" presName="thinLine2b" presStyleLbl="callout" presStyleIdx="1" presStyleCnt="9"/>
      <dgm:spPr/>
    </dgm:pt>
    <dgm:pt modelId="{532B783A-BDD0-4AA7-80EF-FD4674661D43}" type="pres">
      <dgm:prSet presAssocID="{53F95DEC-198C-4C8A-85C0-C3617CC5F13C}" presName="vertSpace2b" presStyleCnt="0"/>
      <dgm:spPr/>
    </dgm:pt>
    <dgm:pt modelId="{27787D60-FFEA-4267-B3E1-4D7B68E47CA2}" type="pres">
      <dgm:prSet presAssocID="{D7539191-FD26-4C74-A380-53AAEE3717A8}" presName="horz2" presStyleCnt="0"/>
      <dgm:spPr/>
    </dgm:pt>
    <dgm:pt modelId="{A1463E2B-B5D8-41DD-AD89-97D4C7509DB9}" type="pres">
      <dgm:prSet presAssocID="{D7539191-FD26-4C74-A380-53AAEE3717A8}" presName="horzSpace2" presStyleCnt="0"/>
      <dgm:spPr/>
    </dgm:pt>
    <dgm:pt modelId="{5889E632-CB95-48C8-9618-4F9EDCE34F67}" type="pres">
      <dgm:prSet presAssocID="{D7539191-FD26-4C74-A380-53AAEE3717A8}" presName="tx2" presStyleLbl="revTx" presStyleIdx="3" presStyleCnt="10" custScaleY="192581"/>
      <dgm:spPr/>
    </dgm:pt>
    <dgm:pt modelId="{1AC8F285-5058-4767-8EC5-0D5526AC8118}" type="pres">
      <dgm:prSet presAssocID="{D7539191-FD26-4C74-A380-53AAEE3717A8}" presName="vert2" presStyleCnt="0"/>
      <dgm:spPr/>
    </dgm:pt>
    <dgm:pt modelId="{07A14C58-B944-4B68-A31C-A18F06FCA65B}" type="pres">
      <dgm:prSet presAssocID="{D7539191-FD26-4C74-A380-53AAEE3717A8}" presName="thinLine2b" presStyleLbl="callout" presStyleIdx="2" presStyleCnt="9"/>
      <dgm:spPr/>
    </dgm:pt>
    <dgm:pt modelId="{1AA17417-5F6F-464A-B458-FC41A9D6B49F}" type="pres">
      <dgm:prSet presAssocID="{D7539191-FD26-4C74-A380-53AAEE3717A8}" presName="vertSpace2b" presStyleCnt="0"/>
      <dgm:spPr/>
    </dgm:pt>
    <dgm:pt modelId="{130915E4-E917-4E81-A940-03C9AC250FA2}" type="pres">
      <dgm:prSet presAssocID="{8656E427-36DB-4918-B78B-B6118E084099}" presName="horz2" presStyleCnt="0"/>
      <dgm:spPr/>
    </dgm:pt>
    <dgm:pt modelId="{0C50AF02-3EBE-4822-80A3-4FF5A4086212}" type="pres">
      <dgm:prSet presAssocID="{8656E427-36DB-4918-B78B-B6118E084099}" presName="horzSpace2" presStyleCnt="0"/>
      <dgm:spPr/>
    </dgm:pt>
    <dgm:pt modelId="{2C8D5395-F7B3-411D-ABEE-284621F68194}" type="pres">
      <dgm:prSet presAssocID="{8656E427-36DB-4918-B78B-B6118E084099}" presName="tx2" presStyleLbl="revTx" presStyleIdx="4" presStyleCnt="10" custScaleY="167954"/>
      <dgm:spPr/>
    </dgm:pt>
    <dgm:pt modelId="{F0DAC384-CC5E-4EB4-B32A-29928C1277FE}" type="pres">
      <dgm:prSet presAssocID="{8656E427-36DB-4918-B78B-B6118E084099}" presName="vert2" presStyleCnt="0"/>
      <dgm:spPr/>
    </dgm:pt>
    <dgm:pt modelId="{42852327-D038-41F3-BC9A-BFFDBE88C81E}" type="pres">
      <dgm:prSet presAssocID="{8656E427-36DB-4918-B78B-B6118E084099}" presName="thinLine2b" presStyleLbl="callout" presStyleIdx="3" presStyleCnt="9"/>
      <dgm:spPr/>
    </dgm:pt>
    <dgm:pt modelId="{63A88CA0-D6F6-4DD9-98CD-E8915258FF73}" type="pres">
      <dgm:prSet presAssocID="{8656E427-36DB-4918-B78B-B6118E084099}" presName="vertSpace2b" presStyleCnt="0"/>
      <dgm:spPr/>
    </dgm:pt>
    <dgm:pt modelId="{6EA20921-D8F8-4807-AC10-B884AE0F05E2}" type="pres">
      <dgm:prSet presAssocID="{F59F36AA-E650-4E9F-B82F-BDFD897FE441}" presName="horz2" presStyleCnt="0"/>
      <dgm:spPr/>
    </dgm:pt>
    <dgm:pt modelId="{1BBCBF4B-6FA5-48EE-833D-29A709B31084}" type="pres">
      <dgm:prSet presAssocID="{F59F36AA-E650-4E9F-B82F-BDFD897FE441}" presName="horzSpace2" presStyleCnt="0"/>
      <dgm:spPr/>
    </dgm:pt>
    <dgm:pt modelId="{04C04171-16F6-4C25-A50B-8BD45D5FA783}" type="pres">
      <dgm:prSet presAssocID="{F59F36AA-E650-4E9F-B82F-BDFD897FE441}" presName="tx2" presStyleLbl="revTx" presStyleIdx="5" presStyleCnt="10" custScaleY="169305"/>
      <dgm:spPr/>
    </dgm:pt>
    <dgm:pt modelId="{AF4CE6CB-206A-4081-8473-5BFB42066DD8}" type="pres">
      <dgm:prSet presAssocID="{F59F36AA-E650-4E9F-B82F-BDFD897FE441}" presName="vert2" presStyleCnt="0"/>
      <dgm:spPr/>
    </dgm:pt>
    <dgm:pt modelId="{D487BB01-4A55-4E72-8143-29C3F533C58D}" type="pres">
      <dgm:prSet presAssocID="{F59F36AA-E650-4E9F-B82F-BDFD897FE441}" presName="thinLine2b" presStyleLbl="callout" presStyleIdx="4" presStyleCnt="9"/>
      <dgm:spPr/>
    </dgm:pt>
    <dgm:pt modelId="{BA02A4BD-1D74-4656-BB60-2421AFF2C111}" type="pres">
      <dgm:prSet presAssocID="{F59F36AA-E650-4E9F-B82F-BDFD897FE441}" presName="vertSpace2b" presStyleCnt="0"/>
      <dgm:spPr/>
    </dgm:pt>
    <dgm:pt modelId="{0FAF76D2-F3CC-42B7-BA33-985492CE2DEF}" type="pres">
      <dgm:prSet presAssocID="{BEC355DF-1C22-4B42-B202-1CCED3F82934}" presName="horz2" presStyleCnt="0"/>
      <dgm:spPr/>
    </dgm:pt>
    <dgm:pt modelId="{DDB4B149-98CB-4AD4-989E-D9FB1A7E78D6}" type="pres">
      <dgm:prSet presAssocID="{BEC355DF-1C22-4B42-B202-1CCED3F82934}" presName="horzSpace2" presStyleCnt="0"/>
      <dgm:spPr/>
    </dgm:pt>
    <dgm:pt modelId="{EA9CCE58-57A8-4777-946E-02D99F0A0145}" type="pres">
      <dgm:prSet presAssocID="{BEC355DF-1C22-4B42-B202-1CCED3F82934}" presName="tx2" presStyleLbl="revTx" presStyleIdx="6" presStyleCnt="10" custScaleY="149281"/>
      <dgm:spPr/>
    </dgm:pt>
    <dgm:pt modelId="{E2B71855-FE55-425E-9894-CA465D9C85D7}" type="pres">
      <dgm:prSet presAssocID="{BEC355DF-1C22-4B42-B202-1CCED3F82934}" presName="vert2" presStyleCnt="0"/>
      <dgm:spPr/>
    </dgm:pt>
    <dgm:pt modelId="{9FFF8EA5-E005-4A70-82DF-2C69342E9DD2}" type="pres">
      <dgm:prSet presAssocID="{BEC355DF-1C22-4B42-B202-1CCED3F82934}" presName="thinLine2b" presStyleLbl="callout" presStyleIdx="5" presStyleCnt="9"/>
      <dgm:spPr/>
    </dgm:pt>
    <dgm:pt modelId="{56C2F651-D5BE-4A28-9FA2-1638AC81FC67}" type="pres">
      <dgm:prSet presAssocID="{BEC355DF-1C22-4B42-B202-1CCED3F82934}" presName="vertSpace2b" presStyleCnt="0"/>
      <dgm:spPr/>
    </dgm:pt>
    <dgm:pt modelId="{A1755561-4A3B-4F33-9CCE-BF0DC3E41DC7}" type="pres">
      <dgm:prSet presAssocID="{F2FB68B9-697F-48EF-9C1F-75F727A811DB}" presName="horz2" presStyleCnt="0"/>
      <dgm:spPr/>
    </dgm:pt>
    <dgm:pt modelId="{139D3D7D-C460-491E-8E10-BBC498E63A71}" type="pres">
      <dgm:prSet presAssocID="{F2FB68B9-697F-48EF-9C1F-75F727A811DB}" presName="horzSpace2" presStyleCnt="0"/>
      <dgm:spPr/>
    </dgm:pt>
    <dgm:pt modelId="{074965B2-801D-4CBE-AA14-11744EB84FEE}" type="pres">
      <dgm:prSet presAssocID="{F2FB68B9-697F-48EF-9C1F-75F727A811DB}" presName="tx2" presStyleLbl="revTx" presStyleIdx="7" presStyleCnt="10" custScaleY="240024"/>
      <dgm:spPr/>
    </dgm:pt>
    <dgm:pt modelId="{13B093ED-BE9D-4593-9B3A-BA84CAEEFE49}" type="pres">
      <dgm:prSet presAssocID="{F2FB68B9-697F-48EF-9C1F-75F727A811DB}" presName="vert2" presStyleCnt="0"/>
      <dgm:spPr/>
    </dgm:pt>
    <dgm:pt modelId="{2DEEBB7B-3B8F-448E-A134-E2E2F24AA481}" type="pres">
      <dgm:prSet presAssocID="{F2FB68B9-697F-48EF-9C1F-75F727A811DB}" presName="thinLine2b" presStyleLbl="callout" presStyleIdx="6" presStyleCnt="9"/>
      <dgm:spPr/>
    </dgm:pt>
    <dgm:pt modelId="{36582595-7766-43F2-A620-608420CCD5D2}" type="pres">
      <dgm:prSet presAssocID="{F2FB68B9-697F-48EF-9C1F-75F727A811DB}" presName="vertSpace2b" presStyleCnt="0"/>
      <dgm:spPr/>
    </dgm:pt>
    <dgm:pt modelId="{30BFAC19-A3E3-4B38-8115-8A30AFEB8087}" type="pres">
      <dgm:prSet presAssocID="{03A5CB1B-4FB9-4941-9D38-23F06D69BF3E}" presName="horz2" presStyleCnt="0"/>
      <dgm:spPr/>
    </dgm:pt>
    <dgm:pt modelId="{2ECA836C-256D-49A6-A886-5017EFB883C3}" type="pres">
      <dgm:prSet presAssocID="{03A5CB1B-4FB9-4941-9D38-23F06D69BF3E}" presName="horzSpace2" presStyleCnt="0"/>
      <dgm:spPr/>
    </dgm:pt>
    <dgm:pt modelId="{22092A0B-6AB1-476D-B755-6F3D4594F392}" type="pres">
      <dgm:prSet presAssocID="{03A5CB1B-4FB9-4941-9D38-23F06D69BF3E}" presName="tx2" presStyleLbl="revTx" presStyleIdx="8" presStyleCnt="10" custScaleY="242588"/>
      <dgm:spPr/>
    </dgm:pt>
    <dgm:pt modelId="{263B39C2-B80B-4687-A9A8-3F9B2FDE5EAE}" type="pres">
      <dgm:prSet presAssocID="{03A5CB1B-4FB9-4941-9D38-23F06D69BF3E}" presName="vert2" presStyleCnt="0"/>
      <dgm:spPr/>
    </dgm:pt>
    <dgm:pt modelId="{FC790C35-1931-438F-86A6-8F4BEB6D8545}" type="pres">
      <dgm:prSet presAssocID="{03A5CB1B-4FB9-4941-9D38-23F06D69BF3E}" presName="thinLine2b" presStyleLbl="callout" presStyleIdx="7" presStyleCnt="9"/>
      <dgm:spPr/>
    </dgm:pt>
    <dgm:pt modelId="{C301E4D4-88E2-4BC5-B92B-326BC116AE80}" type="pres">
      <dgm:prSet presAssocID="{03A5CB1B-4FB9-4941-9D38-23F06D69BF3E}" presName="vertSpace2b" presStyleCnt="0"/>
      <dgm:spPr/>
    </dgm:pt>
    <dgm:pt modelId="{28459B58-C8E3-4987-81CB-F06B7EF7EE26}" type="pres">
      <dgm:prSet presAssocID="{6137C539-206F-43A1-8BCB-8D967DBBAA20}" presName="horz2" presStyleCnt="0"/>
      <dgm:spPr/>
    </dgm:pt>
    <dgm:pt modelId="{6F99FD93-02B3-46A7-8E86-12F7CCF66F13}" type="pres">
      <dgm:prSet presAssocID="{6137C539-206F-43A1-8BCB-8D967DBBAA20}" presName="horzSpace2" presStyleCnt="0"/>
      <dgm:spPr/>
    </dgm:pt>
    <dgm:pt modelId="{160A9644-EB35-4AE5-B0FE-067D3E6ED237}" type="pres">
      <dgm:prSet presAssocID="{6137C539-206F-43A1-8BCB-8D967DBBAA20}" presName="tx2" presStyleLbl="revTx" presStyleIdx="9" presStyleCnt="10" custScaleY="172493"/>
      <dgm:spPr/>
    </dgm:pt>
    <dgm:pt modelId="{FE5ABE58-BC8E-4353-9A9F-75DE92DA2C1B}" type="pres">
      <dgm:prSet presAssocID="{6137C539-206F-43A1-8BCB-8D967DBBAA20}" presName="vert2" presStyleCnt="0"/>
      <dgm:spPr/>
    </dgm:pt>
    <dgm:pt modelId="{FEF26F12-E85F-4138-8884-7F6628BA627F}" type="pres">
      <dgm:prSet presAssocID="{6137C539-206F-43A1-8BCB-8D967DBBAA20}" presName="thinLine2b" presStyleLbl="callout" presStyleIdx="8" presStyleCnt="9"/>
      <dgm:spPr/>
    </dgm:pt>
    <dgm:pt modelId="{391C5779-4890-4162-B95C-427849012127}" type="pres">
      <dgm:prSet presAssocID="{6137C539-206F-43A1-8BCB-8D967DBBAA20}" presName="vertSpace2b" presStyleCnt="0"/>
      <dgm:spPr/>
    </dgm:pt>
  </dgm:ptLst>
  <dgm:cxnLst>
    <dgm:cxn modelId="{8F56D203-A209-4FBA-9B60-3EB83684A784}" type="presOf" srcId="{DF21CC64-F244-45E3-A888-26D1F516AC6E}" destId="{C0450B49-9F88-4ED1-94F8-3D99D4DD746A}" srcOrd="0" destOrd="0" presId="urn:microsoft.com/office/officeart/2008/layout/LinedList"/>
    <dgm:cxn modelId="{DE05E715-FA2B-4864-BB09-9BD4EEF76BCE}" type="presOf" srcId="{D7539191-FD26-4C74-A380-53AAEE3717A8}" destId="{5889E632-CB95-48C8-9618-4F9EDCE34F67}" srcOrd="0" destOrd="0" presId="urn:microsoft.com/office/officeart/2008/layout/LinedList"/>
    <dgm:cxn modelId="{86857A17-55C8-4762-A106-91FFFD2ED5DE}" srcId="{DF21CC64-F244-45E3-A888-26D1F516AC6E}" destId="{8656E427-36DB-4918-B78B-B6118E084099}" srcOrd="3" destOrd="0" parTransId="{5FB34F33-3318-499E-B870-6E9B4E1D0039}" sibTransId="{1648C9BE-3364-411C-BE16-0F942E14718D}"/>
    <dgm:cxn modelId="{4CBF4C1A-BA08-48C6-8EAB-F0B3D3BC0C8F}" type="presOf" srcId="{53F95DEC-198C-4C8A-85C0-C3617CC5F13C}" destId="{B81FAC1E-3A8A-4851-8CF3-2B6000673E23}" srcOrd="0" destOrd="0" presId="urn:microsoft.com/office/officeart/2008/layout/LinedList"/>
    <dgm:cxn modelId="{4D40211B-523D-4158-8B73-AA743EBE2C80}" srcId="{C67D9D3D-C66C-4559-9D26-3245C9A9DF4B}" destId="{DF21CC64-F244-45E3-A888-26D1F516AC6E}" srcOrd="0" destOrd="0" parTransId="{906CC9D8-C432-4CE7-8641-D00CDC9974E8}" sibTransId="{2CAAAC91-7481-4C99-9339-55F9B058D6EC}"/>
    <dgm:cxn modelId="{0E47D422-2710-4804-B8B7-54D77BDDE8D2}" srcId="{DF21CC64-F244-45E3-A888-26D1F516AC6E}" destId="{6137C539-206F-43A1-8BCB-8D967DBBAA20}" srcOrd="8" destOrd="0" parTransId="{5CC096BB-170C-4C7D-A580-896F4EB4202B}" sibTransId="{FADAC6A9-E416-4491-BF35-27B093FEB152}"/>
    <dgm:cxn modelId="{141EFA2F-E8B6-4866-9C9C-9E16DD95E118}" srcId="{DF21CC64-F244-45E3-A888-26D1F516AC6E}" destId="{5F9BEAA6-FF62-4AE6-94F6-2D881D1F02FB}" srcOrd="0" destOrd="0" parTransId="{C265178E-E292-44F0-9071-09FB6B24FF90}" sibTransId="{89BC6E81-B57C-42C3-B79E-0A3BA9444523}"/>
    <dgm:cxn modelId="{D631E35C-EEC6-45F4-AD70-12C372411435}" type="presOf" srcId="{C67D9D3D-C66C-4559-9D26-3245C9A9DF4B}" destId="{4E4D24BF-3A19-4001-80BB-1183AC775822}" srcOrd="0" destOrd="0" presId="urn:microsoft.com/office/officeart/2008/layout/LinedList"/>
    <dgm:cxn modelId="{4DEC2041-CB47-4DEE-87C2-F62D4DEBB372}" type="presOf" srcId="{5F9BEAA6-FF62-4AE6-94F6-2D881D1F02FB}" destId="{DA117DC9-3D95-4483-9F85-F1E49F23F0A1}" srcOrd="0" destOrd="0" presId="urn:microsoft.com/office/officeart/2008/layout/LinedList"/>
    <dgm:cxn modelId="{7C529641-17FE-476D-86CC-22A5D15F78CF}" type="presOf" srcId="{BEC355DF-1C22-4B42-B202-1CCED3F82934}" destId="{EA9CCE58-57A8-4777-946E-02D99F0A0145}" srcOrd="0" destOrd="0" presId="urn:microsoft.com/office/officeart/2008/layout/LinedList"/>
    <dgm:cxn modelId="{2F78126C-04A3-443F-828F-50EF3E684495}" srcId="{DF21CC64-F244-45E3-A888-26D1F516AC6E}" destId="{BEC355DF-1C22-4B42-B202-1CCED3F82934}" srcOrd="5" destOrd="0" parTransId="{8D4556A4-769D-4B65-ABFF-B1C3DDCD5E60}" sibTransId="{9465C94B-404B-4494-9D2D-7310A4939757}"/>
    <dgm:cxn modelId="{D338164D-179D-4566-8CB6-DDD653FF8E8D}" type="presOf" srcId="{F2FB68B9-697F-48EF-9C1F-75F727A811DB}" destId="{074965B2-801D-4CBE-AA14-11744EB84FEE}" srcOrd="0" destOrd="0" presId="urn:microsoft.com/office/officeart/2008/layout/LinedList"/>
    <dgm:cxn modelId="{12606C51-286E-4394-9EDC-5E7F4CB7DE3B}" srcId="{DF21CC64-F244-45E3-A888-26D1F516AC6E}" destId="{53F95DEC-198C-4C8A-85C0-C3617CC5F13C}" srcOrd="1" destOrd="0" parTransId="{5406B1A6-453C-42A7-8BFA-3174587E1A64}" sibTransId="{046696D0-BE11-43B5-9897-AACC459B24CE}"/>
    <dgm:cxn modelId="{CB66FD56-2E15-4352-A6D7-C4E7F87B494F}" type="presOf" srcId="{8656E427-36DB-4918-B78B-B6118E084099}" destId="{2C8D5395-F7B3-411D-ABEE-284621F68194}" srcOrd="0" destOrd="0" presId="urn:microsoft.com/office/officeart/2008/layout/LinedList"/>
    <dgm:cxn modelId="{BBD0487E-3C39-4689-A6DD-08BDC4298077}" type="presOf" srcId="{03A5CB1B-4FB9-4941-9D38-23F06D69BF3E}" destId="{22092A0B-6AB1-476D-B755-6F3D4594F392}" srcOrd="0" destOrd="0" presId="urn:microsoft.com/office/officeart/2008/layout/LinedList"/>
    <dgm:cxn modelId="{4046528F-7C19-42F4-93D5-FBFD982C34D8}" srcId="{DF21CC64-F244-45E3-A888-26D1F516AC6E}" destId="{D7539191-FD26-4C74-A380-53AAEE3717A8}" srcOrd="2" destOrd="0" parTransId="{878692C4-1438-49AB-9AE7-F44218370724}" sibTransId="{CFD36D29-5EEE-437A-B69C-0FD31B65C5EC}"/>
    <dgm:cxn modelId="{962A45B2-32DD-47F6-9163-9775587E503A}" srcId="{DF21CC64-F244-45E3-A888-26D1F516AC6E}" destId="{F59F36AA-E650-4E9F-B82F-BDFD897FE441}" srcOrd="4" destOrd="0" parTransId="{5F807F34-0CE2-4669-992D-388600A984E0}" sibTransId="{CFA425A1-5765-47AA-8C1E-2C7CD8482D53}"/>
    <dgm:cxn modelId="{DBE14BC3-5F4B-4124-B90D-BC772113D111}" srcId="{DF21CC64-F244-45E3-A888-26D1F516AC6E}" destId="{F2FB68B9-697F-48EF-9C1F-75F727A811DB}" srcOrd="6" destOrd="0" parTransId="{323D0E69-B6AB-4CBF-9139-FA337ED66FD4}" sibTransId="{5305D922-15C3-4F08-B33E-A5AA3D93BC4A}"/>
    <dgm:cxn modelId="{5DF880CA-2E7D-418F-9934-A50ACA842687}" type="presOf" srcId="{6137C539-206F-43A1-8BCB-8D967DBBAA20}" destId="{160A9644-EB35-4AE5-B0FE-067D3E6ED237}" srcOrd="0" destOrd="0" presId="urn:microsoft.com/office/officeart/2008/layout/LinedList"/>
    <dgm:cxn modelId="{46CA06DD-7B9D-4E3B-8406-D6B3C15E2604}" srcId="{DF21CC64-F244-45E3-A888-26D1F516AC6E}" destId="{03A5CB1B-4FB9-4941-9D38-23F06D69BF3E}" srcOrd="7" destOrd="0" parTransId="{1ACC251B-9788-4C90-B1EA-018999C01172}" sibTransId="{9054F3D6-82B0-45E0-8F4A-92E2B087735C}"/>
    <dgm:cxn modelId="{E53242F3-4990-43C1-9E5D-3E80F86D2619}" type="presOf" srcId="{F59F36AA-E650-4E9F-B82F-BDFD897FE441}" destId="{04C04171-16F6-4C25-A50B-8BD45D5FA783}" srcOrd="0" destOrd="0" presId="urn:microsoft.com/office/officeart/2008/layout/LinedList"/>
    <dgm:cxn modelId="{D35BBED9-03A3-4ED8-9B7D-804D52D56147}" type="presParOf" srcId="{4E4D24BF-3A19-4001-80BB-1183AC775822}" destId="{94231C95-D8F6-4501-9DD3-4FA71A275CED}" srcOrd="0" destOrd="0" presId="urn:microsoft.com/office/officeart/2008/layout/LinedList"/>
    <dgm:cxn modelId="{E6325026-4808-4712-83E1-2A69ACC953EE}" type="presParOf" srcId="{4E4D24BF-3A19-4001-80BB-1183AC775822}" destId="{18A031FF-E625-4F55-974C-EFECC8953E86}" srcOrd="1" destOrd="0" presId="urn:microsoft.com/office/officeart/2008/layout/LinedList"/>
    <dgm:cxn modelId="{1F7C731A-F248-4EDD-AB69-3D14633A6B3A}" type="presParOf" srcId="{18A031FF-E625-4F55-974C-EFECC8953E86}" destId="{C0450B49-9F88-4ED1-94F8-3D99D4DD746A}" srcOrd="0" destOrd="0" presId="urn:microsoft.com/office/officeart/2008/layout/LinedList"/>
    <dgm:cxn modelId="{D7CD419F-73EC-4FE4-A0D9-8D08CDC32A84}" type="presParOf" srcId="{18A031FF-E625-4F55-974C-EFECC8953E86}" destId="{03D3A696-16C6-4188-932E-21085C58DEBF}" srcOrd="1" destOrd="0" presId="urn:microsoft.com/office/officeart/2008/layout/LinedList"/>
    <dgm:cxn modelId="{1A7B5696-EB43-4779-A7C4-DDE626038CEB}" type="presParOf" srcId="{03D3A696-16C6-4188-932E-21085C58DEBF}" destId="{A518CACD-D820-4C47-A253-58B0906D0C3E}" srcOrd="0" destOrd="0" presId="urn:microsoft.com/office/officeart/2008/layout/LinedList"/>
    <dgm:cxn modelId="{16FB176E-46E6-484F-985D-9497CB7DEB22}" type="presParOf" srcId="{03D3A696-16C6-4188-932E-21085C58DEBF}" destId="{5AF4A764-CEEA-4727-B50B-AA79DF9A998E}" srcOrd="1" destOrd="0" presId="urn:microsoft.com/office/officeart/2008/layout/LinedList"/>
    <dgm:cxn modelId="{A9418FFB-87EF-44E4-9589-C16FB42ECED8}" type="presParOf" srcId="{5AF4A764-CEEA-4727-B50B-AA79DF9A998E}" destId="{EEB0298D-FE2A-41EF-B223-D5E079EBB817}" srcOrd="0" destOrd="0" presId="urn:microsoft.com/office/officeart/2008/layout/LinedList"/>
    <dgm:cxn modelId="{FE659A72-9C8B-4E80-A072-7DC59266B655}" type="presParOf" srcId="{5AF4A764-CEEA-4727-B50B-AA79DF9A998E}" destId="{DA117DC9-3D95-4483-9F85-F1E49F23F0A1}" srcOrd="1" destOrd="0" presId="urn:microsoft.com/office/officeart/2008/layout/LinedList"/>
    <dgm:cxn modelId="{4DAD78D4-158B-421E-A9A3-6F899EFE6FE3}" type="presParOf" srcId="{5AF4A764-CEEA-4727-B50B-AA79DF9A998E}" destId="{2C38CA0B-8D2A-4626-8CDD-05A6919EA239}" srcOrd="2" destOrd="0" presId="urn:microsoft.com/office/officeart/2008/layout/LinedList"/>
    <dgm:cxn modelId="{A298747E-2697-4CD6-95C2-1F87688BE4BD}" type="presParOf" srcId="{03D3A696-16C6-4188-932E-21085C58DEBF}" destId="{760464DE-0A3D-4551-AF64-00ADD297ACE8}" srcOrd="2" destOrd="0" presId="urn:microsoft.com/office/officeart/2008/layout/LinedList"/>
    <dgm:cxn modelId="{DD2EA043-EF6B-40CF-9509-CE7435250643}" type="presParOf" srcId="{03D3A696-16C6-4188-932E-21085C58DEBF}" destId="{6C5B53A6-4418-4165-A056-7B8AF4EBC160}" srcOrd="3" destOrd="0" presId="urn:microsoft.com/office/officeart/2008/layout/LinedList"/>
    <dgm:cxn modelId="{91173AEE-DD1A-4B89-8374-386A600F099F}" type="presParOf" srcId="{03D3A696-16C6-4188-932E-21085C58DEBF}" destId="{E1A29981-8621-4E4E-91EC-EED07E0854FA}" srcOrd="4" destOrd="0" presId="urn:microsoft.com/office/officeart/2008/layout/LinedList"/>
    <dgm:cxn modelId="{C76C65AE-A2CD-4E70-BA6E-397C02BF5392}" type="presParOf" srcId="{E1A29981-8621-4E4E-91EC-EED07E0854FA}" destId="{D171B284-B604-4B3B-A283-0541B87C7AEA}" srcOrd="0" destOrd="0" presId="urn:microsoft.com/office/officeart/2008/layout/LinedList"/>
    <dgm:cxn modelId="{E19BBFBD-42F1-4A0D-B66F-C02229684C6E}" type="presParOf" srcId="{E1A29981-8621-4E4E-91EC-EED07E0854FA}" destId="{B81FAC1E-3A8A-4851-8CF3-2B6000673E23}" srcOrd="1" destOrd="0" presId="urn:microsoft.com/office/officeart/2008/layout/LinedList"/>
    <dgm:cxn modelId="{55192DC6-3056-439A-9254-F75C8A2C569A}" type="presParOf" srcId="{E1A29981-8621-4E4E-91EC-EED07E0854FA}" destId="{9C14D6EC-8029-4F24-A55C-B480B0053D3B}" srcOrd="2" destOrd="0" presId="urn:microsoft.com/office/officeart/2008/layout/LinedList"/>
    <dgm:cxn modelId="{F1D98B17-A2F3-42B6-81F3-1F941E7AAA12}" type="presParOf" srcId="{03D3A696-16C6-4188-932E-21085C58DEBF}" destId="{177E385E-8D17-4637-8F03-23874A41A705}" srcOrd="5" destOrd="0" presId="urn:microsoft.com/office/officeart/2008/layout/LinedList"/>
    <dgm:cxn modelId="{C60800C7-FEDD-4028-BBD9-947CE52D028E}" type="presParOf" srcId="{03D3A696-16C6-4188-932E-21085C58DEBF}" destId="{532B783A-BDD0-4AA7-80EF-FD4674661D43}" srcOrd="6" destOrd="0" presId="urn:microsoft.com/office/officeart/2008/layout/LinedList"/>
    <dgm:cxn modelId="{B93E65EF-D61D-4559-8775-A495A2181679}" type="presParOf" srcId="{03D3A696-16C6-4188-932E-21085C58DEBF}" destId="{27787D60-FFEA-4267-B3E1-4D7B68E47CA2}" srcOrd="7" destOrd="0" presId="urn:microsoft.com/office/officeart/2008/layout/LinedList"/>
    <dgm:cxn modelId="{91305827-7289-4DD2-9075-F88F927AD716}" type="presParOf" srcId="{27787D60-FFEA-4267-B3E1-4D7B68E47CA2}" destId="{A1463E2B-B5D8-41DD-AD89-97D4C7509DB9}" srcOrd="0" destOrd="0" presId="urn:microsoft.com/office/officeart/2008/layout/LinedList"/>
    <dgm:cxn modelId="{7EDCE671-3D69-46CF-9754-CDF8B69D35FD}" type="presParOf" srcId="{27787D60-FFEA-4267-B3E1-4D7B68E47CA2}" destId="{5889E632-CB95-48C8-9618-4F9EDCE34F67}" srcOrd="1" destOrd="0" presId="urn:microsoft.com/office/officeart/2008/layout/LinedList"/>
    <dgm:cxn modelId="{8145E9B4-13C6-401A-9D0D-FAED51BD928E}" type="presParOf" srcId="{27787D60-FFEA-4267-B3E1-4D7B68E47CA2}" destId="{1AC8F285-5058-4767-8EC5-0D5526AC8118}" srcOrd="2" destOrd="0" presId="urn:microsoft.com/office/officeart/2008/layout/LinedList"/>
    <dgm:cxn modelId="{EE93FA7C-6416-441F-9FFB-A04851D015BF}" type="presParOf" srcId="{03D3A696-16C6-4188-932E-21085C58DEBF}" destId="{07A14C58-B944-4B68-A31C-A18F06FCA65B}" srcOrd="8" destOrd="0" presId="urn:microsoft.com/office/officeart/2008/layout/LinedList"/>
    <dgm:cxn modelId="{D6560AFB-13AB-4D62-8D0F-FEEE9DA46CD6}" type="presParOf" srcId="{03D3A696-16C6-4188-932E-21085C58DEBF}" destId="{1AA17417-5F6F-464A-B458-FC41A9D6B49F}" srcOrd="9" destOrd="0" presId="urn:microsoft.com/office/officeart/2008/layout/LinedList"/>
    <dgm:cxn modelId="{C8305A05-1F7F-41AB-9E06-C9794DC77580}" type="presParOf" srcId="{03D3A696-16C6-4188-932E-21085C58DEBF}" destId="{130915E4-E917-4E81-A940-03C9AC250FA2}" srcOrd="10" destOrd="0" presId="urn:microsoft.com/office/officeart/2008/layout/LinedList"/>
    <dgm:cxn modelId="{7DB96984-B8D6-4E76-8EAB-5CF6EB67D0E5}" type="presParOf" srcId="{130915E4-E917-4E81-A940-03C9AC250FA2}" destId="{0C50AF02-3EBE-4822-80A3-4FF5A4086212}" srcOrd="0" destOrd="0" presId="urn:microsoft.com/office/officeart/2008/layout/LinedList"/>
    <dgm:cxn modelId="{0EA7A2A6-540E-4567-9B27-DCC7C71A5664}" type="presParOf" srcId="{130915E4-E917-4E81-A940-03C9AC250FA2}" destId="{2C8D5395-F7B3-411D-ABEE-284621F68194}" srcOrd="1" destOrd="0" presId="urn:microsoft.com/office/officeart/2008/layout/LinedList"/>
    <dgm:cxn modelId="{2D0E776D-0C50-44F9-9BB0-CEB02465C59A}" type="presParOf" srcId="{130915E4-E917-4E81-A940-03C9AC250FA2}" destId="{F0DAC384-CC5E-4EB4-B32A-29928C1277FE}" srcOrd="2" destOrd="0" presId="urn:microsoft.com/office/officeart/2008/layout/LinedList"/>
    <dgm:cxn modelId="{14E566AF-AA1A-457C-B66B-6231769517FE}" type="presParOf" srcId="{03D3A696-16C6-4188-932E-21085C58DEBF}" destId="{42852327-D038-41F3-BC9A-BFFDBE88C81E}" srcOrd="11" destOrd="0" presId="urn:microsoft.com/office/officeart/2008/layout/LinedList"/>
    <dgm:cxn modelId="{538A7811-17D0-422B-8C87-A2625CA7550E}" type="presParOf" srcId="{03D3A696-16C6-4188-932E-21085C58DEBF}" destId="{63A88CA0-D6F6-4DD9-98CD-E8915258FF73}" srcOrd="12" destOrd="0" presId="urn:microsoft.com/office/officeart/2008/layout/LinedList"/>
    <dgm:cxn modelId="{22DB2140-5835-43D7-BDBB-B38082A5B5D0}" type="presParOf" srcId="{03D3A696-16C6-4188-932E-21085C58DEBF}" destId="{6EA20921-D8F8-4807-AC10-B884AE0F05E2}" srcOrd="13" destOrd="0" presId="urn:microsoft.com/office/officeart/2008/layout/LinedList"/>
    <dgm:cxn modelId="{69AB5BE9-BAAC-4454-A212-97568E63EF07}" type="presParOf" srcId="{6EA20921-D8F8-4807-AC10-B884AE0F05E2}" destId="{1BBCBF4B-6FA5-48EE-833D-29A709B31084}" srcOrd="0" destOrd="0" presId="urn:microsoft.com/office/officeart/2008/layout/LinedList"/>
    <dgm:cxn modelId="{8F8F65CC-F188-43B7-8296-4C5D8C85847A}" type="presParOf" srcId="{6EA20921-D8F8-4807-AC10-B884AE0F05E2}" destId="{04C04171-16F6-4C25-A50B-8BD45D5FA783}" srcOrd="1" destOrd="0" presId="urn:microsoft.com/office/officeart/2008/layout/LinedList"/>
    <dgm:cxn modelId="{BD83E385-B945-44E1-BBDE-A81D7D41773C}" type="presParOf" srcId="{6EA20921-D8F8-4807-AC10-B884AE0F05E2}" destId="{AF4CE6CB-206A-4081-8473-5BFB42066DD8}" srcOrd="2" destOrd="0" presId="urn:microsoft.com/office/officeart/2008/layout/LinedList"/>
    <dgm:cxn modelId="{5A695407-56A4-4920-908F-1DB285F91528}" type="presParOf" srcId="{03D3A696-16C6-4188-932E-21085C58DEBF}" destId="{D487BB01-4A55-4E72-8143-29C3F533C58D}" srcOrd="14" destOrd="0" presId="urn:microsoft.com/office/officeart/2008/layout/LinedList"/>
    <dgm:cxn modelId="{9682D5F3-AB75-4E6B-88A0-8960073865FF}" type="presParOf" srcId="{03D3A696-16C6-4188-932E-21085C58DEBF}" destId="{BA02A4BD-1D74-4656-BB60-2421AFF2C111}" srcOrd="15" destOrd="0" presId="urn:microsoft.com/office/officeart/2008/layout/LinedList"/>
    <dgm:cxn modelId="{02FB4F3C-59C8-4709-A232-0F8B385918CD}" type="presParOf" srcId="{03D3A696-16C6-4188-932E-21085C58DEBF}" destId="{0FAF76D2-F3CC-42B7-BA33-985492CE2DEF}" srcOrd="16" destOrd="0" presId="urn:microsoft.com/office/officeart/2008/layout/LinedList"/>
    <dgm:cxn modelId="{4CE41345-56AA-4365-8C43-7F2433847673}" type="presParOf" srcId="{0FAF76D2-F3CC-42B7-BA33-985492CE2DEF}" destId="{DDB4B149-98CB-4AD4-989E-D9FB1A7E78D6}" srcOrd="0" destOrd="0" presId="urn:microsoft.com/office/officeart/2008/layout/LinedList"/>
    <dgm:cxn modelId="{352BE289-0E60-41B0-9121-3876DC88B2ED}" type="presParOf" srcId="{0FAF76D2-F3CC-42B7-BA33-985492CE2DEF}" destId="{EA9CCE58-57A8-4777-946E-02D99F0A0145}" srcOrd="1" destOrd="0" presId="urn:microsoft.com/office/officeart/2008/layout/LinedList"/>
    <dgm:cxn modelId="{EB759A78-5B43-44B7-881E-8D55AD2C2C39}" type="presParOf" srcId="{0FAF76D2-F3CC-42B7-BA33-985492CE2DEF}" destId="{E2B71855-FE55-425E-9894-CA465D9C85D7}" srcOrd="2" destOrd="0" presId="urn:microsoft.com/office/officeart/2008/layout/LinedList"/>
    <dgm:cxn modelId="{65E89D24-CB97-4DD8-8586-6CAC2F7CE7A2}" type="presParOf" srcId="{03D3A696-16C6-4188-932E-21085C58DEBF}" destId="{9FFF8EA5-E005-4A70-82DF-2C69342E9DD2}" srcOrd="17" destOrd="0" presId="urn:microsoft.com/office/officeart/2008/layout/LinedList"/>
    <dgm:cxn modelId="{DF14765B-B6C0-416B-AD91-8E474DCD5529}" type="presParOf" srcId="{03D3A696-16C6-4188-932E-21085C58DEBF}" destId="{56C2F651-D5BE-4A28-9FA2-1638AC81FC67}" srcOrd="18" destOrd="0" presId="urn:microsoft.com/office/officeart/2008/layout/LinedList"/>
    <dgm:cxn modelId="{85124E70-B51D-4DAD-96D3-A823A9D426CD}" type="presParOf" srcId="{03D3A696-16C6-4188-932E-21085C58DEBF}" destId="{A1755561-4A3B-4F33-9CCE-BF0DC3E41DC7}" srcOrd="19" destOrd="0" presId="urn:microsoft.com/office/officeart/2008/layout/LinedList"/>
    <dgm:cxn modelId="{9170291E-97B6-4551-88D0-FB91DB42D944}" type="presParOf" srcId="{A1755561-4A3B-4F33-9CCE-BF0DC3E41DC7}" destId="{139D3D7D-C460-491E-8E10-BBC498E63A71}" srcOrd="0" destOrd="0" presId="urn:microsoft.com/office/officeart/2008/layout/LinedList"/>
    <dgm:cxn modelId="{588B6FD1-43A7-42BD-9CB7-B99E48409F2A}" type="presParOf" srcId="{A1755561-4A3B-4F33-9CCE-BF0DC3E41DC7}" destId="{074965B2-801D-4CBE-AA14-11744EB84FEE}" srcOrd="1" destOrd="0" presId="urn:microsoft.com/office/officeart/2008/layout/LinedList"/>
    <dgm:cxn modelId="{615D58C9-7B76-4DB0-89FB-01E187A7744A}" type="presParOf" srcId="{A1755561-4A3B-4F33-9CCE-BF0DC3E41DC7}" destId="{13B093ED-BE9D-4593-9B3A-BA84CAEEFE49}" srcOrd="2" destOrd="0" presId="urn:microsoft.com/office/officeart/2008/layout/LinedList"/>
    <dgm:cxn modelId="{F5096E2D-8C98-411F-813B-59A9890FE9D6}" type="presParOf" srcId="{03D3A696-16C6-4188-932E-21085C58DEBF}" destId="{2DEEBB7B-3B8F-448E-A134-E2E2F24AA481}" srcOrd="20" destOrd="0" presId="urn:microsoft.com/office/officeart/2008/layout/LinedList"/>
    <dgm:cxn modelId="{FA8A9698-B879-4441-A646-C7C383A754CB}" type="presParOf" srcId="{03D3A696-16C6-4188-932E-21085C58DEBF}" destId="{36582595-7766-43F2-A620-608420CCD5D2}" srcOrd="21" destOrd="0" presId="urn:microsoft.com/office/officeart/2008/layout/LinedList"/>
    <dgm:cxn modelId="{8D0C9486-DA25-4E7A-B6FE-1764E26044F4}" type="presParOf" srcId="{03D3A696-16C6-4188-932E-21085C58DEBF}" destId="{30BFAC19-A3E3-4B38-8115-8A30AFEB8087}" srcOrd="22" destOrd="0" presId="urn:microsoft.com/office/officeart/2008/layout/LinedList"/>
    <dgm:cxn modelId="{CD9F2AC4-AF19-4D10-A336-0C99781968B8}" type="presParOf" srcId="{30BFAC19-A3E3-4B38-8115-8A30AFEB8087}" destId="{2ECA836C-256D-49A6-A886-5017EFB883C3}" srcOrd="0" destOrd="0" presId="urn:microsoft.com/office/officeart/2008/layout/LinedList"/>
    <dgm:cxn modelId="{6529472D-BEA1-4793-B843-2D1C3775FE86}" type="presParOf" srcId="{30BFAC19-A3E3-4B38-8115-8A30AFEB8087}" destId="{22092A0B-6AB1-476D-B755-6F3D4594F392}" srcOrd="1" destOrd="0" presId="urn:microsoft.com/office/officeart/2008/layout/LinedList"/>
    <dgm:cxn modelId="{6761CED9-866B-4D91-A2AF-FAA42139D0DF}" type="presParOf" srcId="{30BFAC19-A3E3-4B38-8115-8A30AFEB8087}" destId="{263B39C2-B80B-4687-A9A8-3F9B2FDE5EAE}" srcOrd="2" destOrd="0" presId="urn:microsoft.com/office/officeart/2008/layout/LinedList"/>
    <dgm:cxn modelId="{54C8A0DC-1E4B-4069-B8F2-0902B52D22A0}" type="presParOf" srcId="{03D3A696-16C6-4188-932E-21085C58DEBF}" destId="{FC790C35-1931-438F-86A6-8F4BEB6D8545}" srcOrd="23" destOrd="0" presId="urn:microsoft.com/office/officeart/2008/layout/LinedList"/>
    <dgm:cxn modelId="{D1096140-8C86-4F75-A196-911C785F530D}" type="presParOf" srcId="{03D3A696-16C6-4188-932E-21085C58DEBF}" destId="{C301E4D4-88E2-4BC5-B92B-326BC116AE80}" srcOrd="24" destOrd="0" presId="urn:microsoft.com/office/officeart/2008/layout/LinedList"/>
    <dgm:cxn modelId="{8EF403F9-4628-43B2-B5A2-B0D47361D34E}" type="presParOf" srcId="{03D3A696-16C6-4188-932E-21085C58DEBF}" destId="{28459B58-C8E3-4987-81CB-F06B7EF7EE26}" srcOrd="25" destOrd="0" presId="urn:microsoft.com/office/officeart/2008/layout/LinedList"/>
    <dgm:cxn modelId="{9920E19B-E014-4DAD-AFAE-3E2A4C244037}" type="presParOf" srcId="{28459B58-C8E3-4987-81CB-F06B7EF7EE26}" destId="{6F99FD93-02B3-46A7-8E86-12F7CCF66F13}" srcOrd="0" destOrd="0" presId="urn:microsoft.com/office/officeart/2008/layout/LinedList"/>
    <dgm:cxn modelId="{05DB384D-1903-4429-8800-AC213DC06155}" type="presParOf" srcId="{28459B58-C8E3-4987-81CB-F06B7EF7EE26}" destId="{160A9644-EB35-4AE5-B0FE-067D3E6ED237}" srcOrd="1" destOrd="0" presId="urn:microsoft.com/office/officeart/2008/layout/LinedList"/>
    <dgm:cxn modelId="{ABB6D2EC-06E6-44FA-9A50-3967AB43F317}" type="presParOf" srcId="{28459B58-C8E3-4987-81CB-F06B7EF7EE26}" destId="{FE5ABE58-BC8E-4353-9A9F-75DE92DA2C1B}" srcOrd="2" destOrd="0" presId="urn:microsoft.com/office/officeart/2008/layout/LinedList"/>
    <dgm:cxn modelId="{264B1B37-251A-4588-B627-DD8C6A4FE986}" type="presParOf" srcId="{03D3A696-16C6-4188-932E-21085C58DEBF}" destId="{FEF26F12-E85F-4138-8884-7F6628BA627F}" srcOrd="26" destOrd="0" presId="urn:microsoft.com/office/officeart/2008/layout/LinedList"/>
    <dgm:cxn modelId="{5BD1A15C-F9C4-48BC-9FF9-FB538A7368F9}" type="presParOf" srcId="{03D3A696-16C6-4188-932E-21085C58DEBF}" destId="{391C5779-4890-4162-B95C-427849012127}" srcOrd="27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4D773-F6F7-4A2A-A6A3-3DD4AFD1F202}">
      <dsp:nvSpPr>
        <dsp:cNvPr id="0" name=""/>
        <dsp:cNvSpPr/>
      </dsp:nvSpPr>
      <dsp:spPr>
        <a:xfrm rot="5400000">
          <a:off x="292987" y="1268403"/>
          <a:ext cx="1099801" cy="125208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88928-3607-402E-8AF2-D9CB1B6221E5}">
      <dsp:nvSpPr>
        <dsp:cNvPr id="0" name=""/>
        <dsp:cNvSpPr/>
      </dsp:nvSpPr>
      <dsp:spPr>
        <a:xfrm>
          <a:off x="1606" y="49251"/>
          <a:ext cx="1851417" cy="129593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Rejection sampling</a:t>
          </a:r>
          <a:endParaRPr lang="ru-RU" sz="1800" kern="1200" dirty="0"/>
        </a:p>
      </dsp:txBody>
      <dsp:txXfrm>
        <a:off x="64880" y="112525"/>
        <a:ext cx="1724869" cy="1169384"/>
      </dsp:txXfrm>
    </dsp:sp>
    <dsp:sp modelId="{4844CA21-D7A6-4C28-BC5D-CCA29B3808D9}">
      <dsp:nvSpPr>
        <dsp:cNvPr id="0" name=""/>
        <dsp:cNvSpPr/>
      </dsp:nvSpPr>
      <dsp:spPr>
        <a:xfrm>
          <a:off x="1853024" y="172848"/>
          <a:ext cx="1346544" cy="1047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8FAAC-BD71-4EDA-9529-3AEE5450DD2B}">
      <dsp:nvSpPr>
        <dsp:cNvPr id="0" name=""/>
        <dsp:cNvSpPr/>
      </dsp:nvSpPr>
      <dsp:spPr>
        <a:xfrm>
          <a:off x="1536628" y="1505011"/>
          <a:ext cx="1851417" cy="129593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Adaptive Rejection sampling </a:t>
          </a:r>
          <a:br>
            <a:rPr lang="en-GB" sz="1800" kern="1200" dirty="0"/>
          </a:br>
          <a:r>
            <a:rPr lang="en-GB" sz="1800" kern="1200" dirty="0"/>
            <a:t>(ARS)</a:t>
          </a:r>
          <a:endParaRPr lang="ru-RU" sz="1800" kern="1200" dirty="0"/>
        </a:p>
      </dsp:txBody>
      <dsp:txXfrm>
        <a:off x="1599902" y="1568285"/>
        <a:ext cx="1724869" cy="1169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6AA48-6E00-418C-82FD-D08D6F3DF682}">
      <dsp:nvSpPr>
        <dsp:cNvPr id="0" name=""/>
        <dsp:cNvSpPr/>
      </dsp:nvSpPr>
      <dsp:spPr>
        <a:xfrm rot="10800000">
          <a:off x="1884795" y="1458057"/>
          <a:ext cx="1264697" cy="1110879"/>
        </a:xfrm>
        <a:prstGeom prst="bentArrow">
          <a:avLst>
            <a:gd name="adj1" fmla="val 32840"/>
            <a:gd name="adj2" fmla="val 25000"/>
            <a:gd name="adj3" fmla="val 35780"/>
            <a:gd name="adj4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9E88F-A280-4A66-B3D2-502B313BE51F}">
      <dsp:nvSpPr>
        <dsp:cNvPr id="0" name=""/>
        <dsp:cNvSpPr/>
      </dsp:nvSpPr>
      <dsp:spPr>
        <a:xfrm>
          <a:off x="1435682" y="154339"/>
          <a:ext cx="1870067" cy="1308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rgbClr val="FFFFFF"/>
              </a:solidFill>
              <a:latin typeface="Grandview"/>
              <a:ea typeface="+mn-ea"/>
              <a:cs typeface="+mn-cs"/>
            </a:rPr>
            <a:t>Metropolis-Hastings sampling</a:t>
          </a:r>
          <a:endParaRPr lang="ru-RU" sz="1800" kern="1200" dirty="0">
            <a:solidFill>
              <a:srgbClr val="FFFFFF"/>
            </a:solidFill>
            <a:latin typeface="Grandview"/>
            <a:ea typeface="+mn-ea"/>
            <a:cs typeface="+mn-cs"/>
          </a:endParaRPr>
        </a:p>
      </dsp:txBody>
      <dsp:txXfrm>
        <a:off x="1499593" y="218250"/>
        <a:ext cx="1742245" cy="1181164"/>
      </dsp:txXfrm>
    </dsp:sp>
    <dsp:sp modelId="{026A4562-7F3F-48B3-9C72-337C068B4EAC}">
      <dsp:nvSpPr>
        <dsp:cNvPr id="0" name=""/>
        <dsp:cNvSpPr/>
      </dsp:nvSpPr>
      <dsp:spPr>
        <a:xfrm>
          <a:off x="220957" y="348387"/>
          <a:ext cx="1360108" cy="1057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4C172-1C2A-4706-A418-4BBFC0335877}">
      <dsp:nvSpPr>
        <dsp:cNvPr id="0" name=""/>
        <dsp:cNvSpPr/>
      </dsp:nvSpPr>
      <dsp:spPr>
        <a:xfrm>
          <a:off x="3" y="1917514"/>
          <a:ext cx="1870067" cy="1308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Adaptive Rejection Metropolis sampling (ARMS)</a:t>
          </a:r>
          <a:endParaRPr lang="ru-RU" sz="1800" kern="1200" dirty="0"/>
        </a:p>
      </dsp:txBody>
      <dsp:txXfrm>
        <a:off x="63914" y="1981425"/>
        <a:ext cx="1742245" cy="11811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31C95-D8F6-4501-9DD3-4FA71A275CED}">
      <dsp:nvSpPr>
        <dsp:cNvPr id="0" name=""/>
        <dsp:cNvSpPr/>
      </dsp:nvSpPr>
      <dsp:spPr>
        <a:xfrm>
          <a:off x="0" y="3072"/>
          <a:ext cx="132118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50B49-9F88-4ED1-94F8-3D99D4DD746A}">
      <dsp:nvSpPr>
        <dsp:cNvPr id="0" name=""/>
        <dsp:cNvSpPr/>
      </dsp:nvSpPr>
      <dsp:spPr>
        <a:xfrm>
          <a:off x="0" y="3072"/>
          <a:ext cx="2139188" cy="628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b="1" i="1" u="none" kern="12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Rejection sampling</a:t>
          </a:r>
        </a:p>
      </dsp:txBody>
      <dsp:txXfrm>
        <a:off x="0" y="3072"/>
        <a:ext cx="2139188" cy="6285985"/>
      </dsp:txXfrm>
    </dsp:sp>
    <dsp:sp modelId="{DA117DC9-3D95-4483-9F85-F1E49F23F0A1}">
      <dsp:nvSpPr>
        <dsp:cNvPr id="0" name=""/>
        <dsp:cNvSpPr/>
      </dsp:nvSpPr>
      <dsp:spPr>
        <a:xfrm>
          <a:off x="2299627" y="47807"/>
          <a:ext cx="6623250" cy="894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i="1" kern="1200" dirty="0">
              <a:solidFill>
                <a:srgbClr val="C593B6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randview"/>
              <a:ea typeface="+mn-ea"/>
              <a:cs typeface="+mn-cs"/>
            </a:rPr>
            <a:t>1. </a:t>
          </a:r>
          <a:r>
            <a:rPr lang="it-IT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Sample the new value:</a:t>
          </a:r>
          <a:r>
            <a:rPr lang="it-IT" sz="24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m:t>𝑋</m:t>
              </m:r>
              <m:r>
                <a:rPr lang="it-IT" sz="2000" i="1" kern="120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m:t> ∼</m:t>
              </m:r>
              <m:r>
                <a:rPr lang="it-IT" sz="2000" i="1" kern="120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m:t>𝑔</m:t>
              </m:r>
              <m:d>
                <m:dPr>
                  <m:ctrlPr>
                    <a:rPr lang="it-IT" sz="2000" i="1" kern="1200" dirty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</m:ctrlPr>
                </m:dPr>
                <m:e>
                  <m:r>
                    <a:rPr lang="it-IT" sz="2000" i="1" kern="1200" dirty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𝑥</m:t>
                  </m:r>
                </m:e>
              </m:d>
            </m:oMath>
          </a14:m>
          <a:endParaRPr lang="it-IT" sz="2000" i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mbria Math" panose="02040503050406030204" pitchFamily="18" charset="0"/>
            <a:ea typeface="+mn-ea"/>
            <a:cs typeface="+mn-cs"/>
          </a:endParaRPr>
        </a:p>
      </dsp:txBody>
      <dsp:txXfrm>
        <a:off x="2299627" y="47807"/>
        <a:ext cx="6623250" cy="894709"/>
      </dsp:txXfrm>
    </dsp:sp>
    <dsp:sp modelId="{DEE78EA3-2A41-4A83-A0BC-55D167FE535F}">
      <dsp:nvSpPr>
        <dsp:cNvPr id="0" name=""/>
        <dsp:cNvSpPr/>
      </dsp:nvSpPr>
      <dsp:spPr>
        <a:xfrm>
          <a:off x="9083317" y="47807"/>
          <a:ext cx="4117938" cy="894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400" kern="1200" dirty="0"/>
        </a:p>
      </dsp:txBody>
      <dsp:txXfrm>
        <a:off x="9083317" y="47807"/>
        <a:ext cx="4117938" cy="894709"/>
      </dsp:txXfrm>
    </dsp:sp>
    <dsp:sp modelId="{760464DE-0A3D-4551-AF64-00ADD297ACE8}">
      <dsp:nvSpPr>
        <dsp:cNvPr id="0" name=""/>
        <dsp:cNvSpPr/>
      </dsp:nvSpPr>
      <dsp:spPr>
        <a:xfrm>
          <a:off x="2139188" y="942517"/>
          <a:ext cx="85567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FAC1E-3A8A-4851-8CF3-2B6000673E23}">
      <dsp:nvSpPr>
        <dsp:cNvPr id="0" name=""/>
        <dsp:cNvSpPr/>
      </dsp:nvSpPr>
      <dsp:spPr>
        <a:xfrm>
          <a:off x="2299627" y="987252"/>
          <a:ext cx="7954785" cy="894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i="1" kern="1200" dirty="0">
              <a:solidFill>
                <a:srgbClr val="C593B6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randview"/>
              <a:ea typeface="+mn-ea"/>
              <a:cs typeface="+mn-cs"/>
            </a:rPr>
            <a:t>2.</a:t>
          </a:r>
          <a:r>
            <a:rPr lang="it-IT" sz="2400" kern="1200" dirty="0"/>
            <a:t> </a:t>
          </a:r>
          <a:r>
            <a:rPr lang="en-GB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Sample a value for random rejection</a:t>
          </a:r>
          <a:r>
            <a:rPr lang="en-GB" sz="2400" kern="1200" dirty="0"/>
            <a:t>:</a:t>
          </a:r>
          <a:r>
            <a:rPr lang="it-IT" sz="24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GB" sz="2000" i="1" kern="120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m:t>𝑈</m:t>
              </m:r>
              <m:r>
                <a:rPr lang="en-GB" sz="2000" i="1" kern="120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m:t> ∼</m:t>
              </m:r>
              <m:r>
                <a:rPr lang="en-GB" sz="2000" i="1" kern="1200" dirty="0" err="1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m:t>𝑈𝑛𝑖𝑓</m:t>
              </m:r>
              <m:r>
                <a:rPr lang="en-GB" sz="2000" i="1" kern="120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m:t> </m:t>
              </m:r>
              <m:d>
                <m:dPr>
                  <m:ctrlPr>
                    <a:rPr lang="en-GB" sz="2000" i="1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</m:ctrlPr>
                </m:dPr>
                <m:e>
                  <m:r>
                    <a:rPr lang="en-GB" sz="2000" i="1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0, 1</m:t>
                  </m:r>
                </m:e>
              </m:d>
            </m:oMath>
          </a14:m>
          <a:r>
            <a:rPr lang="it-IT" sz="2000" i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mbria Math" panose="02040503050406030204" pitchFamily="18" charset="0"/>
              <a:ea typeface="+mn-ea"/>
              <a:cs typeface="+mn-cs"/>
            </a:rPr>
            <a:t> </a:t>
          </a:r>
        </a:p>
      </dsp:txBody>
      <dsp:txXfrm>
        <a:off x="2299627" y="987252"/>
        <a:ext cx="7954785" cy="894709"/>
      </dsp:txXfrm>
    </dsp:sp>
    <dsp:sp modelId="{177E385E-8D17-4637-8F03-23874A41A705}">
      <dsp:nvSpPr>
        <dsp:cNvPr id="0" name=""/>
        <dsp:cNvSpPr/>
      </dsp:nvSpPr>
      <dsp:spPr>
        <a:xfrm>
          <a:off x="2139188" y="1881961"/>
          <a:ext cx="85567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E3414-C718-4645-B2A4-5757AE86BFDD}">
      <dsp:nvSpPr>
        <dsp:cNvPr id="0" name=""/>
        <dsp:cNvSpPr/>
      </dsp:nvSpPr>
      <dsp:spPr>
        <a:xfrm>
          <a:off x="2299627" y="1926697"/>
          <a:ext cx="6437655" cy="55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i="1" kern="1200" dirty="0">
              <a:solidFill>
                <a:srgbClr val="C593B6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randview"/>
              <a:ea typeface="+mn-ea"/>
              <a:cs typeface="+mn-cs"/>
            </a:rPr>
            <a:t>3. </a:t>
          </a:r>
          <a:r>
            <a:rPr lang="it-IT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Perform rejection step:</a:t>
          </a:r>
        </a:p>
      </dsp:txBody>
      <dsp:txXfrm>
        <a:off x="2299627" y="1926697"/>
        <a:ext cx="6437655" cy="559193"/>
      </dsp:txXfrm>
    </dsp:sp>
    <dsp:sp modelId="{80FC29E8-7307-4CE9-B03A-65EE949D2E30}">
      <dsp:nvSpPr>
        <dsp:cNvPr id="0" name=""/>
        <dsp:cNvSpPr/>
      </dsp:nvSpPr>
      <dsp:spPr>
        <a:xfrm>
          <a:off x="2139188" y="2485890"/>
          <a:ext cx="85567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E74E1D-9896-4BF0-88EF-EDF3F597A3E3}">
      <dsp:nvSpPr>
        <dsp:cNvPr id="0" name=""/>
        <dsp:cNvSpPr/>
      </dsp:nvSpPr>
      <dsp:spPr>
        <a:xfrm>
          <a:off x="2299627" y="2530626"/>
          <a:ext cx="6291838" cy="894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kern="1200" dirty="0"/>
            <a:t>	</a:t>
          </a:r>
          <a: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Check</a:t>
          </a:r>
          <a:r>
            <a:rPr lang="it-IT" sz="2400" b="0" kern="1200" dirty="0"/>
            <a:t> </a:t>
          </a:r>
          <a:r>
            <a:rPr lang="it-IT" sz="2000" i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mbria Math" panose="02040503050406030204" pitchFamily="18" charset="0"/>
              <a:ea typeface="+mn-ea"/>
              <a:cs typeface="+mn-cs"/>
            </a:rPr>
            <a:t>U &gt;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it-IT" sz="2000" i="1" kern="120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</m:ctrlPr>
                </m:fPr>
                <m:num>
                  <m:r>
                    <a:rPr lang="it-IT" sz="2000" i="1" kern="120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𝑓</m:t>
                  </m:r>
                  <m:r>
                    <a:rPr lang="it-IT" sz="2000" i="1" kern="120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(</m:t>
                  </m:r>
                  <m:r>
                    <m:rPr>
                      <m:sty m:val="p"/>
                    </m:rPr>
                    <a:rPr lang="it-IT" sz="2000" i="1" kern="120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X</m:t>
                  </m:r>
                  <m:r>
                    <a:rPr lang="it-IT" sz="2000" i="1" kern="120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)</m:t>
                  </m:r>
                </m:num>
                <m:den>
                  <m:r>
                    <m:rPr>
                      <m:sty m:val="p"/>
                    </m:rPr>
                    <a:rPr lang="it-IT" sz="2000" i="1" kern="120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m</m:t>
                  </m:r>
                  <m:r>
                    <a:rPr lang="it-IT" sz="2000" i="1" kern="120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 </m:t>
                  </m:r>
                  <m:r>
                    <m:rPr>
                      <m:sty m:val="p"/>
                    </m:rPr>
                    <a:rPr lang="it-IT" sz="2000" i="1" kern="120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g</m:t>
                  </m:r>
                  <m:r>
                    <a:rPr lang="it-IT" sz="2000" i="1" kern="120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(</m:t>
                  </m:r>
                  <m:r>
                    <m:rPr>
                      <m:sty m:val="p"/>
                    </m:rPr>
                    <a:rPr lang="it-IT" sz="2000" i="1" kern="120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X</m:t>
                  </m:r>
                  <m:r>
                    <a:rPr lang="it-IT" sz="2000" i="1" kern="120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)</m:t>
                  </m:r>
                </m:den>
              </m:f>
            </m:oMath>
          </a14:m>
          <a:r>
            <a:rPr lang="it-IT" sz="2400" b="0" kern="1200" dirty="0"/>
            <a:t> {</a:t>
          </a:r>
        </a:p>
      </dsp:txBody>
      <dsp:txXfrm>
        <a:off x="2299627" y="2530626"/>
        <a:ext cx="6291838" cy="894709"/>
      </dsp:txXfrm>
    </dsp:sp>
    <dsp:sp modelId="{4AB1E74F-7868-4E3A-8C2C-228200F06563}">
      <dsp:nvSpPr>
        <dsp:cNvPr id="0" name=""/>
        <dsp:cNvSpPr/>
      </dsp:nvSpPr>
      <dsp:spPr>
        <a:xfrm>
          <a:off x="2139188" y="3425335"/>
          <a:ext cx="85567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E30C5-66A4-46E8-B9C7-4A2C0942EE1C}">
      <dsp:nvSpPr>
        <dsp:cNvPr id="0" name=""/>
        <dsp:cNvSpPr/>
      </dsp:nvSpPr>
      <dsp:spPr>
        <a:xfrm>
          <a:off x="2299627" y="3470071"/>
          <a:ext cx="8840183" cy="894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kern="1200" dirty="0"/>
            <a:t>		</a:t>
          </a:r>
          <a: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reject: </a:t>
          </a:r>
          <a:b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</a:br>
          <a: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			</a:t>
          </a:r>
          <a: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  <a:sym typeface="Wingdings" panose="05000000000000000000" pitchFamily="2" charset="2"/>
            </a:rPr>
            <a:t> </a:t>
          </a:r>
          <a: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go back to step 1</a:t>
          </a:r>
          <a:r>
            <a:rPr lang="it-IT" sz="2400" b="0" kern="1200" dirty="0"/>
            <a:t>}</a:t>
          </a:r>
        </a:p>
      </dsp:txBody>
      <dsp:txXfrm>
        <a:off x="2299627" y="3470071"/>
        <a:ext cx="8840183" cy="894709"/>
      </dsp:txXfrm>
    </dsp:sp>
    <dsp:sp modelId="{1E271B50-2AB7-420B-B3CE-04912ABE767F}">
      <dsp:nvSpPr>
        <dsp:cNvPr id="0" name=""/>
        <dsp:cNvSpPr/>
      </dsp:nvSpPr>
      <dsp:spPr>
        <a:xfrm>
          <a:off x="2139188" y="4364780"/>
          <a:ext cx="85567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79AD78-25E0-4E91-9BE8-3DBDD32F2470}">
      <dsp:nvSpPr>
        <dsp:cNvPr id="0" name=""/>
        <dsp:cNvSpPr/>
      </dsp:nvSpPr>
      <dsp:spPr>
        <a:xfrm>
          <a:off x="2299627" y="4409515"/>
          <a:ext cx="8438931" cy="894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		</a:t>
          </a:r>
          <a: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else { accept:</a:t>
          </a:r>
          <a:b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</a:br>
          <a: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			</a:t>
          </a:r>
          <a: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  <a:sym typeface="Wingdings" panose="05000000000000000000" pitchFamily="2" charset="2"/>
            </a:rPr>
            <a:t> </a:t>
          </a:r>
          <a:r>
            <a:rPr lang="it-IT" sz="1800" b="0" kern="1200" noProof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set </a:t>
          </a:r>
          <a:r>
            <a: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ndview"/>
              <a:ea typeface="+mn-ea"/>
              <a:cs typeface="+mn-cs"/>
            </a:rPr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2000" i="1" kern="1200" noProof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</m:ctrlPr>
                </m:sSubPr>
                <m:e>
                  <m:r>
                    <a:rPr lang="it-IT" sz="2000" i="1" kern="1200" noProof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𝑋</m:t>
                  </m:r>
                </m:e>
                <m:sub>
                  <m:r>
                    <a:rPr lang="it-IT" sz="2000" i="1" kern="1200" noProof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𝑅</m:t>
                  </m:r>
                </m:sub>
              </m:sSub>
            </m:oMath>
          </a14:m>
          <a:r>
            <a:rPr lang="it-IT" sz="2000" i="1" kern="1200" noProof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mbria Math" panose="02040503050406030204" pitchFamily="18" charset="0"/>
              <a:ea typeface="+mn-ea"/>
              <a:cs typeface="+mn-cs"/>
            </a:rPr>
            <a:t> =   X</a:t>
          </a:r>
          <a:endParaRPr lang="it-IT" sz="2000" i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mbria Math" panose="02040503050406030204" pitchFamily="18" charset="0"/>
            <a:ea typeface="+mn-ea"/>
            <a:cs typeface="+mn-cs"/>
          </a:endParaRPr>
        </a:p>
      </dsp:txBody>
      <dsp:txXfrm>
        <a:off x="2299627" y="4409515"/>
        <a:ext cx="8438931" cy="894709"/>
      </dsp:txXfrm>
    </dsp:sp>
    <dsp:sp modelId="{BD9C6008-BC39-46A2-A312-DA16BFF39FFF}">
      <dsp:nvSpPr>
        <dsp:cNvPr id="0" name=""/>
        <dsp:cNvSpPr/>
      </dsp:nvSpPr>
      <dsp:spPr>
        <a:xfrm>
          <a:off x="2139188" y="5304225"/>
          <a:ext cx="85567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B4CE5A-C669-476E-B1BF-D520A6B6C141}">
      <dsp:nvSpPr>
        <dsp:cNvPr id="0" name=""/>
        <dsp:cNvSpPr/>
      </dsp:nvSpPr>
      <dsp:spPr>
        <a:xfrm>
          <a:off x="2299627" y="5348960"/>
          <a:ext cx="4117938" cy="894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i="1" kern="1200" dirty="0">
              <a:solidFill>
                <a:srgbClr val="C593B6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randview"/>
              <a:ea typeface="+mn-ea"/>
              <a:cs typeface="+mn-cs"/>
            </a:rPr>
            <a:t>4. </a:t>
          </a:r>
          <a:r>
            <a:rPr lang="it-IT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Return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2000" i="1" kern="120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</m:ctrlPr>
                </m:sSubPr>
                <m:e>
                  <m:r>
                    <a:rPr lang="it-IT" sz="2000" i="1" kern="120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𝑋</m:t>
                  </m:r>
                </m:e>
                <m:sub>
                  <m:r>
                    <a:rPr lang="it-IT" sz="2000" i="1" kern="120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𝑅</m:t>
                  </m:r>
                </m:sub>
              </m:sSub>
            </m:oMath>
          </a14:m>
          <a:r>
            <a:rPr lang="it-IT" sz="2000" i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mbria Math" panose="02040503050406030204" pitchFamily="18" charset="0"/>
              <a:ea typeface="+mn-ea"/>
              <a:cs typeface="+mn-cs"/>
            </a:rPr>
            <a:t> </a:t>
          </a:r>
        </a:p>
      </dsp:txBody>
      <dsp:txXfrm>
        <a:off x="2299627" y="5348960"/>
        <a:ext cx="4117938" cy="894709"/>
      </dsp:txXfrm>
    </dsp:sp>
    <dsp:sp modelId="{8C54B434-7716-4E2F-9689-59138E94C717}">
      <dsp:nvSpPr>
        <dsp:cNvPr id="0" name=""/>
        <dsp:cNvSpPr/>
      </dsp:nvSpPr>
      <dsp:spPr>
        <a:xfrm>
          <a:off x="2139188" y="6243669"/>
          <a:ext cx="85567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666F2-02FA-45CC-813C-C23121F892A2}">
      <dsp:nvSpPr>
        <dsp:cNvPr id="0" name=""/>
        <dsp:cNvSpPr/>
      </dsp:nvSpPr>
      <dsp:spPr>
        <a:xfrm>
          <a:off x="0" y="19543"/>
          <a:ext cx="10325000" cy="10693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BE0F90-41E3-4924-ACBD-8A36635EFD55}">
      <dsp:nvSpPr>
        <dsp:cNvPr id="0" name=""/>
        <dsp:cNvSpPr/>
      </dsp:nvSpPr>
      <dsp:spPr>
        <a:xfrm>
          <a:off x="325695" y="293042"/>
          <a:ext cx="588131" cy="5881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61A59-6A65-4DA3-A6CB-F25263902666}">
      <dsp:nvSpPr>
        <dsp:cNvPr id="0" name=""/>
        <dsp:cNvSpPr/>
      </dsp:nvSpPr>
      <dsp:spPr>
        <a:xfrm>
          <a:off x="1235077" y="19543"/>
          <a:ext cx="9089922" cy="1069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171" tIns="113171" rIns="113171" bIns="1131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 dirty="0"/>
            <a:t>In domain D, an interval on the real line, a density function </a:t>
          </a:r>
          <a14:m xmlns:a14="http://schemas.microsoft.com/office/drawing/2010/main">
            <m:oMath xmlns:m="http://schemas.openxmlformats.org/officeDocument/2006/math">
              <m:r>
                <a:rPr lang="en-GB" sz="2500" b="0" i="1" kern="1200" baseline="0" smtClean="0">
                  <a:latin typeface="Cambria Math" panose="02040503050406030204" pitchFamily="18" charset="0"/>
                </a:rPr>
                <m:t>𝑓</m:t>
              </m:r>
            </m:oMath>
          </a14:m>
          <a:r>
            <a:rPr lang="en-US" sz="2500" b="0" i="0" kern="1200" baseline="0" dirty="0"/>
            <a:t> is a log-concave function if it satisfies:</a:t>
          </a:r>
          <a:endParaRPr lang="en-US" sz="2500" kern="1200" dirty="0"/>
        </a:p>
      </dsp:txBody>
      <dsp:txXfrm>
        <a:off x="1235077" y="19543"/>
        <a:ext cx="9089922" cy="1069330"/>
      </dsp:txXfrm>
    </dsp:sp>
    <dsp:sp modelId="{C4A66175-5860-4C5C-8745-A333CFAC66A9}">
      <dsp:nvSpPr>
        <dsp:cNvPr id="0" name=""/>
        <dsp:cNvSpPr/>
      </dsp:nvSpPr>
      <dsp:spPr>
        <a:xfrm>
          <a:off x="0" y="2495105"/>
          <a:ext cx="10325000" cy="10693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3D266-BAC0-4417-BBE0-BE07BAA7B97E}">
      <dsp:nvSpPr>
        <dsp:cNvPr id="0" name=""/>
        <dsp:cNvSpPr/>
      </dsp:nvSpPr>
      <dsp:spPr>
        <a:xfrm>
          <a:off x="325695" y="2701435"/>
          <a:ext cx="588131" cy="5881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566BA-5B62-4E02-8E1A-DBC42163085F}">
      <dsp:nvSpPr>
        <dsp:cNvPr id="0" name=""/>
        <dsp:cNvSpPr/>
      </dsp:nvSpPr>
      <dsp:spPr>
        <a:xfrm>
          <a:off x="1235077" y="2442658"/>
          <a:ext cx="9089922" cy="1069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171" tIns="113171" rIns="113171" bIns="1131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 dirty="0"/>
            <a:t>Fortunately, there is a wide range of functions that are log-concave, making them suitable for the application of the ARS method.</a:t>
          </a:r>
          <a:endParaRPr lang="en-US" sz="2500" kern="1200" dirty="0"/>
        </a:p>
      </dsp:txBody>
      <dsp:txXfrm>
        <a:off x="1235077" y="2442658"/>
        <a:ext cx="9089922" cy="10693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31C95-D8F6-4501-9DD3-4FA71A275CED}">
      <dsp:nvSpPr>
        <dsp:cNvPr id="0" name=""/>
        <dsp:cNvSpPr/>
      </dsp:nvSpPr>
      <dsp:spPr>
        <a:xfrm>
          <a:off x="0" y="2674"/>
          <a:ext cx="103251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50B49-9F88-4ED1-94F8-3D99D4DD746A}">
      <dsp:nvSpPr>
        <dsp:cNvPr id="0" name=""/>
        <dsp:cNvSpPr/>
      </dsp:nvSpPr>
      <dsp:spPr>
        <a:xfrm>
          <a:off x="0" y="2674"/>
          <a:ext cx="2065020" cy="5471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b="1" i="1" u="none" kern="12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ARS algorithm</a:t>
          </a:r>
        </a:p>
      </dsp:txBody>
      <dsp:txXfrm>
        <a:off x="0" y="2674"/>
        <a:ext cx="2065020" cy="5471842"/>
      </dsp:txXfrm>
    </dsp:sp>
    <dsp:sp modelId="{DA117DC9-3D95-4483-9F85-F1E49F23F0A1}">
      <dsp:nvSpPr>
        <dsp:cNvPr id="0" name=""/>
        <dsp:cNvSpPr/>
      </dsp:nvSpPr>
      <dsp:spPr>
        <a:xfrm>
          <a:off x="2219896" y="18621"/>
          <a:ext cx="8105203" cy="508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i="1" kern="1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0.</a:t>
          </a:r>
          <a:r>
            <a:rPr lang="it-IT" sz="2400" kern="1200" dirty="0"/>
            <a:t>  </a:t>
          </a:r>
          <a:r>
            <a:rPr lang="en-GB" sz="2400" kern="1200" dirty="0"/>
            <a:t>Set initial values for </a:t>
          </a:r>
          <a:r>
            <a:rPr lang="en-GB" sz="2000" i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mbria Math" panose="02040503050406030204" pitchFamily="18" charset="0"/>
              <a:ea typeface="+mn-ea"/>
              <a:cs typeface="+mn-cs"/>
            </a:rPr>
            <a:t>n</a:t>
          </a:r>
          <a:r>
            <a:rPr lang="en-GB" sz="2400" kern="1200" dirty="0"/>
            <a:t>  and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GB" sz="2000" i="1" kern="120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</m:ctrlPr>
                </m:sSubPr>
                <m:e>
                  <m:r>
                    <a:rPr lang="en-GB" sz="2000" i="1" kern="120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𝑆</m:t>
                  </m:r>
                </m:e>
                <m:sub>
                  <m:r>
                    <a:rPr lang="en-GB" sz="2000" i="1" kern="120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𝑛</m:t>
                  </m:r>
                </m:sub>
              </m:sSub>
            </m:oMath>
          </a14:m>
          <a:endParaRPr lang="it-IT" sz="2000" i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mbria Math" panose="02040503050406030204" pitchFamily="18" charset="0"/>
            <a:ea typeface="+mn-ea"/>
            <a:cs typeface="+mn-cs"/>
          </a:endParaRPr>
        </a:p>
      </dsp:txBody>
      <dsp:txXfrm>
        <a:off x="2219896" y="18621"/>
        <a:ext cx="8105203" cy="508457"/>
      </dsp:txXfrm>
    </dsp:sp>
    <dsp:sp modelId="{760464DE-0A3D-4551-AF64-00ADD297ACE8}">
      <dsp:nvSpPr>
        <dsp:cNvPr id="0" name=""/>
        <dsp:cNvSpPr/>
      </dsp:nvSpPr>
      <dsp:spPr>
        <a:xfrm>
          <a:off x="2065020" y="527078"/>
          <a:ext cx="82600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FAC1E-3A8A-4851-8CF3-2B6000673E23}">
      <dsp:nvSpPr>
        <dsp:cNvPr id="0" name=""/>
        <dsp:cNvSpPr/>
      </dsp:nvSpPr>
      <dsp:spPr>
        <a:xfrm>
          <a:off x="2219896" y="543026"/>
          <a:ext cx="8105203" cy="591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i="1" kern="1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1.</a:t>
          </a:r>
          <a:r>
            <a:rPr lang="it-IT" sz="2400" kern="1200" dirty="0"/>
            <a:t> Sample the new value: </a:t>
          </a:r>
          <a14:m xmlns:a14="http://schemas.microsoft.com/office/drawing/2010/main">
            <m:oMath xmlns:m="http://schemas.openxmlformats.org/officeDocument/2006/math">
              <m:r>
                <a:rPr lang="en-GB" sz="2000" i="1" kern="1200" dirty="0" smtClean="0">
                  <a:latin typeface="Cambria Math" panose="02040503050406030204" pitchFamily="18" charset="0"/>
                </a:rPr>
                <m:t>𝑋</m:t>
              </m:r>
              <m:r>
                <a:rPr lang="en-GB" sz="2000" i="1" kern="1200" dirty="0" smtClean="0">
                  <a:latin typeface="Cambria Math" panose="02040503050406030204" pitchFamily="18" charset="0"/>
                </a:rPr>
                <m:t> ∼</m:t>
              </m:r>
              <m:sSub>
                <m:sSubPr>
                  <m:ctrlPr>
                    <a:rPr lang="en-GB" sz="2000" b="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GB" sz="2000" b="0" i="1" kern="1200" dirty="0" smtClean="0">
                      <a:latin typeface="Cambria Math" panose="02040503050406030204" pitchFamily="18" charset="0"/>
                    </a:rPr>
                    <m:t>𝑔</m:t>
                  </m:r>
                </m:e>
                <m:sub>
                  <m:r>
                    <a:rPr lang="en-GB" sz="2000" b="0" i="1" kern="1200" dirty="0" smtClean="0">
                      <a:latin typeface="Cambria Math" panose="02040503050406030204" pitchFamily="18" charset="0"/>
                    </a:rPr>
                    <m:t>𝑛</m:t>
                  </m:r>
                </m:sub>
              </m:sSub>
              <m:r>
                <a:rPr lang="en-GB" sz="2000" b="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GB" sz="2000" b="0" i="1" kern="1200" dirty="0" smtClean="0">
                  <a:latin typeface="Cambria Math" panose="02040503050406030204" pitchFamily="18" charset="0"/>
                </a:rPr>
                <m:t>𝑥</m:t>
              </m:r>
              <m:r>
                <a:rPr lang="en-GB" sz="2000" b="0" i="1" kern="1200" dirty="0" smtClean="0">
                  <a:latin typeface="Cambria Math" panose="02040503050406030204" pitchFamily="18" charset="0"/>
                </a:rPr>
                <m:t>)</m:t>
              </m:r>
            </m:oMath>
          </a14:m>
          <a:endParaRPr lang="it-IT" sz="2400" kern="1200" dirty="0"/>
        </a:p>
      </dsp:txBody>
      <dsp:txXfrm>
        <a:off x="2219896" y="543026"/>
        <a:ext cx="8105203" cy="591175"/>
      </dsp:txXfrm>
    </dsp:sp>
    <dsp:sp modelId="{177E385E-8D17-4637-8F03-23874A41A705}">
      <dsp:nvSpPr>
        <dsp:cNvPr id="0" name=""/>
        <dsp:cNvSpPr/>
      </dsp:nvSpPr>
      <dsp:spPr>
        <a:xfrm>
          <a:off x="2065020" y="1134201"/>
          <a:ext cx="82600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89E632-CB95-48C8-9618-4F9EDCE34F67}">
      <dsp:nvSpPr>
        <dsp:cNvPr id="0" name=""/>
        <dsp:cNvSpPr/>
      </dsp:nvSpPr>
      <dsp:spPr>
        <a:xfrm>
          <a:off x="2219896" y="1150149"/>
          <a:ext cx="8105203" cy="614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i="1" kern="1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2.</a:t>
          </a:r>
          <a:r>
            <a:rPr lang="it-IT" sz="2400" b="0" kern="1200" dirty="0"/>
            <a:t> Sample a value for random rejection: </a:t>
          </a:r>
          <a14:m xmlns:a14="http://schemas.microsoft.com/office/drawing/2010/main">
            <m:oMath xmlns:m="http://schemas.openxmlformats.org/officeDocument/2006/math">
              <m:r>
                <a:rPr lang="en-GB" sz="2000" i="1" kern="1200" dirty="0" smtClean="0">
                  <a:latin typeface="Cambria Math" panose="02040503050406030204" pitchFamily="18" charset="0"/>
                </a:rPr>
                <m:t>𝑈</m:t>
              </m:r>
              <m:r>
                <a:rPr lang="en-GB" sz="2000" i="1" kern="1200" dirty="0" smtClean="0">
                  <a:latin typeface="Cambria Math" panose="02040503050406030204" pitchFamily="18" charset="0"/>
                </a:rPr>
                <m:t> ∼</m:t>
              </m:r>
              <m:r>
                <a:rPr lang="en-GB" sz="2000" i="1" kern="1200" dirty="0" err="1" smtClean="0">
                  <a:latin typeface="Cambria Math" panose="02040503050406030204" pitchFamily="18" charset="0"/>
                </a:rPr>
                <m:t>𝑈𝑛𝑖𝑓</m:t>
              </m:r>
              <m:r>
                <a:rPr lang="en-GB" sz="2000" i="1" kern="1200" dirty="0" smtClean="0">
                  <a:latin typeface="Cambria Math" panose="02040503050406030204" pitchFamily="18" charset="0"/>
                </a:rPr>
                <m:t> </m:t>
              </m:r>
              <m:d>
                <m:dPr>
                  <m:ctrlPr>
                    <a:rPr lang="en-GB" sz="2000" i="1" kern="1200" dirty="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GB" sz="2000" i="1" kern="1200" dirty="0" smtClean="0">
                      <a:latin typeface="Cambria Math" panose="02040503050406030204" pitchFamily="18" charset="0"/>
                    </a:rPr>
                    <m:t>0, 1</m:t>
                  </m:r>
                </m:e>
              </m:d>
            </m:oMath>
          </a14:m>
          <a:r>
            <a:rPr lang="it-IT" sz="2000" b="0" kern="1200" dirty="0"/>
            <a:t> </a:t>
          </a:r>
        </a:p>
      </dsp:txBody>
      <dsp:txXfrm>
        <a:off x="2219896" y="1150149"/>
        <a:ext cx="8105203" cy="614229"/>
      </dsp:txXfrm>
    </dsp:sp>
    <dsp:sp modelId="{07A14C58-B944-4B68-A31C-A18F06FCA65B}">
      <dsp:nvSpPr>
        <dsp:cNvPr id="0" name=""/>
        <dsp:cNvSpPr/>
      </dsp:nvSpPr>
      <dsp:spPr>
        <a:xfrm>
          <a:off x="2065020" y="1764378"/>
          <a:ext cx="82600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8D5395-F7B3-411D-ABEE-284621F68194}">
      <dsp:nvSpPr>
        <dsp:cNvPr id="0" name=""/>
        <dsp:cNvSpPr/>
      </dsp:nvSpPr>
      <dsp:spPr>
        <a:xfrm>
          <a:off x="2219896" y="1780325"/>
          <a:ext cx="8105203" cy="535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i="1" kern="1200" dirty="0">
              <a:solidFill>
                <a:srgbClr val="C593B6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randview"/>
              <a:ea typeface="+mn-ea"/>
              <a:cs typeface="+mn-cs"/>
            </a:rPr>
            <a:t>3. </a:t>
          </a:r>
          <a:r>
            <a:rPr lang="it-IT" sz="24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Perform rejection step:</a:t>
          </a:r>
        </a:p>
      </dsp:txBody>
      <dsp:txXfrm>
        <a:off x="2219896" y="1780325"/>
        <a:ext cx="8105203" cy="535682"/>
      </dsp:txXfrm>
    </dsp:sp>
    <dsp:sp modelId="{42852327-D038-41F3-BC9A-BFFDBE88C81E}">
      <dsp:nvSpPr>
        <dsp:cNvPr id="0" name=""/>
        <dsp:cNvSpPr/>
      </dsp:nvSpPr>
      <dsp:spPr>
        <a:xfrm>
          <a:off x="2065020" y="2316008"/>
          <a:ext cx="82600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CCE58-57A8-4777-946E-02D99F0A0145}">
      <dsp:nvSpPr>
        <dsp:cNvPr id="0" name=""/>
        <dsp:cNvSpPr/>
      </dsp:nvSpPr>
      <dsp:spPr>
        <a:xfrm>
          <a:off x="2219896" y="2331955"/>
          <a:ext cx="8105203" cy="47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          Check</a:t>
          </a:r>
          <a:r>
            <a:rPr lang="it-IT" sz="3000" b="1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it-IT" sz="2000" b="0" i="1" kern="120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m:t>𝑈</m:t>
              </m:r>
              <m:r>
                <a:rPr lang="en-GB" sz="2000" b="1" i="1" kern="120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m:t>&gt;</m:t>
              </m:r>
              <m:r>
                <a:rPr lang="it-IT" sz="2000" b="1" i="1" kern="1200">
                  <a:latin typeface="Cambria Math" panose="02040503050406030204" pitchFamily="18" charset="0"/>
                </a:rPr>
                <m:t> </m:t>
              </m:r>
              <m:f>
                <m:fPr>
                  <m:ctrlPr>
                    <a:rPr lang="it-IT" sz="2000" b="1" i="1" kern="1200">
                      <a:latin typeface="Cambria Math" panose="02040503050406030204" pitchFamily="18" charset="0"/>
                    </a:rPr>
                  </m:ctrlPr>
                </m:fPr>
                <m:num>
                  <m:r>
                    <m:rPr>
                      <m:sty m:val="p"/>
                    </m:rPr>
                    <a:rPr lang="it-IT" sz="2000" b="1" kern="1200">
                      <a:latin typeface="Cambria Math" panose="02040503050406030204" pitchFamily="18" charset="0"/>
                    </a:rPr>
                    <m:t>f</m:t>
                  </m:r>
                  <m:r>
                    <a:rPr lang="it-IT" sz="2000" b="1" kern="1200"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sty m:val="p"/>
                    </m:rPr>
                    <a:rPr lang="it-IT" sz="2000" b="1" kern="1200">
                      <a:latin typeface="Cambria Math" panose="02040503050406030204" pitchFamily="18" charset="0"/>
                    </a:rPr>
                    <m:t>X</m:t>
                  </m:r>
                  <m:r>
                    <a:rPr lang="it-IT" sz="2000" b="1" kern="1200">
                      <a:latin typeface="Cambria Math" panose="02040503050406030204" pitchFamily="18" charset="0"/>
                    </a:rPr>
                    <m:t>)</m:t>
                  </m:r>
                </m:num>
                <m:den>
                  <m:r>
                    <m:rPr>
                      <m:sty m:val="p"/>
                    </m:rPr>
                    <a:rPr lang="it-IT" sz="2000" b="1" kern="1200">
                      <a:latin typeface="Cambria Math" panose="02040503050406030204" pitchFamily="18" charset="0"/>
                    </a:rPr>
                    <m:t>exp</m:t>
                  </m:r>
                  <m:r>
                    <a:rPr lang="it-IT" sz="2000" b="1" kern="1200">
                      <a:latin typeface="Cambria Math" panose="02040503050406030204" pitchFamily="18" charset="0"/>
                    </a:rPr>
                    <m:t> </m:t>
                  </m:r>
                  <m:sSub>
                    <m:sSubPr>
                      <m:ctrlPr>
                        <a:rPr lang="it-IT" sz="2000" b="1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2000" b="1" i="1" kern="1200"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lang="it-IT" sz="2000" b="1" i="1" kern="1200"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  <m:r>
                    <a:rPr lang="it-IT" sz="2000" b="1" kern="1200"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sty m:val="p"/>
                    </m:rPr>
                    <a:rPr lang="it-IT" sz="2000" b="1" kern="1200">
                      <a:latin typeface="Cambria Math" panose="02040503050406030204" pitchFamily="18" charset="0"/>
                    </a:rPr>
                    <m:t>X</m:t>
                  </m:r>
                  <m:r>
                    <a:rPr lang="it-IT" sz="2000" b="1" kern="1200">
                      <a:latin typeface="Cambria Math" panose="02040503050406030204" pitchFamily="18" charset="0"/>
                    </a:rPr>
                    <m:t>)</m:t>
                  </m:r>
                </m:den>
              </m:f>
              <m:r>
                <a:rPr lang="en-GB" sz="2000" b="0" i="1" kern="120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m:t> {</m:t>
              </m:r>
            </m:oMath>
          </a14:m>
          <a:endParaRPr lang="it-IT" sz="2400" b="0" i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mbria Math" panose="02040503050406030204" pitchFamily="18" charset="0"/>
            <a:ea typeface="+mn-ea"/>
            <a:cs typeface="+mn-cs"/>
          </a:endParaRPr>
        </a:p>
      </dsp:txBody>
      <dsp:txXfrm>
        <a:off x="2219896" y="2331955"/>
        <a:ext cx="8105203" cy="476125"/>
      </dsp:txXfrm>
    </dsp:sp>
    <dsp:sp modelId="{9FFF8EA5-E005-4A70-82DF-2C69342E9DD2}">
      <dsp:nvSpPr>
        <dsp:cNvPr id="0" name=""/>
        <dsp:cNvSpPr/>
      </dsp:nvSpPr>
      <dsp:spPr>
        <a:xfrm>
          <a:off x="2065020" y="2998271"/>
          <a:ext cx="82600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4965B2-801D-4CBE-AA14-11744EB84FEE}">
      <dsp:nvSpPr>
        <dsp:cNvPr id="0" name=""/>
        <dsp:cNvSpPr/>
      </dsp:nvSpPr>
      <dsp:spPr>
        <a:xfrm>
          <a:off x="2219896" y="2824028"/>
          <a:ext cx="8105203" cy="1278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b="0" kern="1200" dirty="0"/>
            <a:t>		 </a:t>
          </a:r>
          <a: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reject: </a:t>
          </a:r>
          <a:b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</a:br>
          <a: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		 	</a:t>
          </a:r>
          <a: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  <a:sym typeface="Wingdings" panose="05000000000000000000" pitchFamily="2" charset="2"/>
            </a:rPr>
            <a:t> </a:t>
          </a:r>
          <a: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s</a:t>
          </a:r>
          <a:r>
            <a:rPr lang="en-GB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et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GB" sz="1600" b="0" i="1" kern="120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</m:ctrlPr>
                </m:sSubPr>
                <m:e>
                  <m:r>
                    <a:rPr lang="en-GB" sz="1600" b="0" kern="120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𝑆</m:t>
                  </m:r>
                </m:e>
                <m:sub>
                  <m:r>
                    <a:rPr lang="en-GB" sz="1600" b="0" kern="120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𝑛</m:t>
                  </m:r>
                  <m:r>
                    <a:rPr lang="en-GB" sz="1600" b="0" kern="120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+1</m:t>
                  </m:r>
                </m:sub>
              </m:sSub>
              <m:r>
                <a:rPr lang="en-GB" sz="1600" b="0" kern="120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m:t>=</m:t>
              </m:r>
              <m:sSub>
                <m:sSubPr>
                  <m:ctrlPr>
                    <a:rPr lang="en-GB" sz="1600" b="0" i="1" kern="120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</m:ctrlPr>
                </m:sSubPr>
                <m:e>
                  <m:r>
                    <a:rPr lang="en-GB" sz="1600" b="0" kern="120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𝑆</m:t>
                  </m:r>
                </m:e>
                <m:sub>
                  <m:r>
                    <a:rPr lang="en-GB" sz="1600" b="0" kern="120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𝑛</m:t>
                  </m:r>
                </m:sub>
              </m:sSub>
              <m:r>
                <a:rPr lang="en-GB" sz="1600" b="0" kern="120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m:t>∪{</m:t>
              </m:r>
              <m:r>
                <a:rPr lang="en-GB" sz="1600" b="0" kern="120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m:t>𝑋</m:t>
              </m:r>
              <m:r>
                <a:rPr lang="en-GB" sz="1600" b="0" kern="120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m:t>}</m:t>
              </m:r>
            </m:oMath>
          </a14:m>
          <a:r>
            <a:rPr lang="it-IT" sz="16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 </a:t>
          </a:r>
          <a:br>
            <a:rPr lang="it-IT" sz="16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</a:br>
          <a: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		            	</a:t>
          </a:r>
          <a: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  <a:sym typeface="Wingdings" panose="05000000000000000000" pitchFamily="2" charset="2"/>
            </a:rPr>
            <a:t></a:t>
          </a:r>
          <a: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 set points in 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GB" sz="1800" b="0" i="1" kern="120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</m:ctrlPr>
                </m:sSubPr>
                <m:e>
                  <m:r>
                    <a:rPr lang="en-GB" sz="1800" b="0" kern="120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𝑆</m:t>
                  </m:r>
                </m:e>
                <m:sub>
                  <m:r>
                    <a:rPr lang="en-GB" sz="1800" b="0" kern="120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𝑛</m:t>
                  </m:r>
                  <m:r>
                    <a:rPr lang="en-GB" sz="1800" b="0" kern="120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+1</m:t>
                  </m:r>
                </m:sub>
              </m:sSub>
            </m:oMath>
          </a14:m>
          <a: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 in ascending order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  <a:sym typeface="Wingdings" panose="05000000000000000000" pitchFamily="2" charset="2"/>
            </a:rPr>
            <a:t>			</a:t>
          </a:r>
          <a: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 increment n and return to step 1}}</a:t>
          </a:r>
        </a:p>
      </dsp:txBody>
      <dsp:txXfrm>
        <a:off x="2219896" y="2824028"/>
        <a:ext cx="8105203" cy="1278583"/>
      </dsp:txXfrm>
    </dsp:sp>
    <dsp:sp modelId="{2DEEBB7B-3B8F-448E-A134-E2E2F24AA481}">
      <dsp:nvSpPr>
        <dsp:cNvPr id="0" name=""/>
        <dsp:cNvSpPr/>
      </dsp:nvSpPr>
      <dsp:spPr>
        <a:xfrm>
          <a:off x="2065020" y="4102612"/>
          <a:ext cx="82600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92A0B-6AB1-476D-B755-6F3D4594F392}">
      <dsp:nvSpPr>
        <dsp:cNvPr id="0" name=""/>
        <dsp:cNvSpPr/>
      </dsp:nvSpPr>
      <dsp:spPr>
        <a:xfrm>
          <a:off x="2219896" y="4118559"/>
          <a:ext cx="8105203" cy="773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b="0" kern="1200" dirty="0"/>
            <a:t>		 </a:t>
          </a:r>
          <a: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else { accept:</a:t>
          </a:r>
          <a:b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</a:br>
          <a: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			</a:t>
          </a:r>
          <a: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  <a:sym typeface="Wingdings" panose="05000000000000000000" pitchFamily="2" charset="2"/>
            </a:rPr>
            <a:t> </a:t>
          </a:r>
          <a: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set 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1800" b="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t-IT" sz="1800" b="0" i="1" kern="1200" dirty="0" smtClean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n-GB" sz="1800" b="0" i="1" kern="1200" dirty="0" smtClean="0">
                      <a:latin typeface="Cambria Math" panose="02040503050406030204" pitchFamily="18" charset="0"/>
                    </a:rPr>
                    <m:t>𝐴</m:t>
                  </m:r>
                </m:sub>
              </m:sSub>
              <m:r>
                <a:rPr lang="it-IT" sz="1800" b="0" i="1" kern="1200" dirty="0" smtClean="0">
                  <a:latin typeface="Cambria Math" panose="02040503050406030204" pitchFamily="18" charset="0"/>
                </a:rPr>
                <m:t>= </m:t>
              </m:r>
              <m:r>
                <a:rPr lang="it-IT" sz="1800" b="0" i="1" kern="1200" dirty="0" smtClean="0">
                  <a:latin typeface="Cambria Math" panose="02040503050406030204" pitchFamily="18" charset="0"/>
                </a:rPr>
                <m:t>𝑋</m:t>
              </m:r>
              <m:r>
                <a:rPr lang="it-IT" sz="1800" b="0" i="1" kern="1200" dirty="0" smtClean="0">
                  <a:latin typeface="Cambria Math" panose="02040503050406030204" pitchFamily="18" charset="0"/>
                </a:rPr>
                <m:t> </m:t>
              </m:r>
            </m:oMath>
          </a14:m>
          <a: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}</a:t>
          </a:r>
        </a:p>
      </dsp:txBody>
      <dsp:txXfrm>
        <a:off x="2219896" y="4118559"/>
        <a:ext cx="8105203" cy="773724"/>
      </dsp:txXfrm>
    </dsp:sp>
    <dsp:sp modelId="{FC790C35-1931-438F-86A6-8F4BEB6D8545}">
      <dsp:nvSpPr>
        <dsp:cNvPr id="0" name=""/>
        <dsp:cNvSpPr/>
      </dsp:nvSpPr>
      <dsp:spPr>
        <a:xfrm>
          <a:off x="2065020" y="4892283"/>
          <a:ext cx="82600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0A9644-EB35-4AE5-B0FE-067D3E6ED237}">
      <dsp:nvSpPr>
        <dsp:cNvPr id="0" name=""/>
        <dsp:cNvSpPr/>
      </dsp:nvSpPr>
      <dsp:spPr>
        <a:xfrm>
          <a:off x="2219896" y="4908231"/>
          <a:ext cx="8105203" cy="550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i="1" kern="1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4.</a:t>
          </a:r>
          <a:r>
            <a:rPr lang="it-IT" sz="2400" kern="1200" dirty="0"/>
            <a:t> Return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240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t-IT" sz="2400" i="1" kern="1200" dirty="0" smtClean="0">
                      <a:latin typeface="Cambria Math" panose="02040503050406030204" pitchFamily="18" charset="0"/>
                    </a:rPr>
                    <m:t>𝑋</m:t>
                  </m:r>
                </m:e>
                <m:sub>
                  <m:r>
                    <a:rPr lang="en-GB" sz="2400" b="0" i="1" kern="1200" dirty="0" smtClean="0">
                      <a:latin typeface="Cambria Math" panose="02040503050406030204" pitchFamily="18" charset="0"/>
                    </a:rPr>
                    <m:t>𝑅</m:t>
                  </m:r>
                </m:sub>
              </m:sSub>
            </m:oMath>
          </a14:m>
          <a:endParaRPr lang="it-IT" sz="2400" kern="1200" dirty="0"/>
        </a:p>
      </dsp:txBody>
      <dsp:txXfrm>
        <a:off x="2219896" y="4908231"/>
        <a:ext cx="8105203" cy="550159"/>
      </dsp:txXfrm>
    </dsp:sp>
    <dsp:sp modelId="{FEF26F12-E85F-4138-8884-7F6628BA627F}">
      <dsp:nvSpPr>
        <dsp:cNvPr id="0" name=""/>
        <dsp:cNvSpPr/>
      </dsp:nvSpPr>
      <dsp:spPr>
        <a:xfrm>
          <a:off x="2065020" y="5458390"/>
          <a:ext cx="82600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31C95-D8F6-4501-9DD3-4FA71A275CED}">
      <dsp:nvSpPr>
        <dsp:cNvPr id="0" name=""/>
        <dsp:cNvSpPr/>
      </dsp:nvSpPr>
      <dsp:spPr>
        <a:xfrm>
          <a:off x="0" y="2674"/>
          <a:ext cx="103251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50B49-9F88-4ED1-94F8-3D99D4DD746A}">
      <dsp:nvSpPr>
        <dsp:cNvPr id="0" name=""/>
        <dsp:cNvSpPr/>
      </dsp:nvSpPr>
      <dsp:spPr>
        <a:xfrm>
          <a:off x="0" y="2674"/>
          <a:ext cx="2065020" cy="5471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b="1" i="1" u="none" kern="12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Metropolis Hastings algorithm</a:t>
          </a:r>
        </a:p>
      </dsp:txBody>
      <dsp:txXfrm>
        <a:off x="0" y="2674"/>
        <a:ext cx="2065020" cy="5471842"/>
      </dsp:txXfrm>
    </dsp:sp>
    <dsp:sp modelId="{DA117DC9-3D95-4483-9F85-F1E49F23F0A1}">
      <dsp:nvSpPr>
        <dsp:cNvPr id="0" name=""/>
        <dsp:cNvSpPr/>
      </dsp:nvSpPr>
      <dsp:spPr>
        <a:xfrm>
          <a:off x="2219896" y="18488"/>
          <a:ext cx="8105203" cy="50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i="1" kern="1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0.</a:t>
          </a:r>
          <a:r>
            <a:rPr lang="it-IT" sz="2400" kern="1200" dirty="0"/>
            <a:t>  </a:t>
          </a:r>
          <a:r>
            <a:rPr lang="en-GB" sz="2400" kern="1200" dirty="0"/>
            <a:t>Set initial value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GB" sz="200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GB" sz="2000" i="1" kern="1200" dirty="0" smtClean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n-GB" sz="2000" i="1" kern="1200" dirty="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it-IT" sz="2400" kern="1200" dirty="0"/>
        </a:p>
      </dsp:txBody>
      <dsp:txXfrm>
        <a:off x="2219896" y="18488"/>
        <a:ext cx="8105203" cy="504197"/>
      </dsp:txXfrm>
    </dsp:sp>
    <dsp:sp modelId="{760464DE-0A3D-4551-AF64-00ADD297ACE8}">
      <dsp:nvSpPr>
        <dsp:cNvPr id="0" name=""/>
        <dsp:cNvSpPr/>
      </dsp:nvSpPr>
      <dsp:spPr>
        <a:xfrm>
          <a:off x="2065020" y="522685"/>
          <a:ext cx="82600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FAC1E-3A8A-4851-8CF3-2B6000673E23}">
      <dsp:nvSpPr>
        <dsp:cNvPr id="0" name=""/>
        <dsp:cNvSpPr/>
      </dsp:nvSpPr>
      <dsp:spPr>
        <a:xfrm>
          <a:off x="2219896" y="538499"/>
          <a:ext cx="8105203" cy="586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i="1" kern="1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1.</a:t>
          </a:r>
          <a:r>
            <a:rPr lang="it-IT" sz="2400" kern="1200" dirty="0"/>
            <a:t> Sample the new value: </a:t>
          </a:r>
          <a14:m xmlns:a14="http://schemas.microsoft.com/office/drawing/2010/main">
            <m:oMath xmlns:m="http://schemas.openxmlformats.org/officeDocument/2006/math">
              <m:r>
                <a:rPr lang="en-GB" sz="2000" i="1" kern="1200" dirty="0" smtClean="0">
                  <a:latin typeface="Cambria Math" panose="02040503050406030204" pitchFamily="18" charset="0"/>
                </a:rPr>
                <m:t>𝑋</m:t>
              </m:r>
              <m:r>
                <a:rPr lang="en-GB" sz="2000" i="1" kern="1200" dirty="0" smtClean="0">
                  <a:latin typeface="Cambria Math" panose="02040503050406030204" pitchFamily="18" charset="0"/>
                </a:rPr>
                <m:t> ∼</m:t>
              </m:r>
              <m:r>
                <a:rPr lang="en-GB" sz="2000" i="1" kern="1200" dirty="0" smtClean="0">
                  <a:latin typeface="Cambria Math" panose="02040503050406030204" pitchFamily="18" charset="0"/>
                </a:rPr>
                <m:t>𝑞</m:t>
              </m:r>
              <m:r>
                <a:rPr lang="en-GB" sz="2000" i="1" kern="1200" dirty="0" smtClean="0">
                  <a:latin typeface="Cambria Math" panose="02040503050406030204" pitchFamily="18" charset="0"/>
                </a:rPr>
                <m:t> </m:t>
              </m:r>
              <m:d>
                <m:dPr>
                  <m:ctrlPr>
                    <a:rPr lang="en-GB" sz="2000" i="1" kern="1200" dirty="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GB" sz="2000" i="1" kern="1200" dirty="0" smtClean="0">
                      <a:latin typeface="Cambria Math" panose="02040503050406030204" pitchFamily="18" charset="0"/>
                    </a:rPr>
                    <m:t>𝑥</m:t>
                  </m:r>
                  <m:r>
                    <a:rPr lang="en-GB" sz="2000" i="1" kern="1200" dirty="0" smtClean="0">
                      <a:latin typeface="Cambria Math" panose="02040503050406030204" pitchFamily="18" charset="0"/>
                    </a:rPr>
                    <m:t> </m:t>
                  </m:r>
                </m:e>
                <m:e>
                  <m:sSub>
                    <m:sSubPr>
                      <m:ctrlPr>
                        <a:rPr lang="en-GB" sz="2000" i="1" kern="1200" dirty="0" err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GB" sz="2000" i="1" kern="1200" dirty="0" err="1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en-GB" sz="2000" i="1" kern="1200" dirty="0" err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e>
              </m:d>
            </m:oMath>
          </a14:m>
          <a:endParaRPr lang="it-IT" sz="2400" kern="1200" dirty="0"/>
        </a:p>
      </dsp:txBody>
      <dsp:txXfrm>
        <a:off x="2219896" y="538499"/>
        <a:ext cx="8105203" cy="586223"/>
      </dsp:txXfrm>
    </dsp:sp>
    <dsp:sp modelId="{177E385E-8D17-4637-8F03-23874A41A705}">
      <dsp:nvSpPr>
        <dsp:cNvPr id="0" name=""/>
        <dsp:cNvSpPr/>
      </dsp:nvSpPr>
      <dsp:spPr>
        <a:xfrm>
          <a:off x="2065020" y="1124723"/>
          <a:ext cx="82600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89E632-CB95-48C8-9618-4F9EDCE34F67}">
      <dsp:nvSpPr>
        <dsp:cNvPr id="0" name=""/>
        <dsp:cNvSpPr/>
      </dsp:nvSpPr>
      <dsp:spPr>
        <a:xfrm>
          <a:off x="2219896" y="1140536"/>
          <a:ext cx="8105203" cy="609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i="1" kern="1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2.</a:t>
          </a:r>
          <a:r>
            <a:rPr lang="it-IT" sz="2400" b="0" kern="1200" dirty="0"/>
            <a:t> Sample a value for random rejection: </a:t>
          </a:r>
          <a14:m xmlns:a14="http://schemas.microsoft.com/office/drawing/2010/main">
            <m:oMath xmlns:m="http://schemas.openxmlformats.org/officeDocument/2006/math">
              <m:r>
                <a:rPr lang="en-GB" sz="2000" i="1" kern="1200" dirty="0" smtClean="0">
                  <a:latin typeface="Cambria Math" panose="02040503050406030204" pitchFamily="18" charset="0"/>
                </a:rPr>
                <m:t>𝑈</m:t>
              </m:r>
              <m:r>
                <a:rPr lang="en-GB" sz="2000" i="1" kern="1200" dirty="0" smtClean="0">
                  <a:latin typeface="Cambria Math" panose="02040503050406030204" pitchFamily="18" charset="0"/>
                </a:rPr>
                <m:t> ∼</m:t>
              </m:r>
              <m:r>
                <a:rPr lang="en-GB" sz="2000" i="1" kern="1200" dirty="0" err="1" smtClean="0">
                  <a:latin typeface="Cambria Math" panose="02040503050406030204" pitchFamily="18" charset="0"/>
                </a:rPr>
                <m:t>𝑈𝑛𝑖𝑓</m:t>
              </m:r>
              <m:r>
                <a:rPr lang="en-GB" sz="2000" i="1" kern="1200" dirty="0" smtClean="0">
                  <a:latin typeface="Cambria Math" panose="02040503050406030204" pitchFamily="18" charset="0"/>
                </a:rPr>
                <m:t> </m:t>
              </m:r>
              <m:d>
                <m:dPr>
                  <m:ctrlPr>
                    <a:rPr lang="en-GB" sz="2000" i="1" kern="1200" dirty="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GB" sz="2000" i="1" kern="1200" dirty="0" smtClean="0">
                      <a:latin typeface="Cambria Math" panose="02040503050406030204" pitchFamily="18" charset="0"/>
                    </a:rPr>
                    <m:t>0, 1</m:t>
                  </m:r>
                </m:e>
              </m:d>
            </m:oMath>
          </a14:m>
          <a:r>
            <a:rPr lang="it-IT" sz="2000" b="0" kern="1200" dirty="0"/>
            <a:t> </a:t>
          </a:r>
        </a:p>
      </dsp:txBody>
      <dsp:txXfrm>
        <a:off x="2219896" y="1140536"/>
        <a:ext cx="8105203" cy="609083"/>
      </dsp:txXfrm>
    </dsp:sp>
    <dsp:sp modelId="{07A14C58-B944-4B68-A31C-A18F06FCA65B}">
      <dsp:nvSpPr>
        <dsp:cNvPr id="0" name=""/>
        <dsp:cNvSpPr/>
      </dsp:nvSpPr>
      <dsp:spPr>
        <a:xfrm>
          <a:off x="2065020" y="1749620"/>
          <a:ext cx="82600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8D5395-F7B3-411D-ABEE-284621F68194}">
      <dsp:nvSpPr>
        <dsp:cNvPr id="0" name=""/>
        <dsp:cNvSpPr/>
      </dsp:nvSpPr>
      <dsp:spPr>
        <a:xfrm>
          <a:off x="2219896" y="1765434"/>
          <a:ext cx="8105203" cy="531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i="1" kern="1200" dirty="0">
              <a:solidFill>
                <a:srgbClr val="C593B6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randview"/>
              <a:ea typeface="+mn-ea"/>
              <a:cs typeface="+mn-cs"/>
            </a:rPr>
            <a:t>3. </a:t>
          </a:r>
          <a:r>
            <a:rPr lang="it-IT" sz="24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Perform rejection step:</a:t>
          </a:r>
        </a:p>
      </dsp:txBody>
      <dsp:txXfrm>
        <a:off x="2219896" y="1765434"/>
        <a:ext cx="8105203" cy="531194"/>
      </dsp:txXfrm>
    </dsp:sp>
    <dsp:sp modelId="{42852327-D038-41F3-BC9A-BFFDBE88C81E}">
      <dsp:nvSpPr>
        <dsp:cNvPr id="0" name=""/>
        <dsp:cNvSpPr/>
      </dsp:nvSpPr>
      <dsp:spPr>
        <a:xfrm>
          <a:off x="2065020" y="2296629"/>
          <a:ext cx="82600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C04171-16F6-4C25-A50B-8BD45D5FA783}">
      <dsp:nvSpPr>
        <dsp:cNvPr id="0" name=""/>
        <dsp:cNvSpPr/>
      </dsp:nvSpPr>
      <dsp:spPr>
        <a:xfrm>
          <a:off x="2219896" y="2312443"/>
          <a:ext cx="8105203" cy="535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         Calculate acceptance ratio: </a:t>
          </a:r>
          <a14:m xmlns:a14="http://schemas.microsoft.com/office/drawing/2010/main">
            <m:oMath xmlns:m="http://schemas.openxmlformats.org/officeDocument/2006/math">
              <m:r>
                <a:rPr lang="it-IT" sz="2000" b="0" i="1" kern="1200" dirty="0" smtClean="0">
                  <a:latin typeface="Cambria Math" panose="02040503050406030204" pitchFamily="18" charset="0"/>
                </a:rPr>
                <m:t>𝑟</m:t>
              </m:r>
              <m:r>
                <a:rPr lang="en-GB" sz="2000" b="0" i="0" kern="1200" smtClean="0">
                  <a:latin typeface="Cambria Math" panose="02040503050406030204" pitchFamily="18" charset="0"/>
                </a:rPr>
                <m:t>=</m:t>
              </m:r>
              <m:f>
                <m:fPr>
                  <m:ctrlPr>
                    <a:rPr lang="it-IT" sz="20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GB" sz="2000" b="0" i="1" kern="1200" smtClean="0">
                      <a:latin typeface="Cambria Math" panose="02040503050406030204" pitchFamily="18" charset="0"/>
                    </a:rPr>
                    <m:t>𝑓</m:t>
                  </m:r>
                  <m:d>
                    <m:dPr>
                      <m:ctrlPr>
                        <a:rPr lang="en-GB" sz="2000" b="0" i="1" kern="120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GB" sz="2000" b="0" i="1" kern="1200" smtClean="0">
                          <a:latin typeface="Cambria Math" panose="02040503050406030204" pitchFamily="18" charset="0"/>
                        </a:rPr>
                        <m:t>𝑋</m:t>
                      </m:r>
                    </m:e>
                  </m:d>
                  <m:r>
                    <a:rPr lang="en-GB" sz="2000" b="0" i="1" kern="1200" smtClean="0">
                      <a:latin typeface="Cambria Math" panose="02040503050406030204" pitchFamily="18" charset="0"/>
                    </a:rPr>
                    <m:t>𝑞</m:t>
                  </m:r>
                  <m:r>
                    <a:rPr lang="en-GB" sz="2000" b="0" i="1" kern="1200" smtClean="0"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lang="en-GB" sz="20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GB" sz="2000" b="0" i="1" kern="1200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en-GB" sz="2000" b="0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 lang="ru-RU" sz="2000" b="0" i="1" kern="1200" smtClean="0">
                      <a:latin typeface="Cambria Math" panose="02040503050406030204" pitchFamily="18" charset="0"/>
                    </a:rPr>
                    <m:t>|</m:t>
                  </m:r>
                  <m:r>
                    <a:rPr lang="en-GB" sz="2000" b="0" i="1" kern="1200" smtClean="0">
                      <a:latin typeface="Cambria Math" panose="02040503050406030204" pitchFamily="18" charset="0"/>
                    </a:rPr>
                    <m:t>𝑋</m:t>
                  </m:r>
                  <m:r>
                    <a:rPr lang="en-GB" sz="2000" b="0" i="1" kern="1200" smtClean="0">
                      <a:latin typeface="Cambria Math" panose="02040503050406030204" pitchFamily="18" charset="0"/>
                    </a:rPr>
                    <m:t>)</m:t>
                  </m:r>
                </m:num>
                <m:den>
                  <m:r>
                    <a:rPr lang="en-GB" sz="2000" b="0" i="1" kern="1200" smtClean="0">
                      <a:latin typeface="Cambria Math" panose="02040503050406030204" pitchFamily="18" charset="0"/>
                    </a:rPr>
                    <m:t>𝑓</m:t>
                  </m:r>
                  <m:d>
                    <m:dPr>
                      <m:ctrlPr>
                        <a:rPr lang="en-GB" sz="2000" b="0" i="1" kern="120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lang="en-GB" sz="2000" b="0" i="1" kern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kern="120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kern="12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e>
                  </m:d>
                  <m:r>
                    <a:rPr lang="en-GB" sz="2000" b="0" i="1" kern="1200" smtClean="0">
                      <a:latin typeface="Cambria Math" panose="02040503050406030204" pitchFamily="18" charset="0"/>
                    </a:rPr>
                    <m:t>𝑞</m:t>
                  </m:r>
                  <m:r>
                    <a:rPr lang="en-GB" sz="2000" b="0" i="1" kern="120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GB" sz="2000" b="0" i="1" kern="1200" smtClean="0">
                      <a:latin typeface="Cambria Math" panose="02040503050406030204" pitchFamily="18" charset="0"/>
                    </a:rPr>
                    <m:t>𝑋</m:t>
                  </m:r>
                  <m:r>
                    <a:rPr lang="ru-RU" sz="2000" b="0" i="1" kern="1200" smtClean="0">
                      <a:latin typeface="Cambria Math" panose="02040503050406030204" pitchFamily="18" charset="0"/>
                    </a:rPr>
                    <m:t>|</m:t>
                  </m:r>
                  <m:sSub>
                    <m:sSubPr>
                      <m:ctrlPr>
                        <a:rPr lang="en-GB" sz="20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GB" sz="2000" b="0" i="1" kern="1200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en-GB" sz="2000" b="0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 lang="en-GB" sz="2000" b="0" i="1" kern="1200" smtClean="0">
                      <a:latin typeface="Cambria Math" panose="02040503050406030204" pitchFamily="18" charset="0"/>
                    </a:rPr>
                    <m:t>)</m:t>
                  </m:r>
                </m:den>
              </m:f>
            </m:oMath>
          </a14:m>
          <a:endParaRPr lang="it-IT" sz="2000" b="1" kern="1200" dirty="0"/>
        </a:p>
      </dsp:txBody>
      <dsp:txXfrm>
        <a:off x="2219896" y="2312443"/>
        <a:ext cx="8105203" cy="535467"/>
      </dsp:txXfrm>
    </dsp:sp>
    <dsp:sp modelId="{D487BB01-4A55-4E72-8143-29C3F533C58D}">
      <dsp:nvSpPr>
        <dsp:cNvPr id="0" name=""/>
        <dsp:cNvSpPr/>
      </dsp:nvSpPr>
      <dsp:spPr>
        <a:xfrm>
          <a:off x="2065020" y="2847910"/>
          <a:ext cx="82600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CCE58-57A8-4777-946E-02D99F0A0145}">
      <dsp:nvSpPr>
        <dsp:cNvPr id="0" name=""/>
        <dsp:cNvSpPr/>
      </dsp:nvSpPr>
      <dsp:spPr>
        <a:xfrm>
          <a:off x="2219896" y="2863724"/>
          <a:ext cx="8105203" cy="47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          Check</a:t>
          </a:r>
          <a:r>
            <a:rPr lang="it-IT" sz="3000" b="1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it-IT" sz="2000" b="0" i="1" kern="120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m:t>𝑈</m:t>
              </m:r>
              <m:r>
                <a:rPr lang="it-IT" sz="2000" b="0" i="1" kern="120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m:t> &gt;</m:t>
              </m:r>
              <m:func>
                <m:funcPr>
                  <m:ctrlPr>
                    <a:rPr lang="it-IT" sz="2000" b="0" i="1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</m:ctrlPr>
                </m:funcPr>
                <m:fName>
                  <m:r>
                    <m:rPr>
                      <m:sty m:val="p"/>
                    </m:rPr>
                    <a:rPr lang="it-IT" sz="2000" b="0" i="1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min</m:t>
                  </m:r>
                </m:fName>
                <m:e>
                  <m:d>
                    <m:dPr>
                      <m:ctrlPr>
                        <a:rPr lang="it-IT" sz="2000" b="0" i="1" kern="1200" dirty="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</m:ctrlPr>
                    </m:dPr>
                    <m:e>
                      <m:r>
                        <a:rPr lang="it-IT" sz="2000" b="0" i="1" kern="1200" dirty="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1, </m:t>
                      </m:r>
                      <m:r>
                        <a:rPr lang="it-IT" sz="2000" b="0" i="1" kern="1200" dirty="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</m:e>
                  </m:d>
                </m:e>
              </m:func>
              <m:r>
                <a:rPr lang="en-GB" sz="2000" b="0" i="1" kern="120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m:t> {</m:t>
              </m:r>
            </m:oMath>
          </a14:m>
          <a:endParaRPr lang="it-IT" sz="2400" b="0" i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mbria Math" panose="02040503050406030204" pitchFamily="18" charset="0"/>
            <a:ea typeface="+mn-ea"/>
            <a:cs typeface="+mn-cs"/>
          </a:endParaRPr>
        </a:p>
      </dsp:txBody>
      <dsp:txXfrm>
        <a:off x="2219896" y="2863724"/>
        <a:ext cx="8105203" cy="472137"/>
      </dsp:txXfrm>
    </dsp:sp>
    <dsp:sp modelId="{9FFF8EA5-E005-4A70-82DF-2C69342E9DD2}">
      <dsp:nvSpPr>
        <dsp:cNvPr id="0" name=""/>
        <dsp:cNvSpPr/>
      </dsp:nvSpPr>
      <dsp:spPr>
        <a:xfrm>
          <a:off x="2065020" y="3335861"/>
          <a:ext cx="82600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4965B2-801D-4CBE-AA14-11744EB84FEE}">
      <dsp:nvSpPr>
        <dsp:cNvPr id="0" name=""/>
        <dsp:cNvSpPr/>
      </dsp:nvSpPr>
      <dsp:spPr>
        <a:xfrm>
          <a:off x="2219896" y="3351675"/>
          <a:ext cx="8105203" cy="759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b="0" kern="1200" dirty="0"/>
            <a:t>		 </a:t>
          </a:r>
          <a: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reject: </a:t>
          </a:r>
          <a:b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</a:br>
          <a: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		 	set 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2000" b="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t-IT" sz="2000" b="0" i="1" kern="1200" dirty="0" smtClean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n-GB" sz="2000" b="0" i="1" kern="1200" dirty="0" smtClean="0">
                      <a:latin typeface="Cambria Math" panose="02040503050406030204" pitchFamily="18" charset="0"/>
                    </a:rPr>
                    <m:t>𝑀𝐻</m:t>
                  </m:r>
                </m:sub>
              </m:sSub>
              <m:r>
                <a:rPr lang="it-IT" sz="2000" b="0" i="1" kern="1200" dirty="0" smtClean="0">
                  <a:latin typeface="Cambria Math" panose="02040503050406030204" pitchFamily="18" charset="0"/>
                </a:rPr>
                <m:t>= </m:t>
              </m:r>
              <m:sSub>
                <m:sSubPr>
                  <m:ctrlPr>
                    <a:rPr lang="it-IT" sz="2000" b="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t-IT" sz="2000" b="0" i="1" kern="1200" dirty="0" smtClean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it-IT" sz="2000" b="0" i="1" kern="1200" dirty="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r>
            <a:rPr lang="it-IT" sz="2000" b="0" kern="1200" dirty="0"/>
            <a:t> </a:t>
          </a:r>
          <a: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}</a:t>
          </a:r>
        </a:p>
      </dsp:txBody>
      <dsp:txXfrm>
        <a:off x="2219896" y="3351675"/>
        <a:ext cx="8105203" cy="759133"/>
      </dsp:txXfrm>
    </dsp:sp>
    <dsp:sp modelId="{2DEEBB7B-3B8F-448E-A134-E2E2F24AA481}">
      <dsp:nvSpPr>
        <dsp:cNvPr id="0" name=""/>
        <dsp:cNvSpPr/>
      </dsp:nvSpPr>
      <dsp:spPr>
        <a:xfrm>
          <a:off x="2065020" y="4110809"/>
          <a:ext cx="82600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92A0B-6AB1-476D-B755-6F3D4594F392}">
      <dsp:nvSpPr>
        <dsp:cNvPr id="0" name=""/>
        <dsp:cNvSpPr/>
      </dsp:nvSpPr>
      <dsp:spPr>
        <a:xfrm>
          <a:off x="2219896" y="4126622"/>
          <a:ext cx="8105203" cy="767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b="0" kern="1200" dirty="0"/>
            <a:t>		 </a:t>
          </a:r>
          <a: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else { accept:</a:t>
          </a:r>
          <a:b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</a:br>
          <a: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			set 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2000" b="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t-IT" sz="2000" b="0" i="1" kern="1200" dirty="0" smtClean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n-GB" sz="2000" b="0" i="1" kern="1200" dirty="0" smtClean="0">
                      <a:latin typeface="Cambria Math" panose="02040503050406030204" pitchFamily="18" charset="0"/>
                    </a:rPr>
                    <m:t>𝑀𝐻</m:t>
                  </m:r>
                </m:sub>
              </m:sSub>
              <m:r>
                <a:rPr lang="it-IT" sz="2000" b="0" i="1" kern="1200" dirty="0" smtClean="0">
                  <a:latin typeface="Cambria Math" panose="02040503050406030204" pitchFamily="18" charset="0"/>
                </a:rPr>
                <m:t>= </m:t>
              </m:r>
              <m:r>
                <a:rPr lang="it-IT" sz="2000" b="0" i="1" kern="1200" dirty="0" smtClean="0">
                  <a:latin typeface="Cambria Math" panose="02040503050406030204" pitchFamily="18" charset="0"/>
                </a:rPr>
                <m:t>𝑋</m:t>
              </m:r>
              <m:r>
                <a:rPr lang="it-IT" sz="2000" b="0" i="1" kern="1200" dirty="0" smtClean="0">
                  <a:latin typeface="Cambria Math" panose="02040503050406030204" pitchFamily="18" charset="0"/>
                </a:rPr>
                <m:t> </m:t>
              </m:r>
            </m:oMath>
          </a14:m>
          <a: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}</a:t>
          </a:r>
        </a:p>
      </dsp:txBody>
      <dsp:txXfrm>
        <a:off x="2219896" y="4126622"/>
        <a:ext cx="8105203" cy="767242"/>
      </dsp:txXfrm>
    </dsp:sp>
    <dsp:sp modelId="{FC790C35-1931-438F-86A6-8F4BEB6D8545}">
      <dsp:nvSpPr>
        <dsp:cNvPr id="0" name=""/>
        <dsp:cNvSpPr/>
      </dsp:nvSpPr>
      <dsp:spPr>
        <a:xfrm>
          <a:off x="2065020" y="4893865"/>
          <a:ext cx="82600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0A9644-EB35-4AE5-B0FE-067D3E6ED237}">
      <dsp:nvSpPr>
        <dsp:cNvPr id="0" name=""/>
        <dsp:cNvSpPr/>
      </dsp:nvSpPr>
      <dsp:spPr>
        <a:xfrm>
          <a:off x="2219896" y="4909679"/>
          <a:ext cx="8105203" cy="545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i="1" kern="1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4.</a:t>
          </a:r>
          <a:r>
            <a:rPr lang="it-IT" sz="2400" kern="1200" dirty="0"/>
            <a:t> Return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240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t-IT" sz="2400" i="1" kern="1200" dirty="0" smtClean="0">
                      <a:latin typeface="Cambria Math" panose="02040503050406030204" pitchFamily="18" charset="0"/>
                    </a:rPr>
                    <m:t>𝑋</m:t>
                  </m:r>
                </m:e>
                <m:sub>
                  <m:r>
                    <a:rPr lang="it-IT" sz="2400" i="1" kern="1200" dirty="0" smtClean="0">
                      <a:latin typeface="Cambria Math" panose="02040503050406030204" pitchFamily="18" charset="0"/>
                    </a:rPr>
                    <m:t>𝑀</m:t>
                  </m:r>
                  <m:r>
                    <a:rPr lang="en-GB" sz="2400" b="0" i="1" kern="1200" dirty="0" smtClean="0">
                      <a:latin typeface="Cambria Math" panose="02040503050406030204" pitchFamily="18" charset="0"/>
                    </a:rPr>
                    <m:t>𝐻</m:t>
                  </m:r>
                </m:sub>
              </m:sSub>
            </m:oMath>
          </a14:m>
          <a:endParaRPr lang="it-IT" sz="2400" kern="1200" dirty="0"/>
        </a:p>
      </dsp:txBody>
      <dsp:txXfrm>
        <a:off x="2219896" y="4909679"/>
        <a:ext cx="8105203" cy="545550"/>
      </dsp:txXfrm>
    </dsp:sp>
    <dsp:sp modelId="{FEF26F12-E85F-4138-8884-7F6628BA627F}">
      <dsp:nvSpPr>
        <dsp:cNvPr id="0" name=""/>
        <dsp:cNvSpPr/>
      </dsp:nvSpPr>
      <dsp:spPr>
        <a:xfrm>
          <a:off x="2065020" y="5455230"/>
          <a:ext cx="82600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31C95-D8F6-4501-9DD3-4FA71A275CED}">
      <dsp:nvSpPr>
        <dsp:cNvPr id="0" name=""/>
        <dsp:cNvSpPr/>
      </dsp:nvSpPr>
      <dsp:spPr>
        <a:xfrm>
          <a:off x="0" y="3176"/>
          <a:ext cx="103251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50B49-9F88-4ED1-94F8-3D99D4DD746A}">
      <dsp:nvSpPr>
        <dsp:cNvPr id="0" name=""/>
        <dsp:cNvSpPr/>
      </dsp:nvSpPr>
      <dsp:spPr>
        <a:xfrm>
          <a:off x="0" y="3176"/>
          <a:ext cx="2065020" cy="6499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b="1" i="1" u="none" kern="12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ARMS algorithm</a:t>
          </a:r>
        </a:p>
      </dsp:txBody>
      <dsp:txXfrm>
        <a:off x="0" y="3176"/>
        <a:ext cx="2065020" cy="6499954"/>
      </dsp:txXfrm>
    </dsp:sp>
    <dsp:sp modelId="{DA117DC9-3D95-4483-9F85-F1E49F23F0A1}">
      <dsp:nvSpPr>
        <dsp:cNvPr id="0" name=""/>
        <dsp:cNvSpPr/>
      </dsp:nvSpPr>
      <dsp:spPr>
        <a:xfrm>
          <a:off x="2219896" y="28726"/>
          <a:ext cx="8105203" cy="424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i="1" kern="1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0.</a:t>
          </a:r>
          <a:r>
            <a:rPr lang="it-IT" sz="2400" kern="1200" dirty="0"/>
            <a:t>  </a:t>
          </a:r>
          <a:r>
            <a:rPr lang="it-IT" sz="2000" kern="1200" dirty="0"/>
            <a:t>Initialize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 dirty="0" smtClean="0">
                  <a:latin typeface="Cambria Math" panose="02040503050406030204" pitchFamily="18" charset="0"/>
                </a:rPr>
                <m:t>𝑛</m:t>
              </m:r>
            </m:oMath>
          </a14:m>
          <a:r>
            <a:rPr lang="it-IT" sz="2000" kern="1200" dirty="0"/>
            <a:t> and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200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t-IT" sz="2000" i="1" kern="1200" dirty="0" smtClean="0">
                      <a:latin typeface="Cambria Math" panose="02040503050406030204" pitchFamily="18" charset="0"/>
                    </a:rPr>
                    <m:t>𝑆</m:t>
                  </m:r>
                </m:e>
                <m:sub>
                  <m:r>
                    <a:rPr lang="it-IT" sz="2000" i="1" kern="1200" dirty="0" smtClean="0">
                      <a:latin typeface="Cambria Math" panose="02040503050406030204" pitchFamily="18" charset="0"/>
                    </a:rPr>
                    <m:t>𝑛</m:t>
                  </m:r>
                </m:sub>
              </m:sSub>
            </m:oMath>
          </a14:m>
          <a:endParaRPr lang="it-IT" sz="2000" kern="1200" dirty="0"/>
        </a:p>
      </dsp:txBody>
      <dsp:txXfrm>
        <a:off x="2219896" y="28726"/>
        <a:ext cx="8105203" cy="424274"/>
      </dsp:txXfrm>
    </dsp:sp>
    <dsp:sp modelId="{760464DE-0A3D-4551-AF64-00ADD297ACE8}">
      <dsp:nvSpPr>
        <dsp:cNvPr id="0" name=""/>
        <dsp:cNvSpPr/>
      </dsp:nvSpPr>
      <dsp:spPr>
        <a:xfrm>
          <a:off x="2065020" y="453000"/>
          <a:ext cx="82600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FAC1E-3A8A-4851-8CF3-2B6000673E23}">
      <dsp:nvSpPr>
        <dsp:cNvPr id="0" name=""/>
        <dsp:cNvSpPr/>
      </dsp:nvSpPr>
      <dsp:spPr>
        <a:xfrm>
          <a:off x="2219896" y="478549"/>
          <a:ext cx="8105203" cy="418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i="1" kern="1200" dirty="0">
              <a:solidFill>
                <a:srgbClr val="C593B6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randview"/>
              <a:ea typeface="+mn-ea"/>
              <a:cs typeface="+mn-cs"/>
            </a:rPr>
            <a:t>1.</a:t>
          </a:r>
          <a:r>
            <a:rPr lang="it-IT" sz="2400" kern="1200" dirty="0"/>
            <a:t> </a:t>
          </a:r>
          <a:r>
            <a:rPr lang="it-IT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Sample the new value:</a:t>
          </a:r>
          <a:r>
            <a:rPr lang="it-IT" sz="24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GB" sz="1600" i="1" kern="1200" dirty="0" smtClean="0">
                  <a:latin typeface="Cambria Math" panose="02040503050406030204" pitchFamily="18" charset="0"/>
                </a:rPr>
                <m:t>𝑋</m:t>
              </m:r>
              <m:r>
                <a:rPr lang="en-GB" sz="1600" i="1" kern="1200" dirty="0" smtClean="0">
                  <a:latin typeface="Cambria Math" panose="02040503050406030204" pitchFamily="18" charset="0"/>
                </a:rPr>
                <m:t> ∼</m:t>
              </m:r>
              <m:sSub>
                <m:sSubPr>
                  <m:ctrlPr>
                    <a:rPr lang="en-GB" sz="1600" b="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GB" sz="1600" b="0" i="1" kern="1200" dirty="0" smtClean="0">
                      <a:latin typeface="Cambria Math" panose="02040503050406030204" pitchFamily="18" charset="0"/>
                    </a:rPr>
                    <m:t>𝑔</m:t>
                  </m:r>
                </m:e>
                <m:sub>
                  <m:r>
                    <a:rPr lang="en-GB" sz="1600" b="0" i="1" kern="1200" dirty="0" smtClean="0">
                      <a:latin typeface="Cambria Math" panose="02040503050406030204" pitchFamily="18" charset="0"/>
                    </a:rPr>
                    <m:t>𝑛</m:t>
                  </m:r>
                </m:sub>
              </m:sSub>
              <m:r>
                <a:rPr lang="en-GB" sz="1600" i="1" kern="1200" dirty="0" smtClean="0">
                  <a:latin typeface="Cambria Math" panose="02040503050406030204" pitchFamily="18" charset="0"/>
                </a:rPr>
                <m:t> </m:t>
              </m:r>
              <m:d>
                <m:dPr>
                  <m:ctrlPr>
                    <a:rPr lang="en-GB" sz="1600" i="1" kern="1200" dirty="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GB" sz="1600" i="1" kern="1200" dirty="0" smtClean="0">
                      <a:latin typeface="Cambria Math" panose="02040503050406030204" pitchFamily="18" charset="0"/>
                    </a:rPr>
                    <m:t>𝑥</m:t>
                  </m:r>
                  <m:r>
                    <a:rPr lang="en-GB" sz="1600" i="1" kern="1200" dirty="0" smtClean="0">
                      <a:latin typeface="Cambria Math" panose="02040503050406030204" pitchFamily="18" charset="0"/>
                    </a:rPr>
                    <m:t> </m:t>
                  </m:r>
                </m:e>
                <m:e>
                  <m:sSub>
                    <m:sSubPr>
                      <m:ctrlPr>
                        <a:rPr lang="en-GB" sz="1600" i="1" kern="1200" dirty="0" err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GB" sz="1600" i="1" kern="1200" dirty="0" err="1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en-GB" sz="1600" i="1" kern="1200" dirty="0" err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e>
              </m:d>
            </m:oMath>
          </a14:m>
          <a:endParaRPr lang="it-IT" sz="2400" kern="1200" dirty="0"/>
        </a:p>
      </dsp:txBody>
      <dsp:txXfrm>
        <a:off x="2219896" y="478549"/>
        <a:ext cx="8105203" cy="418888"/>
      </dsp:txXfrm>
    </dsp:sp>
    <dsp:sp modelId="{177E385E-8D17-4637-8F03-23874A41A705}">
      <dsp:nvSpPr>
        <dsp:cNvPr id="0" name=""/>
        <dsp:cNvSpPr/>
      </dsp:nvSpPr>
      <dsp:spPr>
        <a:xfrm>
          <a:off x="2065020" y="897437"/>
          <a:ext cx="82600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89E632-CB95-48C8-9618-4F9EDCE34F67}">
      <dsp:nvSpPr>
        <dsp:cNvPr id="0" name=""/>
        <dsp:cNvSpPr/>
      </dsp:nvSpPr>
      <dsp:spPr>
        <a:xfrm>
          <a:off x="2219896" y="922986"/>
          <a:ext cx="8105203" cy="425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i="1" kern="1200" dirty="0">
              <a:solidFill>
                <a:srgbClr val="C593B6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randview"/>
              <a:ea typeface="+mn-ea"/>
              <a:cs typeface="+mn-cs"/>
            </a:rPr>
            <a:t>2.</a:t>
          </a:r>
          <a:r>
            <a:rPr lang="it-IT" sz="2400" b="0" kern="1200" dirty="0"/>
            <a:t> </a:t>
          </a:r>
          <a:r>
            <a:rPr lang="it-IT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Sample a value for random rejection: </a:t>
          </a:r>
          <a14:m xmlns:a14="http://schemas.microsoft.com/office/drawing/2010/main">
            <m:oMath xmlns:m="http://schemas.openxmlformats.org/officeDocument/2006/math">
              <m:r>
                <a:rPr lang="en-GB" sz="1600" i="1" kern="1200" dirty="0" smtClean="0">
                  <a:latin typeface="Cambria Math" panose="02040503050406030204" pitchFamily="18" charset="0"/>
                </a:rPr>
                <m:t>𝑈</m:t>
              </m:r>
              <m:r>
                <a:rPr lang="en-GB" sz="1600" i="1" kern="1200" dirty="0" smtClean="0">
                  <a:latin typeface="Cambria Math" panose="02040503050406030204" pitchFamily="18" charset="0"/>
                </a:rPr>
                <m:t> ∼</m:t>
              </m:r>
              <m:r>
                <a:rPr lang="en-GB" sz="1600" i="1" kern="1200" dirty="0" err="1" smtClean="0">
                  <a:latin typeface="Cambria Math" panose="02040503050406030204" pitchFamily="18" charset="0"/>
                </a:rPr>
                <m:t>𝑈𝑛𝑖𝑓</m:t>
              </m:r>
              <m:r>
                <a:rPr lang="en-GB" sz="1600" i="1" kern="1200" dirty="0" smtClean="0">
                  <a:latin typeface="Cambria Math" panose="02040503050406030204" pitchFamily="18" charset="0"/>
                </a:rPr>
                <m:t> </m:t>
              </m:r>
              <m:d>
                <m:dPr>
                  <m:ctrlPr>
                    <a:rPr lang="en-GB" sz="1600" i="1" kern="1200" dirty="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GB" sz="1600" i="1" kern="1200" dirty="0" smtClean="0">
                      <a:latin typeface="Cambria Math" panose="02040503050406030204" pitchFamily="18" charset="0"/>
                    </a:rPr>
                    <m:t>0, 1</m:t>
                  </m:r>
                </m:e>
              </m:d>
            </m:oMath>
          </a14:m>
          <a:r>
            <a:rPr lang="it-IT" sz="1600" b="0" kern="1200" dirty="0"/>
            <a:t> </a:t>
          </a:r>
          <a:endParaRPr lang="it-IT" sz="1800" b="0" kern="1200" dirty="0"/>
        </a:p>
      </dsp:txBody>
      <dsp:txXfrm>
        <a:off x="2219896" y="922986"/>
        <a:ext cx="8105203" cy="425505"/>
      </dsp:txXfrm>
    </dsp:sp>
    <dsp:sp modelId="{07A14C58-B944-4B68-A31C-A18F06FCA65B}">
      <dsp:nvSpPr>
        <dsp:cNvPr id="0" name=""/>
        <dsp:cNvSpPr/>
      </dsp:nvSpPr>
      <dsp:spPr>
        <a:xfrm>
          <a:off x="2065020" y="1348492"/>
          <a:ext cx="82600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8D5395-F7B3-411D-ABEE-284621F68194}">
      <dsp:nvSpPr>
        <dsp:cNvPr id="0" name=""/>
        <dsp:cNvSpPr/>
      </dsp:nvSpPr>
      <dsp:spPr>
        <a:xfrm>
          <a:off x="2219896" y="1374041"/>
          <a:ext cx="8105203" cy="446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7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i="1" kern="1200" dirty="0">
              <a:solidFill>
                <a:srgbClr val="C593B6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randview"/>
              <a:ea typeface="+mn-ea"/>
              <a:cs typeface="+mn-cs"/>
            </a:rPr>
            <a:t>3. </a:t>
          </a:r>
          <a:r>
            <a:rPr lang="it-IT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Perform </a:t>
          </a:r>
          <a:r>
            <a:rPr lang="it-IT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highlight>
                <a:srgbClr val="DCBFC7"/>
              </a:highlight>
              <a:latin typeface="Grandview"/>
              <a:ea typeface="+mn-ea"/>
              <a:cs typeface="+mn-cs"/>
            </a:rPr>
            <a:t>ARS rejection step</a:t>
          </a:r>
          <a:r>
            <a:rPr lang="it-IT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:</a:t>
          </a:r>
        </a:p>
      </dsp:txBody>
      <dsp:txXfrm>
        <a:off x="2219896" y="1374041"/>
        <a:ext cx="8105203" cy="446706"/>
      </dsp:txXfrm>
    </dsp:sp>
    <dsp:sp modelId="{42852327-D038-41F3-BC9A-BFFDBE88C81E}">
      <dsp:nvSpPr>
        <dsp:cNvPr id="0" name=""/>
        <dsp:cNvSpPr/>
      </dsp:nvSpPr>
      <dsp:spPr>
        <a:xfrm>
          <a:off x="2065020" y="1820747"/>
          <a:ext cx="82600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A3343E-A413-44F3-8B71-65F4B699171E}">
      <dsp:nvSpPr>
        <dsp:cNvPr id="0" name=""/>
        <dsp:cNvSpPr/>
      </dsp:nvSpPr>
      <dsp:spPr>
        <a:xfrm>
          <a:off x="2219896" y="1846296"/>
          <a:ext cx="8105203" cy="484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          	     </a:t>
          </a:r>
          <a:r>
            <a:rPr lang="it-IT" sz="16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Check</a:t>
          </a:r>
          <a:r>
            <a:rPr lang="it-IT" sz="3000" b="1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it-IT" sz="1400" b="0" i="1" kern="120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m:t>𝑈</m:t>
              </m:r>
              <m:r>
                <a:rPr lang="it-IT" sz="1400" b="0" i="1" kern="120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m:t> &gt;</m:t>
              </m:r>
              <m:f>
                <m:fPr>
                  <m:ctrlPr>
                    <a:rPr lang="it-IT" sz="1400" b="0" i="1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</m:ctrlPr>
                </m:fPr>
                <m:num>
                  <m:r>
                    <a:rPr lang="en-GB" sz="1400" b="0" i="1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𝑓</m:t>
                  </m:r>
                  <m:r>
                    <a:rPr lang="en-GB" sz="1400" b="0" i="1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(</m:t>
                  </m:r>
                  <m:r>
                    <a:rPr lang="en-GB" sz="1400" b="0" i="1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𝑋</m:t>
                  </m:r>
                  <m:r>
                    <a:rPr lang="en-GB" sz="1400" b="0" i="1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)</m:t>
                  </m:r>
                </m:num>
                <m:den>
                  <m:func>
                    <m:funcPr>
                      <m:ctrlPr>
                        <a:rPr lang="en-GB" sz="1400" b="0" i="1" kern="1200" dirty="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</m:ctrlPr>
                    </m:funcPr>
                    <m:fName>
                      <m:r>
                        <m:rPr>
                          <m:sty m:val="p"/>
                        </m:rPr>
                        <a:rPr lang="en-GB" sz="1400" b="0" i="0" kern="1200" dirty="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exp</m:t>
                      </m:r>
                    </m:fName>
                    <m:e>
                      <m:r>
                        <a:rPr lang="en-GB" sz="1400" b="0" i="1" kern="1200" dirty="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en-GB" sz="1400" b="0" i="1" kern="1200" dirty="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GB" sz="1400" b="0" i="1" kern="1200" dirty="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lang="en-GB" sz="1400" b="0" i="1" kern="1200" dirty="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GB" sz="1400" b="0" i="1" kern="1200" dirty="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GB" sz="1400" b="0" i="1" kern="1200" dirty="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</m:d>
                      <m:r>
                        <a:rPr lang="en-GB" sz="1400" b="0" i="1" kern="1200" dirty="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e>
                  </m:func>
                </m:den>
              </m:f>
              <m:r>
                <a:rPr lang="en-GB" sz="1400" b="0" i="1" kern="120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m:t> {</m:t>
              </m:r>
            </m:oMath>
          </a14:m>
          <a:endParaRPr lang="it-IT" sz="1400" b="0" i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mbria Math" panose="02040503050406030204" pitchFamily="18" charset="0"/>
            <a:ea typeface="+mn-ea"/>
            <a:cs typeface="+mn-cs"/>
          </a:endParaRPr>
        </a:p>
      </dsp:txBody>
      <dsp:txXfrm>
        <a:off x="2219896" y="1846296"/>
        <a:ext cx="8105203" cy="484897"/>
      </dsp:txXfrm>
    </dsp:sp>
    <dsp:sp modelId="{C49D5C0B-F515-4C88-A096-7BCCFFE2C445}">
      <dsp:nvSpPr>
        <dsp:cNvPr id="0" name=""/>
        <dsp:cNvSpPr/>
      </dsp:nvSpPr>
      <dsp:spPr>
        <a:xfrm>
          <a:off x="2065020" y="2331193"/>
          <a:ext cx="82600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4965B2-801D-4CBE-AA14-11744EB84FEE}">
      <dsp:nvSpPr>
        <dsp:cNvPr id="0" name=""/>
        <dsp:cNvSpPr/>
      </dsp:nvSpPr>
      <dsp:spPr>
        <a:xfrm>
          <a:off x="2219896" y="2356742"/>
          <a:ext cx="8105203" cy="893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7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2600" b="0" kern="1200" dirty="0"/>
            <a:t>		</a:t>
          </a:r>
          <a:r>
            <a:rPr lang="it-IT" sz="2000" b="0" kern="1200" dirty="0"/>
            <a:t> 	</a:t>
          </a:r>
          <a:r>
            <a:rPr lang="it-IT" sz="14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reject:  </a:t>
          </a:r>
          <a:r>
            <a:rPr lang="it-IT" sz="14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+mn-cs"/>
              <a:sym typeface="Wingdings" panose="05000000000000000000" pitchFamily="2" charset="2"/>
            </a:rPr>
            <a:t> </a:t>
          </a:r>
          <a:r>
            <a:rPr lang="it-IT" sz="14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s</a:t>
          </a:r>
          <a:r>
            <a:rPr lang="en-GB" sz="14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et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GB" sz="1400" b="0" i="1" kern="120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</m:ctrlPr>
                </m:sSubPr>
                <m:e>
                  <m:r>
                    <a:rPr lang="en-GB" sz="1400" b="0" i="1" kern="120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𝑆</m:t>
                  </m:r>
                </m:e>
                <m:sub>
                  <m:r>
                    <a:rPr lang="en-GB" sz="1400" b="0" i="1" kern="120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𝑛</m:t>
                  </m:r>
                  <m:r>
                    <a:rPr lang="en-GB" sz="1400" b="0" i="1" kern="120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+1</m:t>
                  </m:r>
                </m:sub>
              </m:sSub>
              <m:r>
                <a:rPr lang="en-GB" sz="1400" b="0" i="1" kern="120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m:t>=</m:t>
              </m:r>
              <m:sSub>
                <m:sSubPr>
                  <m:ctrlPr>
                    <a:rPr lang="en-GB" sz="1400" b="0" i="1" kern="120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</m:ctrlPr>
                </m:sSubPr>
                <m:e>
                  <m:r>
                    <a:rPr lang="en-GB" sz="1400" b="0" i="1" kern="120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𝑆</m:t>
                  </m:r>
                </m:e>
                <m:sub>
                  <m:r>
                    <a:rPr lang="en-GB" sz="1400" b="0" i="1" kern="120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𝑛</m:t>
                  </m:r>
                </m:sub>
              </m:sSub>
              <m:r>
                <a:rPr lang="en-GB" sz="1400" b="0" i="1" kern="120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rPr>
                <m:t>∪{</m:t>
              </m:r>
              <m:r>
                <a:rPr lang="en-GB" sz="1400" b="0" i="1" kern="120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rPr>
                <m:t>𝑋</m:t>
              </m:r>
              <m:r>
                <a:rPr lang="en-GB" sz="1400" b="0" i="1" kern="120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rPr>
                <m:t>}</m:t>
              </m:r>
            </m:oMath>
          </a14:m>
          <a:r>
            <a:rPr lang="it-IT" sz="14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 </a:t>
          </a:r>
          <a:br>
            <a:rPr lang="it-IT" sz="14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</a:br>
          <a:r>
            <a:rPr lang="it-IT" sz="14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		            	             </a:t>
          </a:r>
          <a:r>
            <a:rPr lang="it-IT" sz="14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+mn-cs"/>
              <a:sym typeface="Wingdings" panose="05000000000000000000" pitchFamily="2" charset="2"/>
            </a:rPr>
            <a:t></a:t>
          </a:r>
          <a:r>
            <a:rPr lang="it-IT" sz="14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 set points in 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GB" sz="1400" b="0" i="1" kern="120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</m:ctrlPr>
                </m:sSubPr>
                <m:e>
                  <m:r>
                    <a:rPr lang="en-GB" sz="1400" b="0" i="1" kern="120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𝑆</m:t>
                  </m:r>
                </m:e>
                <m:sub>
                  <m:r>
                    <a:rPr lang="en-GB" sz="1400" b="0" i="1" kern="120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𝑛</m:t>
                  </m:r>
                  <m:r>
                    <a:rPr lang="en-GB" sz="1400" b="0" i="1" kern="120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+1</m:t>
                  </m:r>
                </m:sub>
              </m:sSub>
            </m:oMath>
          </a14:m>
          <a:r>
            <a:rPr lang="it-IT" sz="14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 in ascending order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14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		            	             </a:t>
          </a:r>
          <a:r>
            <a:rPr lang="it-IT" sz="14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+mn-cs"/>
              <a:sym typeface="Wingdings" panose="05000000000000000000" pitchFamily="2" charset="2"/>
            </a:rPr>
            <a:t></a:t>
          </a:r>
          <a:r>
            <a:rPr lang="it-IT" sz="14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 increment </a:t>
          </a:r>
          <a:r>
            <a:rPr lang="it-IT" sz="1400" b="0" i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n</a:t>
          </a:r>
          <a:r>
            <a:rPr lang="it-IT" sz="14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 and return to step 1}</a:t>
          </a:r>
        </a:p>
      </dsp:txBody>
      <dsp:txXfrm>
        <a:off x="2219896" y="2356742"/>
        <a:ext cx="8105203" cy="893187"/>
      </dsp:txXfrm>
    </dsp:sp>
    <dsp:sp modelId="{2DEEBB7B-3B8F-448E-A134-E2E2F24AA481}">
      <dsp:nvSpPr>
        <dsp:cNvPr id="0" name=""/>
        <dsp:cNvSpPr/>
      </dsp:nvSpPr>
      <dsp:spPr>
        <a:xfrm>
          <a:off x="2065020" y="3249930"/>
          <a:ext cx="82600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92A0B-6AB1-476D-B755-6F3D4594F392}">
      <dsp:nvSpPr>
        <dsp:cNvPr id="0" name=""/>
        <dsp:cNvSpPr/>
      </dsp:nvSpPr>
      <dsp:spPr>
        <a:xfrm>
          <a:off x="2219896" y="3275479"/>
          <a:ext cx="8105203" cy="393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b="0" kern="1200" dirty="0"/>
            <a:t>		         </a:t>
          </a:r>
          <a:r>
            <a:rPr lang="it-IT" sz="14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else { accept: </a:t>
          </a:r>
          <a:r>
            <a:rPr lang="it-IT" sz="14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  <a:sym typeface="Wingdings" panose="05000000000000000000" pitchFamily="2" charset="2"/>
            </a:rPr>
            <a:t> </a:t>
          </a:r>
          <a:r>
            <a:rPr lang="it-IT" sz="14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set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1400" b="0" i="1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</m:ctrlPr>
                </m:sSubPr>
                <m:e>
                  <m:r>
                    <a:rPr lang="it-IT" sz="1400" b="0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𝑋</m:t>
                  </m:r>
                </m:e>
                <m:sub>
                  <m:r>
                    <a:rPr lang="it-IT" sz="1400" b="0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𝐴</m:t>
                  </m:r>
                </m:sub>
              </m:sSub>
              <m:r>
                <a:rPr lang="it-IT" sz="1400" b="0" kern="120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m:t>= </m:t>
              </m:r>
              <m:r>
                <a:rPr lang="it-IT" sz="1400" b="0" kern="120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m:t>𝑋</m:t>
              </m:r>
              <m:r>
                <a:rPr lang="it-IT" sz="1400" b="0" kern="120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m:t> </m:t>
              </m:r>
            </m:oMath>
          </a14:m>
          <a:r>
            <a:rPr lang="it-IT" sz="14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}</a:t>
          </a:r>
        </a:p>
      </dsp:txBody>
      <dsp:txXfrm>
        <a:off x="2219896" y="3275479"/>
        <a:ext cx="8105203" cy="393277"/>
      </dsp:txXfrm>
    </dsp:sp>
    <dsp:sp modelId="{FC790C35-1931-438F-86A6-8F4BEB6D8545}">
      <dsp:nvSpPr>
        <dsp:cNvPr id="0" name=""/>
        <dsp:cNvSpPr/>
      </dsp:nvSpPr>
      <dsp:spPr>
        <a:xfrm>
          <a:off x="2065020" y="3668757"/>
          <a:ext cx="82600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0A9644-EB35-4AE5-B0FE-067D3E6ED237}">
      <dsp:nvSpPr>
        <dsp:cNvPr id="0" name=""/>
        <dsp:cNvSpPr/>
      </dsp:nvSpPr>
      <dsp:spPr>
        <a:xfrm>
          <a:off x="2219896" y="3694306"/>
          <a:ext cx="8105203" cy="365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i="1" kern="1200" dirty="0">
              <a:solidFill>
                <a:srgbClr val="C593B6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randview"/>
              <a:ea typeface="+mn-ea"/>
              <a:cs typeface="+mn-cs"/>
            </a:rPr>
            <a:t>4</a:t>
          </a:r>
          <a:r>
            <a:rPr lang="it-IT" sz="3200" b="1" i="1" kern="1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</a:t>
          </a:r>
          <a:r>
            <a:rPr lang="it-IT" sz="2400" kern="1200" dirty="0"/>
            <a:t> </a:t>
          </a:r>
          <a:r>
            <a:rPr lang="it-IT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Sample a value for random rejection:</a:t>
          </a:r>
          <a:r>
            <a:rPr lang="it-IT" sz="2400" b="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GB" sz="1600" i="1" kern="1200" dirty="0" smtClean="0">
                  <a:latin typeface="Cambria Math" panose="02040503050406030204" pitchFamily="18" charset="0"/>
                </a:rPr>
                <m:t>𝑈</m:t>
              </m:r>
              <m:r>
                <a:rPr lang="en-GB" sz="1600" i="1" kern="1200" dirty="0" smtClean="0">
                  <a:latin typeface="Cambria Math" panose="02040503050406030204" pitchFamily="18" charset="0"/>
                </a:rPr>
                <m:t> ∼</m:t>
              </m:r>
              <m:r>
                <a:rPr lang="en-GB" sz="1600" i="1" kern="1200" dirty="0" err="1" smtClean="0">
                  <a:latin typeface="Cambria Math" panose="02040503050406030204" pitchFamily="18" charset="0"/>
                </a:rPr>
                <m:t>𝑈𝑛𝑖𝑓</m:t>
              </m:r>
              <m:r>
                <a:rPr lang="en-GB" sz="1600" i="1" kern="1200" dirty="0" smtClean="0">
                  <a:latin typeface="Cambria Math" panose="02040503050406030204" pitchFamily="18" charset="0"/>
                </a:rPr>
                <m:t> </m:t>
              </m:r>
              <m:d>
                <m:dPr>
                  <m:ctrlPr>
                    <a:rPr lang="en-GB" sz="1600" i="1" kern="1200" dirty="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GB" sz="1600" i="1" kern="1200" dirty="0" smtClean="0">
                      <a:latin typeface="Cambria Math" panose="02040503050406030204" pitchFamily="18" charset="0"/>
                    </a:rPr>
                    <m:t>0, 1</m:t>
                  </m:r>
                </m:e>
              </m:d>
            </m:oMath>
          </a14:m>
          <a:r>
            <a:rPr lang="it-IT" sz="1600" b="0" kern="1200" dirty="0"/>
            <a:t> </a:t>
          </a:r>
          <a:endParaRPr lang="it-IT" sz="1600" kern="1200" dirty="0"/>
        </a:p>
      </dsp:txBody>
      <dsp:txXfrm>
        <a:off x="2219896" y="3694306"/>
        <a:ext cx="8105203" cy="365209"/>
      </dsp:txXfrm>
    </dsp:sp>
    <dsp:sp modelId="{FEF26F12-E85F-4138-8884-7F6628BA627F}">
      <dsp:nvSpPr>
        <dsp:cNvPr id="0" name=""/>
        <dsp:cNvSpPr/>
      </dsp:nvSpPr>
      <dsp:spPr>
        <a:xfrm>
          <a:off x="2065020" y="4059516"/>
          <a:ext cx="82600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C091D-2F31-4D6D-AFC7-09C2D5A2B5BE}">
      <dsp:nvSpPr>
        <dsp:cNvPr id="0" name=""/>
        <dsp:cNvSpPr/>
      </dsp:nvSpPr>
      <dsp:spPr>
        <a:xfrm>
          <a:off x="2219896" y="4085065"/>
          <a:ext cx="8105203" cy="45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7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i="1" kern="1200" dirty="0">
              <a:solidFill>
                <a:srgbClr val="C593B6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randview"/>
              <a:ea typeface="+mn-ea"/>
              <a:cs typeface="+mn-cs"/>
            </a:rPr>
            <a:t>5.</a:t>
          </a:r>
          <a:r>
            <a:rPr lang="it-IT" sz="1600" kern="1200" dirty="0"/>
            <a:t> </a:t>
          </a:r>
          <a:r>
            <a:rPr lang="it-IT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Perform </a:t>
          </a:r>
          <a:r>
            <a:rPr lang="it-IT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highlight>
                <a:srgbClr val="DCBFC7"/>
              </a:highlight>
              <a:latin typeface="Grandview"/>
              <a:ea typeface="+mn-ea"/>
              <a:cs typeface="+mn-cs"/>
            </a:rPr>
            <a:t>Metropolis-Hastings rejection step</a:t>
          </a:r>
          <a:r>
            <a:rPr lang="it-IT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:</a:t>
          </a:r>
        </a:p>
      </dsp:txBody>
      <dsp:txXfrm>
        <a:off x="2219896" y="4085065"/>
        <a:ext cx="8105203" cy="452664"/>
      </dsp:txXfrm>
    </dsp:sp>
    <dsp:sp modelId="{B11D8E5F-B11E-4139-A4BE-76EBEEEC6224}">
      <dsp:nvSpPr>
        <dsp:cNvPr id="0" name=""/>
        <dsp:cNvSpPr/>
      </dsp:nvSpPr>
      <dsp:spPr>
        <a:xfrm>
          <a:off x="2065020" y="4537729"/>
          <a:ext cx="82600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0BB3B2-8B9A-4747-A49B-6A9F79A01CEB}">
      <dsp:nvSpPr>
        <dsp:cNvPr id="0" name=""/>
        <dsp:cNvSpPr/>
      </dsp:nvSpPr>
      <dsp:spPr>
        <a:xfrm>
          <a:off x="2219896" y="4563278"/>
          <a:ext cx="8105203" cy="373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	</a:t>
          </a:r>
          <a:r>
            <a:rPr lang="it-IT" sz="16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Calculate acceptance ratio:       </a:t>
          </a:r>
          <a14:m xmlns:a14="http://schemas.microsoft.com/office/drawing/2010/main">
            <m:oMath xmlns:m="http://schemas.openxmlformats.org/officeDocument/2006/math">
              <m:r>
                <a:rPr lang="en-GB" sz="1400" b="0" i="1" kern="120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m:t>𝑟</m:t>
              </m:r>
              <m:r>
                <a:rPr lang="en-GB" sz="1400" b="0" i="1" kern="120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m:t>= </m:t>
              </m:r>
              <m:f>
                <m:fPr>
                  <m:ctrlPr>
                    <a:rPr lang="en-GB" sz="1400" b="0" i="1" kern="120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</m:ctrlPr>
                </m:fPr>
                <m:num>
                  <m:r>
                    <a:rPr lang="en-GB" sz="1400" b="0" i="1" kern="120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𝑓</m:t>
                  </m:r>
                  <m:d>
                    <m:dPr>
                      <m:ctrlPr>
                        <a:rPr lang="en-GB" sz="1400" b="0" i="1" kern="120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</m:ctrlPr>
                    </m:dPr>
                    <m:e>
                      <m:sSub>
                        <m:sSubPr>
                          <m:ctrlPr>
                            <a:rPr lang="en-GB" sz="1400" b="0" i="1" kern="120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GB" sz="1400" b="0" i="1" kern="120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lang="en-GB" sz="1400" b="0" i="1" kern="120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sub>
                      </m:sSub>
                    </m:e>
                  </m:d>
                  <m:func>
                    <m:funcPr>
                      <m:ctrlPr>
                        <a:rPr lang="en-GB" sz="1400" b="0" i="1" kern="120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</m:ctrlPr>
                    </m:funcPr>
                    <m:fName>
                      <m:r>
                        <m:rPr>
                          <m:sty m:val="p"/>
                        </m:rPr>
                        <a:rPr lang="en-GB" sz="1400" b="0" i="0" kern="120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min</m:t>
                      </m:r>
                    </m:fName>
                    <m:e>
                      <m:r>
                        <a:rPr lang="en-GB" sz="1400" b="0" i="1" kern="120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{</m:t>
                      </m:r>
                      <m:r>
                        <a:rPr lang="en-GB" sz="1400" b="0" i="1" kern="120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r>
                        <a:rPr lang="en-GB" sz="1400" b="0" i="1" kern="120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lang="en-GB" sz="1400" b="0" i="1" kern="120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b="0" i="1" kern="1200" smtClean="0">
                                  <a:solidFill>
                                    <a:srgbClr val="000000">
                                      <a:hueOff val="0"/>
                                      <a:satOff val="0"/>
                                      <a:lumOff val="0"/>
                                      <a:alphaOff val="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GB" sz="1400" b="0" i="1" kern="1200" smtClean="0">
                                  <a:solidFill>
                                    <a:srgbClr val="000000">
                                      <a:hueOff val="0"/>
                                      <a:satOff val="0"/>
                                      <a:lumOff val="0"/>
                                      <a:alphaOff val="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1400" b="0" i="1" kern="1200" smtClean="0">
                                  <a:solidFill>
                                    <a:srgbClr val="000000">
                                      <a:hueOff val="0"/>
                                      <a:satOff val="0"/>
                                      <a:lumOff val="0"/>
                                      <a:alphaOff val="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𝑐𝑢𝑟</m:t>
                              </m:r>
                            </m:sub>
                          </m:sSub>
                        </m:e>
                      </m:d>
                      <m:r>
                        <a:rPr lang="en-GB" sz="1400" b="0" i="1" kern="120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 </m:t>
                      </m:r>
                      <m:func>
                        <m:funcPr>
                          <m:ctrlPr>
                            <a:rPr lang="en-GB" sz="1400" b="0" i="1" kern="120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kern="120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exp</m:t>
                          </m:r>
                        </m:fName>
                        <m:e>
                          <m:sSub>
                            <m:sSubPr>
                              <m:ctrlPr>
                                <a:rPr lang="en-GB" sz="1400" b="0" i="1" kern="1200" smtClean="0">
                                  <a:solidFill>
                                    <a:srgbClr val="000000">
                                      <a:hueOff val="0"/>
                                      <a:satOff val="0"/>
                                      <a:lumOff val="0"/>
                                      <a:alphaOff val="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GB" sz="1400" b="0" i="1" kern="1200" smtClean="0">
                                  <a:solidFill>
                                    <a:srgbClr val="000000">
                                      <a:hueOff val="0"/>
                                      <a:satOff val="0"/>
                                      <a:lumOff val="0"/>
                                      <a:alphaOff val="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1400" b="0" i="1" kern="1200" smtClean="0">
                                  <a:solidFill>
                                    <a:srgbClr val="000000">
                                      <a:hueOff val="0"/>
                                      <a:satOff val="0"/>
                                      <a:lumOff val="0"/>
                                      <a:alphaOff val="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sz="1400" b="0" i="1" kern="120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400" b="0" i="1" kern="1200" smtClean="0">
                                  <a:solidFill>
                                    <a:srgbClr val="000000">
                                      <a:hueOff val="0"/>
                                      <a:satOff val="0"/>
                                      <a:lumOff val="0"/>
                                      <a:alphaOff val="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GB" sz="1400" b="0" i="1" kern="1200" smtClean="0">
                                  <a:solidFill>
                                    <a:srgbClr val="000000">
                                      <a:hueOff val="0"/>
                                      <a:satOff val="0"/>
                                      <a:lumOff val="0"/>
                                      <a:alphaOff val="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1400" b="0" i="1" kern="1200" smtClean="0">
                                  <a:solidFill>
                                    <a:srgbClr val="000000">
                                      <a:hueOff val="0"/>
                                      <a:satOff val="0"/>
                                      <a:lumOff val="0"/>
                                      <a:alphaOff val="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𝑐𝑢𝑟</m:t>
                              </m:r>
                            </m:sub>
                          </m:sSub>
                          <m:r>
                            <a:rPr lang="en-GB" sz="1400" b="0" i="1" kern="120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)}</m:t>
                          </m:r>
                        </m:e>
                      </m:func>
                    </m:e>
                  </m:func>
                </m:num>
                <m:den>
                  <m:r>
                    <a:rPr lang="en-GB" sz="1400" b="0" i="1" kern="120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𝑓</m:t>
                  </m:r>
                  <m:d>
                    <m:dPr>
                      <m:ctrlPr>
                        <a:rPr lang="en-GB" sz="1400" b="0" i="1" kern="120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</m:ctrlPr>
                    </m:dPr>
                    <m:e>
                      <m:sSub>
                        <m:sSubPr>
                          <m:ctrlPr>
                            <a:rPr lang="en-GB" sz="1400" b="0" i="1" kern="120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GB" sz="1400" b="0" i="1" kern="120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lang="en-GB" sz="1400" b="0" i="1" kern="120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𝑐𝑢𝑟</m:t>
                          </m:r>
                        </m:sub>
                      </m:sSub>
                    </m:e>
                  </m:d>
                  <m:func>
                    <m:funcPr>
                      <m:ctrlPr>
                        <a:rPr lang="en-GB" sz="1400" b="0" i="1" kern="120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</m:ctrlPr>
                    </m:funcPr>
                    <m:fName>
                      <m:r>
                        <m:rPr>
                          <m:sty m:val="p"/>
                        </m:rPr>
                        <a:rPr lang="en-GB" sz="1400" b="0" i="0" kern="120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min</m:t>
                      </m:r>
                    </m:fName>
                    <m:e>
                      <m:r>
                        <a:rPr lang="en-GB" sz="1400" b="0" i="1" kern="120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{</m:t>
                      </m:r>
                      <m:r>
                        <a:rPr lang="en-GB" sz="1400" b="0" i="1" kern="120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r>
                        <a:rPr lang="en-GB" sz="1400" b="0" i="1" kern="120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lang="en-GB" sz="1400" b="0" i="1" kern="120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b="0" i="1" kern="1200" smtClean="0">
                                  <a:solidFill>
                                    <a:srgbClr val="000000">
                                      <a:hueOff val="0"/>
                                      <a:satOff val="0"/>
                                      <a:lumOff val="0"/>
                                      <a:alphaOff val="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GB" sz="1400" b="0" i="1" kern="1200" smtClean="0">
                                  <a:solidFill>
                                    <a:srgbClr val="000000">
                                      <a:hueOff val="0"/>
                                      <a:satOff val="0"/>
                                      <a:lumOff val="0"/>
                                      <a:alphaOff val="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1400" b="0" i="1" kern="1200" smtClean="0">
                                  <a:solidFill>
                                    <a:srgbClr val="000000">
                                      <a:hueOff val="0"/>
                                      <a:satOff val="0"/>
                                      <a:lumOff val="0"/>
                                      <a:alphaOff val="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GB" sz="1400" b="0" i="1" kern="120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 </m:t>
                      </m:r>
                      <m:func>
                        <m:funcPr>
                          <m:ctrlPr>
                            <a:rPr lang="en-GB" sz="1400" b="0" i="1" kern="120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kern="120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exp</m:t>
                          </m:r>
                        </m:fName>
                        <m:e>
                          <m:sSub>
                            <m:sSubPr>
                              <m:ctrlPr>
                                <a:rPr lang="en-GB" sz="1400" b="0" i="1" kern="1200" smtClean="0">
                                  <a:solidFill>
                                    <a:srgbClr val="000000">
                                      <a:hueOff val="0"/>
                                      <a:satOff val="0"/>
                                      <a:lumOff val="0"/>
                                      <a:alphaOff val="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GB" sz="1400" b="0" i="1" kern="1200" smtClean="0">
                                  <a:solidFill>
                                    <a:srgbClr val="000000">
                                      <a:hueOff val="0"/>
                                      <a:satOff val="0"/>
                                      <a:lumOff val="0"/>
                                      <a:alphaOff val="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1400" b="0" i="1" kern="1200" smtClean="0">
                                  <a:solidFill>
                                    <a:srgbClr val="000000">
                                      <a:hueOff val="0"/>
                                      <a:satOff val="0"/>
                                      <a:lumOff val="0"/>
                                      <a:alphaOff val="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sz="1400" b="0" i="1" kern="120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400" b="0" i="1" kern="1200" smtClean="0">
                                  <a:solidFill>
                                    <a:srgbClr val="000000">
                                      <a:hueOff val="0"/>
                                      <a:satOff val="0"/>
                                      <a:lumOff val="0"/>
                                      <a:alphaOff val="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GB" sz="1400" b="0" i="1" kern="1200" smtClean="0">
                                  <a:solidFill>
                                    <a:srgbClr val="000000">
                                      <a:hueOff val="0"/>
                                      <a:satOff val="0"/>
                                      <a:lumOff val="0"/>
                                      <a:alphaOff val="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1400" b="0" i="1" kern="1200" smtClean="0">
                                  <a:solidFill>
                                    <a:srgbClr val="000000">
                                      <a:hueOff val="0"/>
                                      <a:satOff val="0"/>
                                      <a:lumOff val="0"/>
                                      <a:alphaOff val="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𝐴</m:t>
                              </m:r>
                            </m:sub>
                          </m:sSub>
                          <m:r>
                            <a:rPr lang="en-GB" sz="1400" b="0" i="1" kern="1200" smtClean="0">
                              <a:solidFill>
                                <a:srgbClr val="000000">
                                  <a:hueOff val="0"/>
                                  <a:satOff val="0"/>
                                  <a:lumOff val="0"/>
                                  <a:alphaOff val="0"/>
                                </a:srgb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)}</m:t>
                          </m:r>
                        </m:e>
                      </m:func>
                    </m:e>
                  </m:func>
                </m:den>
              </m:f>
            </m:oMath>
          </a14:m>
          <a:r>
            <a:rPr lang="it-IT" sz="16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 </a:t>
          </a:r>
        </a:p>
      </dsp:txBody>
      <dsp:txXfrm>
        <a:off x="2219896" y="4563278"/>
        <a:ext cx="8105203" cy="373717"/>
      </dsp:txXfrm>
    </dsp:sp>
    <dsp:sp modelId="{3E50239D-1CA5-4594-A1AA-4D4E4844A53D}">
      <dsp:nvSpPr>
        <dsp:cNvPr id="0" name=""/>
        <dsp:cNvSpPr/>
      </dsp:nvSpPr>
      <dsp:spPr>
        <a:xfrm>
          <a:off x="2065020" y="4936996"/>
          <a:ext cx="82600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C943C-B27B-4904-85CF-E68EA775460F}">
      <dsp:nvSpPr>
        <dsp:cNvPr id="0" name=""/>
        <dsp:cNvSpPr/>
      </dsp:nvSpPr>
      <dsp:spPr>
        <a:xfrm>
          <a:off x="2219896" y="4962545"/>
          <a:ext cx="8105203" cy="27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	        Check </a:t>
          </a:r>
          <a14:m xmlns:a14="http://schemas.microsoft.com/office/drawing/2010/main">
            <m:oMath xmlns:m="http://schemas.openxmlformats.org/officeDocument/2006/math">
              <m:r>
                <a:rPr lang="it-IT" sz="1400" b="0" kern="120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m:t>𝑈</m:t>
              </m:r>
              <m:r>
                <a:rPr lang="it-IT" sz="1400" b="0" kern="120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m:t> &gt;</m:t>
              </m:r>
              <m:func>
                <m:funcPr>
                  <m:ctrlPr>
                    <a:rPr lang="en-GB" sz="1400" b="0" i="1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</m:ctrlPr>
                </m:funcPr>
                <m:fName>
                  <m:r>
                    <m:rPr>
                      <m:sty m:val="p"/>
                    </m:rPr>
                    <a:rPr lang="en-GB" sz="1400" b="0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min</m:t>
                  </m:r>
                </m:fName>
                <m:e>
                  <m:d>
                    <m:dPr>
                      <m:begChr m:val="{"/>
                      <m:endChr m:val="}"/>
                      <m:ctrlPr>
                        <a:rPr lang="en-GB" sz="1400" b="0" i="1" kern="1200" dirty="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</m:ctrlPr>
                    </m:dPr>
                    <m:e>
                      <m:r>
                        <a:rPr lang="en-GB" sz="1400" b="0" kern="1200" dirty="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1,  </m:t>
                      </m:r>
                      <m:r>
                        <a:rPr lang="en-GB" sz="1400" b="0" kern="1200" dirty="0" smtClean="0">
                          <a:solidFill>
                            <a:srgbClr val="000000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</m:e>
                  </m:d>
                </m:e>
              </m:func>
            </m:oMath>
          </a14:m>
          <a:r>
            <a:rPr lang="it-IT" sz="14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   {</a:t>
          </a:r>
        </a:p>
      </dsp:txBody>
      <dsp:txXfrm>
        <a:off x="2219896" y="4962545"/>
        <a:ext cx="8105203" cy="276799"/>
      </dsp:txXfrm>
    </dsp:sp>
    <dsp:sp modelId="{5202680E-A88F-436B-B6D4-7BE1752121BD}">
      <dsp:nvSpPr>
        <dsp:cNvPr id="0" name=""/>
        <dsp:cNvSpPr/>
      </dsp:nvSpPr>
      <dsp:spPr>
        <a:xfrm>
          <a:off x="2065020" y="5239344"/>
          <a:ext cx="82600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9361E-E5D8-414F-B43F-6F53E74CFB6D}">
      <dsp:nvSpPr>
        <dsp:cNvPr id="0" name=""/>
        <dsp:cNvSpPr/>
      </dsp:nvSpPr>
      <dsp:spPr>
        <a:xfrm>
          <a:off x="2219896" y="5264893"/>
          <a:ext cx="8105203" cy="311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					          reject: </a:t>
          </a:r>
          <a:r>
            <a:rPr lang="it-IT" sz="14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  <a:sym typeface="Wingdings" panose="05000000000000000000" pitchFamily="2" charset="2"/>
            </a:rPr>
            <a:t>  set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1400" b="0" i="1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  <a:sym typeface="Wingdings" panose="05000000000000000000" pitchFamily="2" charset="2"/>
                    </a:rPr>
                  </m:ctrlPr>
                </m:sSubPr>
                <m:e>
                  <m:r>
                    <a:rPr lang="it-IT" sz="1400" b="0" i="1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  <a:sym typeface="Wingdings" panose="05000000000000000000" pitchFamily="2" charset="2"/>
                    </a:rPr>
                    <m:t>𝑋</m:t>
                  </m:r>
                </m:e>
                <m:sub>
                  <m:r>
                    <a:rPr lang="it-IT" sz="1400" b="0" i="1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  <a:sym typeface="Wingdings" panose="05000000000000000000" pitchFamily="2" charset="2"/>
                    </a:rPr>
                    <m:t>𝑀</m:t>
                  </m:r>
                </m:sub>
              </m:sSub>
              <m:r>
                <a:rPr lang="it-IT" sz="1400" b="0" i="1" kern="120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  <a:sym typeface="Wingdings" panose="05000000000000000000" pitchFamily="2" charset="2"/>
                </a:rPr>
                <m:t>= </m:t>
              </m:r>
              <m:sSub>
                <m:sSubPr>
                  <m:ctrlPr>
                    <a:rPr lang="it-IT" sz="1400" b="0" i="1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  <a:sym typeface="Wingdings" panose="05000000000000000000" pitchFamily="2" charset="2"/>
                    </a:rPr>
                  </m:ctrlPr>
                </m:sSubPr>
                <m:e>
                  <m:r>
                    <a:rPr lang="it-IT" sz="1400" b="0" i="1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  <a:sym typeface="Wingdings" panose="05000000000000000000" pitchFamily="2" charset="2"/>
                    </a:rPr>
                    <m:t>𝑋</m:t>
                  </m:r>
                </m:e>
                <m:sub>
                  <m:r>
                    <a:rPr lang="it-IT" sz="1400" b="0" i="1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  <a:sym typeface="Wingdings" panose="05000000000000000000" pitchFamily="2" charset="2"/>
                    </a:rPr>
                    <m:t>𝑐</m:t>
                  </m:r>
                  <m:r>
                    <a:rPr lang="en-GB" sz="1400" b="0" i="1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  <a:sym typeface="Wingdings" panose="05000000000000000000" pitchFamily="2" charset="2"/>
                    </a:rPr>
                    <m:t>𝑢𝑟</m:t>
                  </m:r>
                </m:sub>
              </m:sSub>
            </m:oMath>
          </a14:m>
          <a:r>
            <a:rPr lang="it-IT" sz="1400" kern="1200" dirty="0"/>
            <a:t> }</a:t>
          </a:r>
        </a:p>
      </dsp:txBody>
      <dsp:txXfrm>
        <a:off x="2219896" y="5264893"/>
        <a:ext cx="8105203" cy="311142"/>
      </dsp:txXfrm>
    </dsp:sp>
    <dsp:sp modelId="{7CD1B0A3-42A2-4330-BD86-7C95C46B4D65}">
      <dsp:nvSpPr>
        <dsp:cNvPr id="0" name=""/>
        <dsp:cNvSpPr/>
      </dsp:nvSpPr>
      <dsp:spPr>
        <a:xfrm>
          <a:off x="2065020" y="5576036"/>
          <a:ext cx="82600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C8E0C9-C62C-4EB9-BBB3-985DDEF28E67}">
      <dsp:nvSpPr>
        <dsp:cNvPr id="0" name=""/>
        <dsp:cNvSpPr/>
      </dsp:nvSpPr>
      <dsp:spPr>
        <a:xfrm>
          <a:off x="2219896" y="5601585"/>
          <a:ext cx="8105203" cy="337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				              else { accept: </a:t>
          </a:r>
          <a:r>
            <a:rPr lang="it-IT" sz="14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  <a:sym typeface="Wingdings" panose="05000000000000000000" pitchFamily="2" charset="2"/>
            </a:rPr>
            <a:t> </a:t>
          </a:r>
          <a:r>
            <a:rPr lang="it-IT" sz="14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set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1400" b="0" i="1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</m:ctrlPr>
                </m:sSubPr>
                <m:e>
                  <m:r>
                    <a:rPr lang="it-IT" sz="1400" b="0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𝑋</m:t>
                  </m:r>
                </m:e>
                <m:sub>
                  <m:r>
                    <m:rPr>
                      <m:sty m:val="p"/>
                    </m:rPr>
                    <a:rPr lang="en-GB" sz="1400" b="0" i="0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M</m:t>
                  </m:r>
                </m:sub>
              </m:sSub>
              <m:r>
                <a:rPr lang="it-IT" sz="1400" b="0" kern="120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m:t>= </m:t>
              </m:r>
              <m:sSub>
                <m:sSubPr>
                  <m:ctrlPr>
                    <a:rPr lang="en-GB" sz="1400" b="0" i="1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</m:ctrlPr>
                </m:sSubPr>
                <m:e>
                  <m:r>
                    <a:rPr lang="it-IT" sz="1400" b="0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𝑋</m:t>
                  </m:r>
                </m:e>
                <m:sub>
                  <m:r>
                    <m:rPr>
                      <m:sty m:val="p"/>
                    </m:rPr>
                    <a:rPr lang="en-GB" sz="1400" b="0" i="0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A</m:t>
                  </m:r>
                </m:sub>
              </m:sSub>
              <m:r>
                <a:rPr lang="en-GB" sz="1400" b="0" i="0" kern="120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mbria Math" panose="02040503050406030204" pitchFamily="18" charset="0"/>
                  <a:ea typeface="+mn-ea"/>
                  <a:cs typeface="+mn-cs"/>
                </a:rPr>
                <m:t> </m:t>
              </m:r>
            </m:oMath>
          </a14:m>
          <a:r>
            <a:rPr lang="it-IT" sz="14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}</a:t>
          </a:r>
        </a:p>
      </dsp:txBody>
      <dsp:txXfrm>
        <a:off x="2219896" y="5601585"/>
        <a:ext cx="8105203" cy="337018"/>
      </dsp:txXfrm>
    </dsp:sp>
    <dsp:sp modelId="{1F4F6E60-7345-46FA-B68F-B6817F9068AE}">
      <dsp:nvSpPr>
        <dsp:cNvPr id="0" name=""/>
        <dsp:cNvSpPr/>
      </dsp:nvSpPr>
      <dsp:spPr>
        <a:xfrm>
          <a:off x="2065020" y="5938604"/>
          <a:ext cx="82600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ED082-9528-4273-B5F2-33744285332B}">
      <dsp:nvSpPr>
        <dsp:cNvPr id="0" name=""/>
        <dsp:cNvSpPr/>
      </dsp:nvSpPr>
      <dsp:spPr>
        <a:xfrm>
          <a:off x="2219896" y="5964153"/>
          <a:ext cx="8105203" cy="510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i="1" kern="1200" dirty="0">
              <a:solidFill>
                <a:srgbClr val="C593B6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randview"/>
              <a:ea typeface="+mn-ea"/>
              <a:cs typeface="+mn-cs"/>
            </a:rPr>
            <a:t>6.</a:t>
          </a:r>
          <a:r>
            <a:rPr lang="it-IT" sz="1400" b="1" i="1" kern="1200" dirty="0">
              <a:solidFill>
                <a:srgbClr val="C593B6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randview"/>
              <a:ea typeface="+mn-ea"/>
              <a:cs typeface="+mn-cs"/>
            </a:rPr>
            <a:t> </a:t>
          </a:r>
          <a:r>
            <a:rPr lang="it-IT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randview"/>
              <a:ea typeface="+mn-ea"/>
              <a:cs typeface="+mn-cs"/>
            </a:rPr>
            <a:t>Return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2000" i="1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</m:ctrlPr>
                </m:sSubPr>
                <m:e>
                  <m:r>
                    <a:rPr lang="it-IT" sz="2000" i="1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𝑋</m:t>
                  </m:r>
                </m:e>
                <m:sub>
                  <m:r>
                    <a:rPr lang="it-IT" sz="2000" i="1" kern="1200" dirty="0" smtClean="0">
                      <a:solidFill>
                        <a:srgbClr val="000000">
                          <a:hueOff val="0"/>
                          <a:satOff val="0"/>
                          <a:lumOff val="0"/>
                          <a:alphaOff val="0"/>
                        </a:srgbClr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𝑀</m:t>
                  </m:r>
                </m:sub>
              </m:sSub>
            </m:oMath>
          </a14:m>
          <a:endParaRPr lang="it-IT" sz="2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Grandview"/>
            <a:ea typeface="+mn-ea"/>
            <a:cs typeface="+mn-cs"/>
          </a:endParaRPr>
        </a:p>
      </dsp:txBody>
      <dsp:txXfrm>
        <a:off x="2219896" y="5964153"/>
        <a:ext cx="8105203" cy="510982"/>
      </dsp:txXfrm>
    </dsp:sp>
    <dsp:sp modelId="{F1FF1B3B-3E0C-4420-A19E-9A50094A57EC}">
      <dsp:nvSpPr>
        <dsp:cNvPr id="0" name=""/>
        <dsp:cNvSpPr/>
      </dsp:nvSpPr>
      <dsp:spPr>
        <a:xfrm>
          <a:off x="2065020" y="6475135"/>
          <a:ext cx="82600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49F2F-251C-405F-BF39-5EBEEB209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FC30D0-DEC7-4A26-A7A8-26A8B7EF2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7973FE-BD71-49B2-982D-B359A1F3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4F11-82FD-4860-AB76-A4E36827D0A5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5F3EF1-2556-40E4-837A-EBA72D86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8D5C93-D4FA-43A8-94E3-7EE2950D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589E-80E9-4386-909F-030A9AC16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31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C1B38-DC84-4A5A-B824-1D5EDBE61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F4F0BB-38F9-4AA6-AB72-593E9C2F2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4CA402-3C2F-4D39-A66D-27CCFC3C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4F11-82FD-4860-AB76-A4E36827D0A5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3A57E6-C110-448E-8F26-0A05E4D7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B7D6C0-A229-48B9-AA99-B0DC523A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589E-80E9-4386-909F-030A9AC16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6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7800B32-FED0-4100-8D27-6BACE7551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81DDEF-1A96-4F0E-A788-28DFE0626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6951CB-E3A4-46F4-BA38-FA2338561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4F11-82FD-4860-AB76-A4E36827D0A5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9FB5C6-A0A4-465B-A3D7-D8CC2DF16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CF4B02-86AD-4DC3-8EDE-A326721C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589E-80E9-4386-909F-030A9AC16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084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70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54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8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51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71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40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84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951B9B-CEE4-435F-B9CD-00AE760BD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5CF3A3-0E8A-48EC-9E00-EA2A7F645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DCD0EC-E5C9-4D82-A6DC-2AE109DB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4F11-82FD-4860-AB76-A4E36827D0A5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9E6C86-F64C-4832-A283-919F5319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E6D0D9-B40E-4E57-9A88-259D3237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589E-80E9-4386-909F-030A9AC16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045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81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06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8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C5A98-AD29-4897-BFBE-B1A23B7EF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D12200-4BA9-454F-BAF3-53D9BFC58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BD82AB-C95F-47A8-822C-16039D92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4F11-82FD-4860-AB76-A4E36827D0A5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704CDB-493C-4560-AEB0-FEB07C15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73FF66-B126-4F00-9A38-84AA22F0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589E-80E9-4386-909F-030A9AC16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41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91385-9108-4630-9A70-5819F766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396F74-15A7-49C1-B114-D06C3C704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D05B66-FF27-4827-80E0-A6ED8CE34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94A727-3B50-4C5B-91A0-6B3C443F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4F11-82FD-4860-AB76-A4E36827D0A5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6F936C-057C-4394-A5FA-3D33E274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766321-9758-49B7-9E1C-3B3C76E4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589E-80E9-4386-909F-030A9AC16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89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224DF0-B8BC-4833-831C-325C365B8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0CBBD1-EF45-4049-AE7C-9628F10AF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18BCC0-3306-48D9-B83F-8E7CAEF07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B734E0-C386-4BC7-A05C-7A2526456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1363AC3-D0AF-435B-971E-B183C9C15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4F5F7B0-4C89-4A5F-8729-265126859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4F11-82FD-4860-AB76-A4E36827D0A5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676A9B-2BB8-493E-A9F2-ED1ED4F1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4E660A0-0117-4968-8CC0-059C4B96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589E-80E9-4386-909F-030A9AC16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74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9C7772-EC26-4DC5-91ED-1717D298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2ADA8DF-A057-4FAB-841E-A38DB18D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4F11-82FD-4860-AB76-A4E36827D0A5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516322-BF55-4193-9EDE-59D58899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40F3F50-0110-4D6C-8A68-00E87FE7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589E-80E9-4386-909F-030A9AC16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07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B1C4109-91CC-4781-95E7-686D80E0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4F11-82FD-4860-AB76-A4E36827D0A5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6653CB-F2C2-4875-8611-A8DAEBF2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D21E77-BD10-4852-9855-78B0CE46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589E-80E9-4386-909F-030A9AC16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96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6ACD48-5705-4C79-BB57-A1E6F293E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46C08-44A2-4DAE-AA92-7214FB3DD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FD27AA-3478-4CCF-9EED-17E0E4C88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9A9681-AA66-4552-A982-BD99401C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4F11-82FD-4860-AB76-A4E36827D0A5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2F7C78-9713-4A37-A570-2E5508F3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56CA90-DFDE-42A2-A67F-3059CB28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589E-80E9-4386-909F-030A9AC16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67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D571E-15C1-4632-BA15-2EE4B4064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3224BC4-BFA7-4E13-B0FB-AA8403E09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31B5A9-B0A9-4A08-A44B-016E121FA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FB11D4-B14F-4EE3-BA12-63D956C0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4F11-82FD-4860-AB76-A4E36827D0A5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2FCA6-6638-43C4-9C62-572CB608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61B9ED-5EFB-43EA-B5D2-00D43692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589E-80E9-4386-909F-030A9AC16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16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348C0-4788-4C78-A10B-AF7D0EB15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0D27AB-1AE9-46F0-BCDC-92A870283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3ADD99-20D7-4E1E-AF6F-22344BB39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54F11-82FD-4860-AB76-A4E36827D0A5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1A240D-EFB0-4E3F-8567-237AF571E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77CD2F-7BB9-45D8-98F6-FCFEC990D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8589E-80E9-4386-909F-030A9AC16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22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32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11" Type="http://schemas.openxmlformats.org/officeDocument/2006/relationships/image" Target="../media/image23.png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0.xml"/><Relationship Id="rId3" Type="http://schemas.openxmlformats.org/officeDocument/2006/relationships/diagramData" Target="../diagrams/data9.xml"/><Relationship Id="rId7" Type="http://schemas.microsoft.com/office/2007/relationships/diagramDrawing" Target="../diagrams/drawing6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60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60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6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7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00203CE-E122-5B98-1B95-31C5FF2D0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170167"/>
            <a:ext cx="10495904" cy="13958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600" b="1" dirty="0"/>
              <a:t>Adaptive Rejection Metropolis sampling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5288477-7CF3-CD33-41E1-0D6198045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2064456"/>
            <a:ext cx="8544519" cy="1643320"/>
          </a:xfrm>
        </p:spPr>
        <p:txBody>
          <a:bodyPr>
            <a:normAutofit fontScale="92500" lnSpcReduction="20000"/>
          </a:bodyPr>
          <a:lstStyle/>
          <a:p>
            <a:r>
              <a:rPr lang="en-GB" sz="1800" dirty="0"/>
              <a:t>Computational Statistics report based on:</a:t>
            </a:r>
          </a:p>
          <a:p>
            <a:r>
              <a:rPr lang="en-GB" sz="1800" dirty="0"/>
              <a:t>“Adaptive Rejection Metropolis Sampling within Gibbs Sampling” by W. R. </a:t>
            </a:r>
            <a:r>
              <a:rPr lang="en-GB" sz="1800" dirty="0" err="1"/>
              <a:t>Gilks</a:t>
            </a:r>
            <a:r>
              <a:rPr lang="en-GB" sz="1800" dirty="0"/>
              <a:t>, N. G. Best and K . K. C. Tan, 1995. </a:t>
            </a:r>
          </a:p>
          <a:p>
            <a:endParaRPr lang="en-GB" sz="1800" dirty="0"/>
          </a:p>
          <a:p>
            <a:r>
              <a:rPr lang="en-GB" sz="1800" i="1" dirty="0"/>
              <a:t>Sara Corrà, </a:t>
            </a:r>
            <a:r>
              <a:rPr lang="en-GB" sz="1800" i="1" dirty="0" err="1"/>
              <a:t>Goar</a:t>
            </a:r>
            <a:r>
              <a:rPr lang="en-GB" sz="1800" i="1" dirty="0"/>
              <a:t> </a:t>
            </a:r>
            <a:r>
              <a:rPr lang="en-GB" sz="1800" i="1" dirty="0" err="1"/>
              <a:t>Shaboian</a:t>
            </a:r>
            <a:endParaRPr lang="it-IT" sz="1800" i="1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0ABD15-B71C-3A76-CB3F-89167D44B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838" r="2" b="28376"/>
          <a:stretch/>
        </p:blipFill>
        <p:spPr>
          <a:xfrm>
            <a:off x="1" y="3311714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5350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00203CE-E122-5B98-1B95-31C5FF2D0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170167"/>
            <a:ext cx="10495904" cy="13958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600" b="1" dirty="0"/>
              <a:t>Adaptive Rejection Sampling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sp>
        <p:nvSpPr>
          <p:cNvPr id="43" name="Segnaposto contenuto 2">
            <a:extLst>
              <a:ext uri="{FF2B5EF4-FFF2-40B4-BE49-F238E27FC236}">
                <a16:creationId xmlns:a16="http://schemas.microsoft.com/office/drawing/2014/main" id="{CD0D8A6E-0F29-49A3-8C26-031ABF5062D2}"/>
              </a:ext>
            </a:extLst>
          </p:cNvPr>
          <p:cNvSpPr txBox="1">
            <a:spLocks/>
          </p:cNvSpPr>
          <p:nvPr/>
        </p:nvSpPr>
        <p:spPr>
          <a:xfrm>
            <a:off x="561615" y="1809240"/>
            <a:ext cx="11366499" cy="47911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242D">
                  <a:lumMod val="50000"/>
                  <a:lumOff val="50000"/>
                </a:srgbClr>
              </a:buClr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1242D"/>
                </a:solidFill>
                <a:effectLst/>
                <a:uLnTx/>
                <a:uFillTx/>
                <a:latin typeface="LMRoman10-Regular"/>
                <a:ea typeface="+mn-ea"/>
                <a:cs typeface="+mn-cs"/>
              </a:rPr>
              <a:t>The adaptive nature of this approach is due to the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41242D"/>
                </a:solidFill>
                <a:effectLst/>
                <a:uLnTx/>
                <a:uFillTx/>
                <a:latin typeface="LMRoman10-Regular"/>
                <a:ea typeface="+mn-ea"/>
                <a:cs typeface="+mn-cs"/>
              </a:rPr>
              <a:t>iterative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1242D"/>
                </a:solidFill>
                <a:effectLst/>
                <a:uLnTx/>
                <a:uFillTx/>
                <a:latin typeface="LMRoman10-Regular"/>
                <a:ea typeface="+mn-ea"/>
                <a:cs typeface="+mn-cs"/>
              </a:rPr>
              <a:t> refinement of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1242D"/>
                </a:solidFill>
                <a:effectLst/>
                <a:uLnTx/>
                <a:uFillTx/>
                <a:latin typeface="LMRoman10-Regular"/>
                <a:ea typeface="+mn-ea"/>
                <a:cs typeface="+mn-cs"/>
              </a:rPr>
              <a:t>envelope and the squeezing function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1242D"/>
                </a:solidFill>
                <a:effectLst/>
                <a:uLnTx/>
                <a:uFillTx/>
                <a:latin typeface="LMRoman10-Regular"/>
                <a:ea typeface="+mn-ea"/>
                <a:cs typeface="+mn-cs"/>
              </a:rPr>
              <a:t> concurrently with the generation of sample draws (by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1242D"/>
                </a:solidFill>
                <a:effectLst/>
                <a:uLnTx/>
                <a:uFillTx/>
                <a:latin typeface="LMRoman10-Regular"/>
                <a:ea typeface="+mn-ea"/>
                <a:cs typeface="+mn-cs"/>
              </a:rPr>
              <a:t>Gilks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1242D"/>
                </a:solidFill>
                <a:effectLst/>
                <a:uLnTx/>
                <a:uFillTx/>
                <a:latin typeface="LMRoman10-Regular"/>
                <a:ea typeface="+mn-ea"/>
                <a:cs typeface="+mn-cs"/>
              </a:rPr>
              <a:t> and Wild).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242D">
                  <a:lumMod val="50000"/>
                  <a:lumOff val="50000"/>
                </a:srgbClr>
              </a:buClr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1242D"/>
                </a:solidFill>
                <a:effectLst/>
                <a:uLnTx/>
                <a:uFillTx/>
                <a:latin typeface="LMRoman10-Regular"/>
                <a:ea typeface="+mn-ea"/>
                <a:cs typeface="+mn-cs"/>
              </a:rPr>
              <a:t>The relationship can be stated as follows: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242D">
                  <a:lumMod val="50000"/>
                  <a:lumOff val="50000"/>
                </a:srgbClr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1242D"/>
              </a:solidFill>
              <a:effectLst/>
              <a:uLnTx/>
              <a:uFillTx/>
              <a:latin typeface="LMRoman10-Regular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242D">
                  <a:lumMod val="50000"/>
                  <a:lumOff val="50000"/>
                </a:srgbClr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1242D"/>
              </a:solidFill>
              <a:effectLst/>
              <a:uLnTx/>
              <a:uFillTx/>
              <a:latin typeface="LMRoman10-Regular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242D">
                  <a:lumMod val="50000"/>
                  <a:lumOff val="50000"/>
                </a:srgbClr>
              </a:buClr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1242D"/>
                </a:solidFill>
                <a:effectLst/>
                <a:uLnTx/>
                <a:uFillTx/>
                <a:latin typeface="LMRoman10-Regular"/>
                <a:ea typeface="+mn-ea"/>
                <a:cs typeface="+mn-cs"/>
              </a:rPr>
              <a:t>By leveraging the property that any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1242D"/>
                </a:solidFill>
                <a:effectLst/>
                <a:uLnTx/>
                <a:uFillTx/>
                <a:latin typeface="LMRoman10-Regular"/>
                <a:ea typeface="+mn-ea"/>
                <a:cs typeface="+mn-cs"/>
              </a:rPr>
              <a:t>concave function can be bounded both from above and below by its secants and chords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1242D"/>
                </a:solidFill>
                <a:effectLst/>
                <a:uLnTx/>
                <a:uFillTx/>
                <a:latin typeface="LMRoman10-Regular"/>
                <a:ea typeface="+mn-ea"/>
                <a:cs typeface="+mn-cs"/>
              </a:rPr>
              <a:t>, the Adaptive Rejection Sampling (ARS) method avoids the need for time consuming optimization.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242D">
                  <a:lumMod val="50000"/>
                  <a:lumOff val="50000"/>
                </a:srgbClr>
              </a:buClr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1242D"/>
                </a:solidFill>
                <a:effectLst/>
                <a:uLnTx/>
                <a:uFillTx/>
                <a:latin typeface="LMRoman10-Regular"/>
                <a:ea typeface="+mn-ea"/>
                <a:cs typeface="+mn-cs"/>
              </a:rPr>
              <a:t>This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1242D"/>
                </a:solidFill>
                <a:effectLst/>
                <a:uLnTx/>
                <a:uFillTx/>
                <a:latin typeface="LMRoman10-Regular"/>
                <a:ea typeface="+mn-ea"/>
                <a:cs typeface="+mn-cs"/>
              </a:rPr>
              <a:t>derivative-free version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1242D"/>
                </a:solidFill>
                <a:effectLst/>
                <a:uLnTx/>
                <a:uFillTx/>
                <a:latin typeface="LMRoman10-Regular"/>
                <a:ea typeface="+mn-ea"/>
                <a:cs typeface="+mn-cs"/>
              </a:rPr>
              <a:t>of the ARS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1242D"/>
                </a:solidFill>
                <a:effectLst/>
                <a:uLnTx/>
                <a:uFillTx/>
                <a:latin typeface="LMRoman10-Regular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1242D"/>
                </a:solidFill>
                <a:effectLst/>
                <a:uLnTx/>
                <a:uFillTx/>
                <a:latin typeface="LMRoman10-Regular"/>
                <a:ea typeface="+mn-ea"/>
                <a:cs typeface="+mn-cs"/>
              </a:rPr>
              <a:t>(Walter R.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1242D"/>
                </a:solidFill>
                <a:effectLst/>
                <a:uLnTx/>
                <a:uFillTx/>
                <a:latin typeface="LMRoman10-Regular"/>
                <a:ea typeface="+mn-ea"/>
                <a:cs typeface="+mn-cs"/>
              </a:rPr>
              <a:t>Gilks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1242D"/>
                </a:solidFill>
                <a:effectLst/>
                <a:uLnTx/>
                <a:uFillTx/>
                <a:latin typeface="LMRoman10-Regular"/>
                <a:ea typeface="+mn-ea"/>
                <a:cs typeface="+mn-cs"/>
              </a:rPr>
              <a:t> and Wild (1992)) uses secants lines avoids the need for the specification of derivatives. Nevertheless, it is important to acknowledge that this advantage comes at the cost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41242D"/>
                </a:solidFill>
                <a:effectLst/>
                <a:uLnTx/>
                <a:uFillTx/>
                <a:latin typeface="LMRoman10-Regular"/>
                <a:ea typeface="+mn-ea"/>
                <a:cs typeface="+mn-cs"/>
              </a:rPr>
              <a:t>reduced algorithm efficiency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1242D"/>
                </a:solidFill>
                <a:effectLst/>
                <a:uLnTx/>
                <a:uFillTx/>
                <a:latin typeface="LMRoman10-Regular"/>
                <a:ea typeface="+mn-ea"/>
                <a:cs typeface="+mn-cs"/>
              </a:rPr>
              <a:t>.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41242D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242D">
                  <a:lumMod val="50000"/>
                  <a:lumOff val="50000"/>
                </a:srgbClr>
              </a:buClr>
              <a:buSzPct val="75000"/>
              <a:buFont typeface="Wingdings" panose="05000000000000000000" pitchFamily="2" charset="2"/>
              <a:buChar char="Ø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1242D"/>
              </a:solidFill>
              <a:effectLst/>
              <a:uLnTx/>
              <a:uFillTx/>
              <a:latin typeface="LMRoman10-Regular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41242D">
                  <a:lumMod val="50000"/>
                  <a:lumOff val="50000"/>
                </a:srgbClr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41242D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sp>
        <p:nvSpPr>
          <p:cNvPr id="45" name="Rettangolo con angoli arrotondati 3">
            <a:extLst>
              <a:ext uri="{FF2B5EF4-FFF2-40B4-BE49-F238E27FC236}">
                <a16:creationId xmlns:a16="http://schemas.microsoft.com/office/drawing/2014/main" id="{FCCC1F0D-30EB-4CFD-8AB3-6380F59EDF33}"/>
              </a:ext>
            </a:extLst>
          </p:cNvPr>
          <p:cNvSpPr/>
          <p:nvPr/>
        </p:nvSpPr>
        <p:spPr>
          <a:xfrm>
            <a:off x="1070382" y="3445971"/>
            <a:ext cx="2673062" cy="693490"/>
          </a:xfrm>
          <a:prstGeom prst="roundRect">
            <a:avLst/>
          </a:prstGeom>
          <a:ln w="571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MathItalic10-Regular"/>
                <a:ea typeface="+mn-ea"/>
                <a:cs typeface="+mn-cs"/>
              </a:rPr>
              <a:t>s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Roman10-Regular"/>
                <a:ea typeface="+mn-ea"/>
                <a:cs typeface="+mn-cs"/>
              </a:rPr>
              <a:t>(</a:t>
            </a:r>
            <a:r>
              <a:rPr kumimoji="0" lang="pt-BR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MathItalic10-Regular"/>
                <a:ea typeface="+mn-ea"/>
                <a:cs typeface="+mn-cs"/>
              </a:rPr>
              <a:t>x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Roman10-Regular"/>
                <a:ea typeface="+mn-ea"/>
                <a:cs typeface="+mn-cs"/>
              </a:rPr>
              <a:t>)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MathSymbols10-Regular"/>
                <a:ea typeface="+mn-ea"/>
                <a:cs typeface="+mn-cs"/>
              </a:rPr>
              <a:t>≤ </a:t>
            </a:r>
            <a:r>
              <a:rPr kumimoji="0" lang="pt-BR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MathItalic10-Regular"/>
                <a:ea typeface="+mn-ea"/>
                <a:cs typeface="+mn-cs"/>
              </a:rPr>
              <a:t>f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Roman10-Regular"/>
                <a:ea typeface="+mn-ea"/>
                <a:cs typeface="+mn-cs"/>
              </a:rPr>
              <a:t>(</a:t>
            </a:r>
            <a:r>
              <a:rPr kumimoji="0" lang="pt-BR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MathItalic10-Regular"/>
                <a:ea typeface="+mn-ea"/>
                <a:cs typeface="+mn-cs"/>
              </a:rPr>
              <a:t>x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Roman10-Regular"/>
                <a:ea typeface="+mn-ea"/>
                <a:cs typeface="+mn-cs"/>
              </a:rPr>
              <a:t>)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MathSymbols10-Regular"/>
                <a:ea typeface="+mn-ea"/>
                <a:cs typeface="+mn-cs"/>
              </a:rPr>
              <a:t>≤ </a:t>
            </a:r>
            <a:r>
              <a:rPr kumimoji="0" lang="pt-BR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MathItalic10-Regular"/>
                <a:ea typeface="+mn-ea"/>
                <a:cs typeface="+mn-cs"/>
              </a:rPr>
              <a:t>h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Roman10-Regular"/>
                <a:ea typeface="+mn-ea"/>
                <a:cs typeface="+mn-cs"/>
              </a:rPr>
              <a:t>(</a:t>
            </a:r>
            <a:r>
              <a:rPr kumimoji="0" lang="pt-BR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MathItalic10-Regular"/>
                <a:ea typeface="+mn-ea"/>
                <a:cs typeface="+mn-cs"/>
              </a:rPr>
              <a:t>x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Roman10-Regular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452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00203CE-E122-5B98-1B95-31C5FF2D0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170167"/>
            <a:ext cx="10495904" cy="13958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600" b="1" dirty="0"/>
              <a:t>Log-concave distribution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Segnaposto contenuto 2">
                <a:extLst>
                  <a:ext uri="{FF2B5EF4-FFF2-40B4-BE49-F238E27FC236}">
                    <a16:creationId xmlns:a16="http://schemas.microsoft.com/office/drawing/2014/main" id="{29245F63-0451-4992-AB41-802B647755D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91079" y="2340131"/>
              <a:ext cx="10325000" cy="3564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3" name="Segnaposto contenuto 2">
                <a:extLst>
                  <a:ext uri="{FF2B5EF4-FFF2-40B4-BE49-F238E27FC236}">
                    <a16:creationId xmlns:a16="http://schemas.microsoft.com/office/drawing/2014/main" id="{29245F63-0451-4992-AB41-802B647755D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91079" y="2340131"/>
              <a:ext cx="10325000" cy="3564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tangolo con angoli arrotondati 3">
                <a:extLst>
                  <a:ext uri="{FF2B5EF4-FFF2-40B4-BE49-F238E27FC236}">
                    <a16:creationId xmlns:a16="http://schemas.microsoft.com/office/drawing/2014/main" id="{1F1FFCFA-C41A-4427-BFD1-6185F499DA80}"/>
                  </a:ext>
                </a:extLst>
              </p:cNvPr>
              <p:cNvSpPr/>
              <p:nvPr/>
            </p:nvSpPr>
            <p:spPr>
              <a:xfrm>
                <a:off x="861824" y="3775604"/>
                <a:ext cx="9983510" cy="693490"/>
              </a:xfrm>
              <a:prstGeom prst="roundRect">
                <a:avLst/>
              </a:prstGeom>
              <a:ln w="5715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3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 </m:t>
                      </m:r>
                      <m:r>
                        <a:rPr kumimoji="0" lang="it-I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𝑙𝑛</m:t>
                      </m:r>
                      <m:r>
                        <a:rPr kumimoji="0" lang="it-I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0" lang="it-I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𝑙𝑛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 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𝑙𝑛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 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d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        </m:t>
                      </m:r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 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  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MMathItalic10-Regular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5" name="Rettangolo con angoli arrotondati 3">
                <a:extLst>
                  <a:ext uri="{FF2B5EF4-FFF2-40B4-BE49-F238E27FC236}">
                    <a16:creationId xmlns:a16="http://schemas.microsoft.com/office/drawing/2014/main" id="{1F1FFCFA-C41A-4427-BFD1-6185F499D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24" y="3775604"/>
                <a:ext cx="9983510" cy="69349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5715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64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00203CE-E122-5B98-1B95-31C5FF2D0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170167"/>
            <a:ext cx="10495904" cy="13958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600" b="1" dirty="0"/>
              <a:t>Secant lines</a:t>
            </a:r>
            <a:endParaRPr lang="it-IT" sz="4600" b="1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tangolo con angoli arrotondati 7">
                <a:extLst>
                  <a:ext uri="{FF2B5EF4-FFF2-40B4-BE49-F238E27FC236}">
                    <a16:creationId xmlns:a16="http://schemas.microsoft.com/office/drawing/2014/main" id="{0FFFC154-FF40-43E5-8173-637BE7B36353}"/>
                  </a:ext>
                </a:extLst>
              </p:cNvPr>
              <p:cNvSpPr/>
              <p:nvPr/>
            </p:nvSpPr>
            <p:spPr>
              <a:xfrm>
                <a:off x="2327331" y="5765974"/>
                <a:ext cx="7223397" cy="693490"/>
              </a:xfrm>
              <a:prstGeom prst="roundRect">
                <a:avLst/>
              </a:prstGeom>
              <a:ln w="57150">
                <a:solidFill>
                  <a:srgbClr val="5A4A82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28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kumimoji="0" lang="en-GB" sz="2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  <m:r>
                        <a:rPr kumimoji="0" lang="en-GB" sz="2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kumimoji="0" lang="en-GB" sz="2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kumimoji="0" lang="en-GB" sz="2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)=</m:t>
                      </m:r>
                      <m:r>
                        <a:rPr kumimoji="0" lang="en-GB" sz="2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𝑚𝑖𝑛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it-IT" sz="2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it-IT" sz="28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0" lang="en-GB" sz="28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kumimoji="0" lang="en-GB" sz="28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−1,</m:t>
                              </m:r>
                              <m:r>
                                <a:rPr kumimoji="0" lang="en-GB" sz="28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GB" sz="2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kumimoji="0" lang="en-GB" sz="2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kumimoji="0" lang="en-GB" sz="2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kumimoji="0" lang="it-IT" sz="28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GB" sz="28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GB" sz="2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), </m:t>
                          </m:r>
                          <m:sSub>
                            <m:sSubPr>
                              <m:ctrlPr>
                                <a:rPr kumimoji="0" lang="it-IT" sz="28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0" lang="en-GB" sz="28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kumimoji="0" lang="en-GB" sz="28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+1,</m:t>
                              </m:r>
                              <m:r>
                                <a:rPr kumimoji="0" lang="en-GB" sz="28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kumimoji="0" lang="en-GB" sz="28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kumimoji="0" lang="en-GB" sz="2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kumimoji="0" lang="en-GB" sz="2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kumimoji="0" lang="en-GB" sz="2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kumimoji="0" lang="it-IT" sz="28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GB" sz="28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GB" sz="2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0" lang="it-IT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MMathItalic10-Regular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3" name="Rettangolo con angoli arrotondati 7">
                <a:extLst>
                  <a:ext uri="{FF2B5EF4-FFF2-40B4-BE49-F238E27FC236}">
                    <a16:creationId xmlns:a16="http://schemas.microsoft.com/office/drawing/2014/main" id="{0FFFC154-FF40-43E5-8173-637BE7B36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331" y="5765974"/>
                <a:ext cx="7223397" cy="69349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rgbClr val="5A4A82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Segnaposto contenuto 4" descr="Immagine che contiene diagramma, Diagramma, linea, testo&#10;&#10;Descrizione generata automaticamente">
            <a:extLst>
              <a:ext uri="{FF2B5EF4-FFF2-40B4-BE49-F238E27FC236}">
                <a16:creationId xmlns:a16="http://schemas.microsoft.com/office/drawing/2014/main" id="{75BDF74D-1F86-4F81-AD9D-1CB31F27E3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74"/>
          <a:stretch/>
        </p:blipFill>
        <p:spPr>
          <a:xfrm>
            <a:off x="7237105" y="1380390"/>
            <a:ext cx="4563626" cy="3948694"/>
          </a:xfrm>
          <a:prstGeom prst="rect">
            <a:avLst/>
          </a:prstGeom>
        </p:spPr>
      </p:pic>
      <p:sp>
        <p:nvSpPr>
          <p:cNvPr id="46" name="Подзаголовок 5">
            <a:extLst>
              <a:ext uri="{FF2B5EF4-FFF2-40B4-BE49-F238E27FC236}">
                <a16:creationId xmlns:a16="http://schemas.microsoft.com/office/drawing/2014/main" id="{8539D877-8E8A-4925-B0B8-506F5ACB3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720" y="2894049"/>
            <a:ext cx="6319013" cy="133993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200" dirty="0"/>
              <a:t>A piecewise envelope constructed using the secant lines is demonstrated, along with the squeezing function.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2499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grpSp>
        <p:nvGrpSpPr>
          <p:cNvPr id="51" name="Group 13">
            <a:extLst>
              <a:ext uri="{FF2B5EF4-FFF2-40B4-BE49-F238E27FC236}">
                <a16:creationId xmlns:a16="http://schemas.microsoft.com/office/drawing/2014/main" id="{67CE0AF2-326F-4B0F-B97A-2C14B3CE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E8B05B5-D3AB-4AAC-B97A-7D65FF85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647EC12-BFF1-4F97-8364-51C4DF812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715F011-94BA-47DC-834F-1388B3421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06A0AD-93DC-442E-9F60-B30CEAF7D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ED3C365-CE85-4FAC-B746-E04C9F92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78454BD-0545-4C56-BD44-0FD16077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B2AB6B5-F9FA-46C4-9677-F28F2A3B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A888551-D4D1-46F5-975D-320FB87D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67C48A2-7C70-4832-8EA1-F4690A5F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6B11DE8-28CF-46C2-AB13-7AE209801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395973-46DA-4BF6-B9C1-F0B4512D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CCFEEC4-7A30-4BB7-91CE-1BBA1383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8A0F616-0997-42B0-83B2-BDF6BB35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44B0F3E-07AE-40F2-ACA8-84BBAEE5B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A948B5D-3085-4444-95B3-2ED3F19C1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5B0FDF0-2286-4AD5-8409-EC8B706C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B8842C3-3266-4C74-A6BF-5529C9CC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920E458-6F68-46DF-9407-9E6AD8CE2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0CB4A57-7F7E-426D-93B5-984A8F8B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038EA1-A5C8-4528-9DEC-35C3970C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CC18C7B-5800-46CC-B5DF-8B8D91A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7AFBA18-1DE7-4213-9CF2-DAA4886EA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09AD18-3DFF-4A2A-BA06-5B62BC9F3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C9349A2-4AE5-4765-852E-EDD390D0E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551698-2DD2-4F8E-ABB8-0CBAE048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3D68F4A-8464-4C0E-8E8F-218BA86E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1142AB3-3DD8-414B-8BB3-2E30DBD7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D796E03-EB21-459D-96EA-B0EE0109B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2F4A84E-E201-47CA-85A4-25A9D766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C03A65C-C198-4FD0-8FF6-BBF0C3AA8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2344B27-CEB6-40F4-A75F-54415ACD5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2" name="Freeform: Shape 46">
            <a:extLst>
              <a:ext uri="{FF2B5EF4-FFF2-40B4-BE49-F238E27FC236}">
                <a16:creationId xmlns:a16="http://schemas.microsoft.com/office/drawing/2014/main" id="{FD965435-B881-4C53-9917-5CDFE768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7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72D91726-E656-4E99-9757-0A6650C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15170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E903C1-F686-AF24-6F13-DA36C5CD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5951"/>
            <a:ext cx="5018343" cy="1918215"/>
          </a:xfrm>
        </p:spPr>
        <p:txBody>
          <a:bodyPr anchor="ctr">
            <a:normAutofit/>
          </a:bodyPr>
          <a:lstStyle/>
          <a:p>
            <a:r>
              <a:rPr lang="it-IT" b="1" dirty="0"/>
              <a:t>Code for </a:t>
            </a:r>
            <a:r>
              <a:rPr lang="it-IT" b="1" dirty="0" err="1"/>
              <a:t>secant</a:t>
            </a:r>
            <a:r>
              <a:rPr lang="it-IT" b="1" dirty="0"/>
              <a:t> lines</a:t>
            </a:r>
          </a:p>
        </p:txBody>
      </p:sp>
      <p:sp>
        <p:nvSpPr>
          <p:cNvPr id="53" name="Content Placeholder 8">
            <a:extLst>
              <a:ext uri="{FF2B5EF4-FFF2-40B4-BE49-F238E27FC236}">
                <a16:creationId xmlns:a16="http://schemas.microsoft.com/office/drawing/2014/main" id="{F8C6942E-CB57-0851-A028-CDF26BF11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1117" y="838969"/>
            <a:ext cx="5696415" cy="1918215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After defining the three functions </a:t>
            </a:r>
            <a:r>
              <a:rPr lang="en-US" i="1" dirty="0" err="1"/>
              <a:t>left.line</a:t>
            </a:r>
            <a:r>
              <a:rPr lang="en-US" dirty="0"/>
              <a:t>, </a:t>
            </a:r>
            <a:r>
              <a:rPr lang="en-US" i="1" dirty="0" err="1"/>
              <a:t>right.line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both.lines</a:t>
            </a:r>
            <a:r>
              <a:rPr lang="en-US" i="1" dirty="0"/>
              <a:t>, </a:t>
            </a:r>
            <a:r>
              <a:rPr lang="en-US" dirty="0"/>
              <a:t>a </a:t>
            </a:r>
            <a:r>
              <a:rPr lang="en-US" b="1" i="1" dirty="0"/>
              <a:t>while loop </a:t>
            </a:r>
            <a:r>
              <a:rPr lang="en-US" dirty="0"/>
              <a:t>is used to construct the actual envelope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60D1BE3-95F3-B57E-A383-FCC993DF0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683" y="2883005"/>
            <a:ext cx="8694403" cy="326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7004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00203CE-E122-5B98-1B95-31C5FF2D0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170167"/>
            <a:ext cx="10495904" cy="13958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600" b="1" dirty="0"/>
              <a:t>Piecewise exponential linear function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Segnaposto contenuto 2">
                <a:extLst>
                  <a:ext uri="{FF2B5EF4-FFF2-40B4-BE49-F238E27FC236}">
                    <a16:creationId xmlns:a16="http://schemas.microsoft.com/office/drawing/2014/main" id="{31A18461-0804-4C78-B632-B1E3339458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5801" y="1804840"/>
                <a:ext cx="10339473" cy="34542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Clr>
                    <a:schemeClr val="tx2">
                      <a:lumMod val="50000"/>
                      <a:lumOff val="50000"/>
                    </a:schemeClr>
                  </a:buClr>
                  <a:buSzPct val="75000"/>
                  <a:buFont typeface="Wingdings" panose="05000000000000000000" pitchFamily="2" charset="2"/>
                  <a:buNone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tx2">
                      <a:lumMod val="50000"/>
                      <a:lumOff val="50000"/>
                    </a:schemeClr>
                  </a:buClr>
                  <a:buSzPct val="75000"/>
                  <a:buFont typeface="Wingdings" panose="05000000000000000000" pitchFamily="2" charset="2"/>
                  <a:buNone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tx2">
                      <a:lumMod val="50000"/>
                      <a:lumOff val="50000"/>
                    </a:schemeClr>
                  </a:buClr>
                  <a:buSzPct val="75000"/>
                  <a:buFont typeface="Wingdings" panose="05000000000000000000" pitchFamily="2" charset="2"/>
                  <a:buNone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tx2">
                      <a:lumMod val="50000"/>
                      <a:lumOff val="50000"/>
                    </a:schemeClr>
                  </a:buClr>
                  <a:buSzPct val="75000"/>
                  <a:buFont typeface="Wingdings" panose="05000000000000000000" pitchFamily="2" charset="2"/>
                  <a:buNone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tx2">
                      <a:lumMod val="50000"/>
                      <a:lumOff val="50000"/>
                    </a:schemeClr>
                  </a:buClr>
                  <a:buSzPct val="75000"/>
                  <a:buFont typeface="Wingdings" panose="05000000000000000000" pitchFamily="2" charset="2"/>
                  <a:buNone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41242D">
                      <a:lumMod val="50000"/>
                      <a:lumOff val="50000"/>
                    </a:srgbClr>
                  </a:buClr>
                  <a:buSzPct val="75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it-IT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242D"/>
                    </a:solidFill>
                    <a:effectLst/>
                    <a:uLnTx/>
                    <a:uFillTx/>
                    <a:latin typeface="Grandview"/>
                    <a:ea typeface="+mn-ea"/>
                    <a:cs typeface="+mn-cs"/>
                  </a:rPr>
                  <a:t>The sampling </a:t>
                </a:r>
                <a:r>
                  <a:rPr kumimoji="0" lang="it-IT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1242D"/>
                    </a:solidFill>
                    <a:effectLst/>
                    <a:uLnTx/>
                    <a:uFillTx/>
                    <a:latin typeface="Grandview"/>
                    <a:ea typeface="+mn-ea"/>
                    <a:cs typeface="+mn-cs"/>
                  </a:rPr>
                  <a:t>distribution</a:t>
                </a:r>
                <a:r>
                  <a:rPr kumimoji="0" lang="it-IT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242D"/>
                    </a:solidFill>
                    <a:effectLst/>
                    <a:uLnTx/>
                    <a:uFillTx/>
                    <a:latin typeface="Grandview"/>
                    <a:ea typeface="+mn-ea"/>
                    <a:cs typeface="+mn-cs"/>
                  </a:rPr>
                  <a:t> </a:t>
                </a:r>
                <a:r>
                  <a:rPr kumimoji="0" lang="it-IT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1242D"/>
                    </a:solidFill>
                    <a:effectLst/>
                    <a:uLnTx/>
                    <a:uFillTx/>
                    <a:latin typeface="Grandview"/>
                    <a:ea typeface="+mn-ea"/>
                    <a:cs typeface="+mn-cs"/>
                  </a:rPr>
                  <a:t>is</a:t>
                </a:r>
                <a:r>
                  <a:rPr kumimoji="0" lang="it-IT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242D"/>
                    </a:solidFill>
                    <a:effectLst/>
                    <a:uLnTx/>
                    <a:uFillTx/>
                    <a:latin typeface="Grandview"/>
                    <a:ea typeface="+mn-ea"/>
                    <a:cs typeface="+mn-cs"/>
                  </a:rPr>
                  <a:t> given by: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41242D">
                      <a:lumMod val="50000"/>
                      <a:lumOff val="50000"/>
                    </a:srgbClr>
                  </a:buClr>
                  <a:buSzPct val="75000"/>
                  <a:buFont typeface="Wingdings" panose="05000000000000000000" pitchFamily="2" charset="2"/>
                  <a:buNone/>
                  <a:tabLst/>
                  <a:defRPr/>
                </a:pPr>
                <a:endParaRPr kumimoji="0" lang="it-IT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1242D"/>
                  </a:solidFill>
                  <a:effectLst/>
                  <a:uLnTx/>
                  <a:uFillTx/>
                  <a:latin typeface="Grandview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41242D">
                      <a:lumMod val="50000"/>
                      <a:lumOff val="50000"/>
                    </a:srgbClr>
                  </a:buClr>
                  <a:buSzPct val="75000"/>
                  <a:buFont typeface="Wingdings" panose="05000000000000000000" pitchFamily="2" charset="2"/>
                  <a:buNone/>
                  <a:tabLst/>
                  <a:defRPr/>
                </a:pPr>
                <a:endParaRPr kumimoji="0" lang="it-IT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1242D"/>
                  </a:solidFill>
                  <a:effectLst/>
                  <a:uLnTx/>
                  <a:uFillTx/>
                  <a:latin typeface="Grandview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41242D">
                      <a:lumMod val="50000"/>
                      <a:lumOff val="50000"/>
                    </a:srgbClr>
                  </a:buClr>
                  <a:buSzPct val="75000"/>
                  <a:buFont typeface="Wingdings" panose="05000000000000000000" pitchFamily="2" charset="2"/>
                  <a:buNone/>
                  <a:tabLst/>
                  <a:defRPr/>
                </a:pPr>
                <a:endParaRPr kumimoji="0" lang="it-IT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1242D"/>
                  </a:solidFill>
                  <a:effectLst/>
                  <a:uLnTx/>
                  <a:uFillTx/>
                  <a:latin typeface="Grandview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41242D">
                      <a:lumMod val="50000"/>
                      <a:lumOff val="50000"/>
                    </a:srgbClr>
                  </a:buClr>
                  <a:buSzPct val="75000"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41242D"/>
                  </a:solidFill>
                  <a:effectLst/>
                  <a:uLnTx/>
                  <a:uFillTx/>
                  <a:latin typeface="Grandview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41242D">
                      <a:lumMod val="50000"/>
                      <a:lumOff val="50000"/>
                    </a:srgbClr>
                  </a:buClr>
                  <a:buSzPct val="75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242D"/>
                    </a:solidFill>
                    <a:effectLst/>
                    <a:uLnTx/>
                    <a:uFillTx/>
                    <a:latin typeface="Grandview"/>
                    <a:ea typeface="+mn-ea"/>
                    <a:cs typeface="+mn-cs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1242D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1242D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1242D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242D"/>
                    </a:solidFill>
                    <a:effectLst/>
                    <a:uLnTx/>
                    <a:uFillTx/>
                    <a:latin typeface="Grandview"/>
                    <a:ea typeface="+mn-ea"/>
                    <a:cs typeface="+mn-cs"/>
                  </a:rPr>
                  <a:t> is the normalizing constant of the piecewise exponential distribution given by: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41242D">
                      <a:lumMod val="50000"/>
                      <a:lumOff val="50000"/>
                    </a:srgbClr>
                  </a:buClr>
                  <a:buSzPct val="75000"/>
                  <a:buFont typeface="Wingdings" panose="05000000000000000000" pitchFamily="2" charset="2"/>
                  <a:buNone/>
                  <a:tabLst/>
                  <a:defRPr/>
                </a:pPr>
                <a:endParaRPr kumimoji="0" lang="it-IT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1242D"/>
                  </a:solidFill>
                  <a:effectLst/>
                  <a:uLnTx/>
                  <a:uFillTx/>
                  <a:latin typeface="Grandview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41242D">
                      <a:lumMod val="50000"/>
                      <a:lumOff val="50000"/>
                    </a:srgbClr>
                  </a:buClr>
                  <a:buSzPct val="75000"/>
                  <a:buFont typeface="Wingdings" panose="05000000000000000000" pitchFamily="2" charset="2"/>
                  <a:buNone/>
                  <a:tabLst/>
                  <a:defRPr/>
                </a:pPr>
                <a:endParaRPr kumimoji="0" lang="it-IT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1242D"/>
                  </a:solidFill>
                  <a:effectLst/>
                  <a:uLnTx/>
                  <a:uFillTx/>
                  <a:latin typeface="Grandview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3" name="Segnaposto contenuto 2">
                <a:extLst>
                  <a:ext uri="{FF2B5EF4-FFF2-40B4-BE49-F238E27FC236}">
                    <a16:creationId xmlns:a16="http://schemas.microsoft.com/office/drawing/2014/main" id="{31A18461-0804-4C78-B632-B1E333945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01" y="1804840"/>
                <a:ext cx="10339473" cy="3454277"/>
              </a:xfrm>
              <a:prstGeom prst="rect">
                <a:avLst/>
              </a:prstGeom>
              <a:blipFill>
                <a:blip r:embed="rId2"/>
                <a:stretch>
                  <a:fillRect l="-295" t="-882" b="-17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tangolo con angoli arrotondati 3">
                <a:extLst>
                  <a:ext uri="{FF2B5EF4-FFF2-40B4-BE49-F238E27FC236}">
                    <a16:creationId xmlns:a16="http://schemas.microsoft.com/office/drawing/2014/main" id="{734BEA64-6972-4792-B77F-545D801259F5}"/>
                  </a:ext>
                </a:extLst>
              </p:cNvPr>
              <p:cNvSpPr/>
              <p:nvPr/>
            </p:nvSpPr>
            <p:spPr>
              <a:xfrm>
                <a:off x="1268705" y="2788203"/>
                <a:ext cx="3270252" cy="969045"/>
              </a:xfrm>
              <a:prstGeom prst="roundRect">
                <a:avLst/>
              </a:prstGeom>
              <a:ln w="5715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24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kumimoji="0" lang="en-GB" sz="24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  <m:r>
                        <a:rPr kumimoji="0" lang="en-GB" sz="24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it-IT" sz="24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0" lang="en-GB" sz="24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it-IT" sz="24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GB" sz="24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GB" sz="24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kumimoji="0" lang="it-IT" sz="24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it-IT" sz="2400" b="0" i="0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exp</m:t>
                          </m:r>
                        </m:fName>
                        <m:e>
                          <m:sSub>
                            <m:sSubPr>
                              <m:ctrlPr>
                                <a:rPr kumimoji="0" lang="it-IT" sz="24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GB" sz="24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0" lang="en-GB" sz="24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GB" sz="24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kumimoji="0" lang="en-GB" sz="24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kumimoji="0" lang="en-GB" sz="24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it-IT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Rettangolo con angoli arrotondati 3">
                <a:extLst>
                  <a:ext uri="{FF2B5EF4-FFF2-40B4-BE49-F238E27FC236}">
                    <a16:creationId xmlns:a16="http://schemas.microsoft.com/office/drawing/2014/main" id="{734BEA64-6972-4792-B77F-545D801259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705" y="2788203"/>
                <a:ext cx="3270252" cy="96904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5715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tangolo con angoli arrotondati 4">
                <a:extLst>
                  <a:ext uri="{FF2B5EF4-FFF2-40B4-BE49-F238E27FC236}">
                    <a16:creationId xmlns:a16="http://schemas.microsoft.com/office/drawing/2014/main" id="{145E4797-402C-4688-B679-E690AE02FAC8}"/>
                  </a:ext>
                </a:extLst>
              </p:cNvPr>
              <p:cNvSpPr/>
              <p:nvPr/>
            </p:nvSpPr>
            <p:spPr>
              <a:xfrm>
                <a:off x="1372306" y="5393100"/>
                <a:ext cx="3270252" cy="1153649"/>
              </a:xfrm>
              <a:prstGeom prst="roundRect">
                <a:avLst/>
              </a:prstGeom>
              <a:ln w="5715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60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24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0" lang="it-IT" sz="24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kumimoji="0" lang="it-IT" sz="24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  <m:r>
                        <a:rPr kumimoji="0" lang="it-IT" sz="24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0" lang="it-IT" sz="24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kumimoji="0" lang="it-IT" sz="24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it-IT" sz="2400" b="0" i="0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exp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0" lang="it-IT" sz="2400" b="0" i="1" u="none" strike="noStrike" kern="1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it-IT" sz="2400" b="0" i="1" u="none" strike="noStrike" kern="1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0" lang="it-IT" sz="2400" b="0" i="1" u="none" strike="noStrike" kern="1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it-IT" sz="2400" b="0" i="1" u="none" strike="noStrike" kern="1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it-IT" sz="2400" b="0" i="1" u="none" strike="noStrike" kern="1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kumimoji="0" lang="it-IT" sz="24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𝑑𝑥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kumimoji="0" lang="it-IT" sz="24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Rettangolo con angoli arrotondati 4">
                <a:extLst>
                  <a:ext uri="{FF2B5EF4-FFF2-40B4-BE49-F238E27FC236}">
                    <a16:creationId xmlns:a16="http://schemas.microsoft.com/office/drawing/2014/main" id="{145E4797-402C-4688-B679-E690AE02F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306" y="5393100"/>
                <a:ext cx="3270252" cy="115364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5715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03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Segnaposto contenuto 3">
                <a:extLst>
                  <a:ext uri="{FF2B5EF4-FFF2-40B4-BE49-F238E27FC236}">
                    <a16:creationId xmlns:a16="http://schemas.microsoft.com/office/drawing/2014/main" id="{B2EF66D3-88B8-0ACE-BB40-6756AF710CB9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48825" y="593776"/>
              <a:ext cx="10325100" cy="547719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Segnaposto contenuto 3">
                <a:extLst>
                  <a:ext uri="{FF2B5EF4-FFF2-40B4-BE49-F238E27FC236}">
                    <a16:creationId xmlns:a16="http://schemas.microsoft.com/office/drawing/2014/main" id="{B2EF66D3-88B8-0ACE-BB40-6756AF710CB9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48825" y="593776"/>
              <a:ext cx="10325100" cy="547719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328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1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DD5B1FFE-F94F-4D15-8DF0-16558755F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7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0BEF124-51AA-4E93-80BE-A505FBC28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CB7DD01-D102-4059-975F-43EA17EA7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6AEE61-7763-4FB1-89B5-4F4123BD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2D4A1CE-5EA9-4431-97BD-8E5EFE35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460321E-C47F-4254-A5FA-5B18275B9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CF662BA-073B-4181-B753-3DF150673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C88FF9D-10D3-4F7A-88F0-A0EBC4D6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6B83311-827D-41DD-8C78-21861CADC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E90578F-08F9-48C0-A14B-8923BDA7F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433AFD6-92B4-4FB6-8E60-0B0580A90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E5E0FE3-B1C9-4160-8057-4F5E202EB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6BB25E-C93A-42B8-8ED5-34D62AA1A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FF65E0B-172C-40E5-AB66-9D718D106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57D8268-8D36-41F5-B241-4241FE75E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2AE423C-9EAE-48FE-ADCF-AA73C39A8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BBE40C1-0417-4B5B-85C9-D19D1CBFD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6C34153-C20D-4CA5-B2D8-6E5C24A54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135268F-E9A8-4F13-AFA5-585BEB1E8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025137B-59DF-4721-B5C1-A3721B9EC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FC2B378-8386-4C68-9CB0-F7AC9FEB2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4C46AE-10D8-45E0-B366-AF049B00C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8CF94F5-A88C-47C6-8EEA-4C1883EB5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229AFF5-5E80-4E8B-9D3D-7C8C04251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590CE47-4B25-4EAA-8807-0B66F9237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3CCCCAB-336C-4623-AB5A-2BB6CA03F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DDE4FD0-E730-462D-8BA4-3D1344AF4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15376A8-0B14-49FC-B291-D621A8C2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2AEA86C-BCE4-4BE9-950D-56709D2B9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F26C89A-6CC8-4CC6-94B3-6D93AD7BA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5D401C0-FFAB-49F4-A40B-4FC31739E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F2C728A-51E5-4299-958B-7BA11BBA3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F2402A0-30A8-439F-9E1F-2BECA15D7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65EBF1D-123B-A9B4-E082-FC56CBB0E7FC}"/>
              </a:ext>
            </a:extLst>
          </p:cNvPr>
          <p:cNvSpPr txBox="1"/>
          <p:nvPr/>
        </p:nvSpPr>
        <p:spPr>
          <a:xfrm>
            <a:off x="684213" y="706777"/>
            <a:ext cx="10804538" cy="21793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41242D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ENVELOPE AND SQUEEZING FUNCTION: </a:t>
            </a:r>
            <a:b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41242D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</a:b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41242D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SEQUENTIAL UPDATING</a:t>
            </a:r>
          </a:p>
        </p:txBody>
      </p: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592AC99E-ADE8-429A-A4E4-4C1BCA76F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98844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grpSp>
        <p:nvGrpSpPr>
          <p:cNvPr id="89" name="Gruppo 88">
            <a:extLst>
              <a:ext uri="{FF2B5EF4-FFF2-40B4-BE49-F238E27FC236}">
                <a16:creationId xmlns:a16="http://schemas.microsoft.com/office/drawing/2014/main" id="{84E5C5D2-57FF-5951-3898-A37095CA25CF}"/>
              </a:ext>
            </a:extLst>
          </p:cNvPr>
          <p:cNvGrpSpPr/>
          <p:nvPr/>
        </p:nvGrpSpPr>
        <p:grpSpPr>
          <a:xfrm rot="5400000" flipH="1">
            <a:off x="10547645" y="-201458"/>
            <a:ext cx="1827127" cy="1807316"/>
            <a:chOff x="8985379" y="-567622"/>
            <a:chExt cx="3488094" cy="3531658"/>
          </a:xfrm>
        </p:grpSpPr>
        <p:sp>
          <p:nvSpPr>
            <p:cNvPr id="90" name="Ovale 89">
              <a:extLst>
                <a:ext uri="{FF2B5EF4-FFF2-40B4-BE49-F238E27FC236}">
                  <a16:creationId xmlns:a16="http://schemas.microsoft.com/office/drawing/2014/main" id="{55D9AB38-ECCD-AC86-009F-5749B1DF22A9}"/>
                </a:ext>
              </a:extLst>
            </p:cNvPr>
            <p:cNvSpPr/>
            <p:nvPr/>
          </p:nvSpPr>
          <p:spPr>
            <a:xfrm>
              <a:off x="8985379" y="-513183"/>
              <a:ext cx="1324947" cy="1259633"/>
            </a:xfrm>
            <a:prstGeom prst="ellipse">
              <a:avLst/>
            </a:prstGeom>
            <a:gradFill flip="none" rotWithShape="1">
              <a:gsLst>
                <a:gs pos="0">
                  <a:srgbClr val="4472C4">
                    <a:tint val="66000"/>
                    <a:satMod val="160000"/>
                  </a:srgbClr>
                </a:gs>
                <a:gs pos="50000">
                  <a:srgbClr val="4472C4">
                    <a:tint val="44500"/>
                    <a:satMod val="160000"/>
                  </a:srgbClr>
                </a:gs>
                <a:gs pos="100000">
                  <a:srgbClr val="4472C4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ndview"/>
                <a:ea typeface="+mn-ea"/>
                <a:cs typeface="+mn-cs"/>
              </a:endParaRPr>
            </a:p>
          </p:txBody>
        </p:sp>
        <p:sp>
          <p:nvSpPr>
            <p:cNvPr id="91" name="Ovale 90">
              <a:extLst>
                <a:ext uri="{FF2B5EF4-FFF2-40B4-BE49-F238E27FC236}">
                  <a16:creationId xmlns:a16="http://schemas.microsoft.com/office/drawing/2014/main" id="{27AE1343-231C-82E7-FBA8-456BA77C72BA}"/>
                </a:ext>
              </a:extLst>
            </p:cNvPr>
            <p:cNvSpPr/>
            <p:nvPr/>
          </p:nvSpPr>
          <p:spPr>
            <a:xfrm>
              <a:off x="10310326" y="776777"/>
              <a:ext cx="929174" cy="954833"/>
            </a:xfrm>
            <a:prstGeom prst="ellipse">
              <a:avLst/>
            </a:prstGeom>
            <a:gradFill flip="none" rotWithShape="1">
              <a:gsLst>
                <a:gs pos="0">
                  <a:srgbClr val="B24A46">
                    <a:tint val="66000"/>
                    <a:satMod val="160000"/>
                  </a:srgbClr>
                </a:gs>
                <a:gs pos="50000">
                  <a:srgbClr val="B24A46">
                    <a:tint val="44500"/>
                    <a:satMod val="160000"/>
                  </a:srgbClr>
                </a:gs>
                <a:gs pos="100000">
                  <a:srgbClr val="B24A46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ndview"/>
                <a:ea typeface="+mn-ea"/>
                <a:cs typeface="+mn-cs"/>
              </a:endParaRPr>
            </a:p>
          </p:txBody>
        </p:sp>
        <p:sp>
          <p:nvSpPr>
            <p:cNvPr id="92" name="Ovale 91">
              <a:extLst>
                <a:ext uri="{FF2B5EF4-FFF2-40B4-BE49-F238E27FC236}">
                  <a16:creationId xmlns:a16="http://schemas.microsoft.com/office/drawing/2014/main" id="{A8570368-6904-643E-5494-D7A00EA80DDD}"/>
                </a:ext>
              </a:extLst>
            </p:cNvPr>
            <p:cNvSpPr/>
            <p:nvPr/>
          </p:nvSpPr>
          <p:spPr>
            <a:xfrm>
              <a:off x="10552922" y="62194"/>
              <a:ext cx="609600" cy="629817"/>
            </a:xfrm>
            <a:prstGeom prst="ellipse">
              <a:avLst/>
            </a:prstGeom>
            <a:gradFill flip="none" rotWithShape="1">
              <a:gsLst>
                <a:gs pos="0">
                  <a:srgbClr val="1E7DF0">
                    <a:tint val="66000"/>
                    <a:satMod val="160000"/>
                  </a:srgbClr>
                </a:gs>
                <a:gs pos="50000">
                  <a:srgbClr val="1E7DF0">
                    <a:tint val="44500"/>
                    <a:satMod val="160000"/>
                  </a:srgbClr>
                </a:gs>
                <a:gs pos="100000">
                  <a:srgbClr val="1E7DF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ndview"/>
                <a:ea typeface="+mn-ea"/>
                <a:cs typeface="+mn-cs"/>
              </a:endParaRPr>
            </a:p>
          </p:txBody>
        </p:sp>
        <p:sp>
          <p:nvSpPr>
            <p:cNvPr id="93" name="Ovale 92">
              <a:extLst>
                <a:ext uri="{FF2B5EF4-FFF2-40B4-BE49-F238E27FC236}">
                  <a16:creationId xmlns:a16="http://schemas.microsoft.com/office/drawing/2014/main" id="{34006A47-45AE-1BCE-DAE1-4CEE2E147BB3}"/>
                </a:ext>
              </a:extLst>
            </p:cNvPr>
            <p:cNvSpPr/>
            <p:nvPr/>
          </p:nvSpPr>
          <p:spPr>
            <a:xfrm>
              <a:off x="11148526" y="-567622"/>
              <a:ext cx="1324947" cy="1259633"/>
            </a:xfrm>
            <a:prstGeom prst="ellipse">
              <a:avLst/>
            </a:prstGeom>
            <a:gradFill flip="none" rotWithShape="1">
              <a:gsLst>
                <a:gs pos="0">
                  <a:srgbClr val="35B395">
                    <a:tint val="66000"/>
                    <a:satMod val="160000"/>
                  </a:srgbClr>
                </a:gs>
                <a:gs pos="50000">
                  <a:srgbClr val="35B395">
                    <a:tint val="44500"/>
                    <a:satMod val="160000"/>
                  </a:srgbClr>
                </a:gs>
                <a:gs pos="100000">
                  <a:srgbClr val="35B395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ndview"/>
                <a:ea typeface="+mn-ea"/>
                <a:cs typeface="+mn-cs"/>
              </a:endParaRPr>
            </a:p>
          </p:txBody>
        </p:sp>
        <p:sp>
          <p:nvSpPr>
            <p:cNvPr id="94" name="Ovale 93">
              <a:extLst>
                <a:ext uri="{FF2B5EF4-FFF2-40B4-BE49-F238E27FC236}">
                  <a16:creationId xmlns:a16="http://schemas.microsoft.com/office/drawing/2014/main" id="{37237C67-DAC0-9907-F215-36AFD229D430}"/>
                </a:ext>
              </a:extLst>
            </p:cNvPr>
            <p:cNvSpPr/>
            <p:nvPr/>
          </p:nvSpPr>
          <p:spPr>
            <a:xfrm>
              <a:off x="9666903" y="884867"/>
              <a:ext cx="457200" cy="468072"/>
            </a:xfrm>
            <a:prstGeom prst="ellipse">
              <a:avLst/>
            </a:prstGeom>
            <a:gradFill flip="none" rotWithShape="1">
              <a:gsLst>
                <a:gs pos="0">
                  <a:srgbClr val="35B395">
                    <a:tint val="66000"/>
                    <a:satMod val="160000"/>
                  </a:srgbClr>
                </a:gs>
                <a:gs pos="50000">
                  <a:srgbClr val="35B395">
                    <a:tint val="44500"/>
                    <a:satMod val="160000"/>
                  </a:srgbClr>
                </a:gs>
                <a:gs pos="100000">
                  <a:srgbClr val="35B395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ndview"/>
                <a:ea typeface="+mn-ea"/>
                <a:cs typeface="+mn-cs"/>
              </a:endParaRPr>
            </a:p>
          </p:txBody>
        </p:sp>
        <p:sp>
          <p:nvSpPr>
            <p:cNvPr id="95" name="Ovale 94">
              <a:extLst>
                <a:ext uri="{FF2B5EF4-FFF2-40B4-BE49-F238E27FC236}">
                  <a16:creationId xmlns:a16="http://schemas.microsoft.com/office/drawing/2014/main" id="{FDF9DDEC-5D16-BE25-ADC9-86941513700C}"/>
                </a:ext>
              </a:extLst>
            </p:cNvPr>
            <p:cNvSpPr/>
            <p:nvPr/>
          </p:nvSpPr>
          <p:spPr>
            <a:xfrm>
              <a:off x="11430000" y="858416"/>
              <a:ext cx="762000" cy="802433"/>
            </a:xfrm>
            <a:prstGeom prst="ellipse">
              <a:avLst/>
            </a:prstGeom>
            <a:gradFill flip="none" rotWithShape="1">
              <a:gsLst>
                <a:gs pos="0">
                  <a:srgbClr val="35B395">
                    <a:tint val="66000"/>
                    <a:satMod val="160000"/>
                  </a:srgbClr>
                </a:gs>
                <a:gs pos="50000">
                  <a:srgbClr val="35B395">
                    <a:tint val="44500"/>
                    <a:satMod val="160000"/>
                  </a:srgbClr>
                </a:gs>
                <a:gs pos="100000">
                  <a:srgbClr val="35B395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ndview"/>
                <a:ea typeface="+mn-ea"/>
                <a:cs typeface="+mn-cs"/>
              </a:endParaRPr>
            </a:p>
          </p:txBody>
        </p:sp>
        <p:sp>
          <p:nvSpPr>
            <p:cNvPr id="96" name="Ovale 95">
              <a:extLst>
                <a:ext uri="{FF2B5EF4-FFF2-40B4-BE49-F238E27FC236}">
                  <a16:creationId xmlns:a16="http://schemas.microsoft.com/office/drawing/2014/main" id="{07F7FC87-23EA-A9A9-28DD-D9E2F36C5DE3}"/>
                </a:ext>
              </a:extLst>
            </p:cNvPr>
            <p:cNvSpPr/>
            <p:nvPr/>
          </p:nvSpPr>
          <p:spPr>
            <a:xfrm>
              <a:off x="10919926" y="1663970"/>
              <a:ext cx="762000" cy="802433"/>
            </a:xfrm>
            <a:prstGeom prst="ellipse">
              <a:avLst/>
            </a:prstGeom>
            <a:gradFill flip="none" rotWithShape="1">
              <a:gsLst>
                <a:gs pos="0">
                  <a:srgbClr val="4472C4">
                    <a:tint val="66000"/>
                    <a:satMod val="160000"/>
                  </a:srgbClr>
                </a:gs>
                <a:gs pos="50000">
                  <a:srgbClr val="4472C4">
                    <a:tint val="44500"/>
                    <a:satMod val="160000"/>
                  </a:srgbClr>
                </a:gs>
                <a:gs pos="100000">
                  <a:srgbClr val="4472C4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ndview"/>
                <a:ea typeface="+mn-ea"/>
                <a:cs typeface="+mn-cs"/>
              </a:endParaRPr>
            </a:p>
          </p:txBody>
        </p:sp>
        <p:sp>
          <p:nvSpPr>
            <p:cNvPr id="97" name="Ovale 96">
              <a:extLst>
                <a:ext uri="{FF2B5EF4-FFF2-40B4-BE49-F238E27FC236}">
                  <a16:creationId xmlns:a16="http://schemas.microsoft.com/office/drawing/2014/main" id="{CB214891-6986-1346-073F-B70D53464C51}"/>
                </a:ext>
              </a:extLst>
            </p:cNvPr>
            <p:cNvSpPr/>
            <p:nvPr/>
          </p:nvSpPr>
          <p:spPr>
            <a:xfrm>
              <a:off x="11681926" y="2466403"/>
              <a:ext cx="457200" cy="497633"/>
            </a:xfrm>
            <a:prstGeom prst="ellipse">
              <a:avLst/>
            </a:prstGeom>
            <a:gradFill flip="none" rotWithShape="1">
              <a:gsLst>
                <a:gs pos="0">
                  <a:srgbClr val="35B395">
                    <a:tint val="66000"/>
                    <a:satMod val="160000"/>
                  </a:srgbClr>
                </a:gs>
                <a:gs pos="50000">
                  <a:srgbClr val="35B395">
                    <a:tint val="44500"/>
                    <a:satMod val="160000"/>
                  </a:srgbClr>
                </a:gs>
                <a:gs pos="100000">
                  <a:srgbClr val="35B395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ndview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105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o 21">
            <a:extLst>
              <a:ext uri="{FF2B5EF4-FFF2-40B4-BE49-F238E27FC236}">
                <a16:creationId xmlns:a16="http://schemas.microsoft.com/office/drawing/2014/main" id="{BD32A22A-A38B-45AB-B168-79946FB85D94}"/>
              </a:ext>
            </a:extLst>
          </p:cNvPr>
          <p:cNvGrpSpPr/>
          <p:nvPr/>
        </p:nvGrpSpPr>
        <p:grpSpPr>
          <a:xfrm flipH="1" flipV="1">
            <a:off x="-176027" y="5821680"/>
            <a:ext cx="1259840" cy="1147524"/>
            <a:chOff x="8985379" y="-567622"/>
            <a:chExt cx="3488094" cy="3531658"/>
          </a:xfrm>
        </p:grpSpPr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BE1F399C-244F-435B-9A4D-1D3F01673B8C}"/>
                </a:ext>
              </a:extLst>
            </p:cNvPr>
            <p:cNvSpPr/>
            <p:nvPr/>
          </p:nvSpPr>
          <p:spPr>
            <a:xfrm>
              <a:off x="8985379" y="-513183"/>
              <a:ext cx="1324947" cy="1259633"/>
            </a:xfrm>
            <a:prstGeom prst="ellipse">
              <a:avLst/>
            </a:prstGeom>
            <a:gradFill flip="none" rotWithShape="1">
              <a:gsLst>
                <a:gs pos="0">
                  <a:srgbClr val="4472C4">
                    <a:tint val="66000"/>
                    <a:satMod val="160000"/>
                  </a:srgbClr>
                </a:gs>
                <a:gs pos="50000">
                  <a:srgbClr val="4472C4">
                    <a:tint val="44500"/>
                    <a:satMod val="160000"/>
                  </a:srgbClr>
                </a:gs>
                <a:gs pos="100000">
                  <a:srgbClr val="4472C4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ndview"/>
                <a:ea typeface="+mn-ea"/>
                <a:cs typeface="+mn-cs"/>
              </a:endParaRPr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2E194E40-9F6D-432C-8228-47E3E72C40F8}"/>
                </a:ext>
              </a:extLst>
            </p:cNvPr>
            <p:cNvSpPr/>
            <p:nvPr/>
          </p:nvSpPr>
          <p:spPr>
            <a:xfrm>
              <a:off x="10310326" y="776777"/>
              <a:ext cx="929174" cy="954833"/>
            </a:xfrm>
            <a:prstGeom prst="ellipse">
              <a:avLst/>
            </a:prstGeom>
            <a:gradFill flip="none" rotWithShape="1">
              <a:gsLst>
                <a:gs pos="0">
                  <a:srgbClr val="B24A46">
                    <a:tint val="66000"/>
                    <a:satMod val="160000"/>
                  </a:srgbClr>
                </a:gs>
                <a:gs pos="50000">
                  <a:srgbClr val="B24A46">
                    <a:tint val="44500"/>
                    <a:satMod val="160000"/>
                  </a:srgbClr>
                </a:gs>
                <a:gs pos="100000">
                  <a:srgbClr val="B24A46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ndview"/>
                <a:ea typeface="+mn-ea"/>
                <a:cs typeface="+mn-cs"/>
              </a:endParaRPr>
            </a:p>
          </p:txBody>
        </p:sp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A7D29BF9-703D-4336-95A9-6D3D680E45F1}"/>
                </a:ext>
              </a:extLst>
            </p:cNvPr>
            <p:cNvSpPr/>
            <p:nvPr/>
          </p:nvSpPr>
          <p:spPr>
            <a:xfrm>
              <a:off x="10552922" y="62194"/>
              <a:ext cx="609600" cy="629817"/>
            </a:xfrm>
            <a:prstGeom prst="ellipse">
              <a:avLst/>
            </a:prstGeom>
            <a:gradFill flip="none" rotWithShape="1">
              <a:gsLst>
                <a:gs pos="0">
                  <a:srgbClr val="1E7DF0">
                    <a:tint val="66000"/>
                    <a:satMod val="160000"/>
                  </a:srgbClr>
                </a:gs>
                <a:gs pos="50000">
                  <a:srgbClr val="1E7DF0">
                    <a:tint val="44500"/>
                    <a:satMod val="160000"/>
                  </a:srgbClr>
                </a:gs>
                <a:gs pos="100000">
                  <a:srgbClr val="1E7DF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ndview"/>
                <a:ea typeface="+mn-ea"/>
                <a:cs typeface="+mn-cs"/>
              </a:endParaRPr>
            </a:p>
          </p:txBody>
        </p:sp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C5CD9F61-9817-483B-95D6-5BCDCDEC3719}"/>
                </a:ext>
              </a:extLst>
            </p:cNvPr>
            <p:cNvSpPr/>
            <p:nvPr/>
          </p:nvSpPr>
          <p:spPr>
            <a:xfrm>
              <a:off x="11148526" y="-567622"/>
              <a:ext cx="1324947" cy="1259633"/>
            </a:xfrm>
            <a:prstGeom prst="ellipse">
              <a:avLst/>
            </a:prstGeom>
            <a:gradFill flip="none" rotWithShape="1">
              <a:gsLst>
                <a:gs pos="0">
                  <a:srgbClr val="35B395">
                    <a:tint val="66000"/>
                    <a:satMod val="160000"/>
                  </a:srgbClr>
                </a:gs>
                <a:gs pos="50000">
                  <a:srgbClr val="35B395">
                    <a:tint val="44500"/>
                    <a:satMod val="160000"/>
                  </a:srgbClr>
                </a:gs>
                <a:gs pos="100000">
                  <a:srgbClr val="35B395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ndview"/>
                <a:ea typeface="+mn-ea"/>
                <a:cs typeface="+mn-cs"/>
              </a:endParaRPr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0ADA6B08-51E6-48C7-8A66-8B9C542F9A3A}"/>
                </a:ext>
              </a:extLst>
            </p:cNvPr>
            <p:cNvSpPr/>
            <p:nvPr/>
          </p:nvSpPr>
          <p:spPr>
            <a:xfrm>
              <a:off x="9666903" y="884867"/>
              <a:ext cx="457200" cy="468072"/>
            </a:xfrm>
            <a:prstGeom prst="ellipse">
              <a:avLst/>
            </a:prstGeom>
            <a:gradFill flip="none" rotWithShape="1">
              <a:gsLst>
                <a:gs pos="0">
                  <a:srgbClr val="35B395">
                    <a:tint val="66000"/>
                    <a:satMod val="160000"/>
                  </a:srgbClr>
                </a:gs>
                <a:gs pos="50000">
                  <a:srgbClr val="35B395">
                    <a:tint val="44500"/>
                    <a:satMod val="160000"/>
                  </a:srgbClr>
                </a:gs>
                <a:gs pos="100000">
                  <a:srgbClr val="35B395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ndview"/>
                <a:ea typeface="+mn-ea"/>
                <a:cs typeface="+mn-cs"/>
              </a:endParaRPr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C9FC0B3C-AA21-47F4-9BEC-3F5A500D161A}"/>
                </a:ext>
              </a:extLst>
            </p:cNvPr>
            <p:cNvSpPr/>
            <p:nvPr/>
          </p:nvSpPr>
          <p:spPr>
            <a:xfrm>
              <a:off x="11430000" y="858416"/>
              <a:ext cx="762000" cy="802433"/>
            </a:xfrm>
            <a:prstGeom prst="ellipse">
              <a:avLst/>
            </a:prstGeom>
            <a:gradFill flip="none" rotWithShape="1">
              <a:gsLst>
                <a:gs pos="0">
                  <a:srgbClr val="35B395">
                    <a:tint val="66000"/>
                    <a:satMod val="160000"/>
                  </a:srgbClr>
                </a:gs>
                <a:gs pos="50000">
                  <a:srgbClr val="35B395">
                    <a:tint val="44500"/>
                    <a:satMod val="160000"/>
                  </a:srgbClr>
                </a:gs>
                <a:gs pos="100000">
                  <a:srgbClr val="35B395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ndview"/>
                <a:ea typeface="+mn-ea"/>
                <a:cs typeface="+mn-cs"/>
              </a:endParaRPr>
            </a:p>
          </p:txBody>
        </p: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52BA6068-A16F-45F7-9350-0AB315409D86}"/>
                </a:ext>
              </a:extLst>
            </p:cNvPr>
            <p:cNvSpPr/>
            <p:nvPr/>
          </p:nvSpPr>
          <p:spPr>
            <a:xfrm>
              <a:off x="10919926" y="1663970"/>
              <a:ext cx="762000" cy="802433"/>
            </a:xfrm>
            <a:prstGeom prst="ellipse">
              <a:avLst/>
            </a:prstGeom>
            <a:gradFill flip="none" rotWithShape="1">
              <a:gsLst>
                <a:gs pos="0">
                  <a:srgbClr val="4472C4">
                    <a:tint val="66000"/>
                    <a:satMod val="160000"/>
                  </a:srgbClr>
                </a:gs>
                <a:gs pos="50000">
                  <a:srgbClr val="4472C4">
                    <a:tint val="44500"/>
                    <a:satMod val="160000"/>
                  </a:srgbClr>
                </a:gs>
                <a:gs pos="100000">
                  <a:srgbClr val="4472C4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ndview"/>
                <a:ea typeface="+mn-ea"/>
                <a:cs typeface="+mn-cs"/>
              </a:endParaRPr>
            </a:p>
          </p:txBody>
        </p:sp>
        <p:sp>
          <p:nvSpPr>
            <p:cNvPr id="30" name="Ovale 29">
              <a:extLst>
                <a:ext uri="{FF2B5EF4-FFF2-40B4-BE49-F238E27FC236}">
                  <a16:creationId xmlns:a16="http://schemas.microsoft.com/office/drawing/2014/main" id="{5263979A-A68C-4C99-8C9E-F2AE9CD90EB2}"/>
                </a:ext>
              </a:extLst>
            </p:cNvPr>
            <p:cNvSpPr/>
            <p:nvPr/>
          </p:nvSpPr>
          <p:spPr>
            <a:xfrm>
              <a:off x="11681926" y="2466403"/>
              <a:ext cx="457200" cy="497633"/>
            </a:xfrm>
            <a:prstGeom prst="ellipse">
              <a:avLst/>
            </a:prstGeom>
            <a:gradFill flip="none" rotWithShape="1">
              <a:gsLst>
                <a:gs pos="0">
                  <a:srgbClr val="35B395">
                    <a:tint val="66000"/>
                    <a:satMod val="160000"/>
                  </a:srgbClr>
                </a:gs>
                <a:gs pos="50000">
                  <a:srgbClr val="35B395">
                    <a:tint val="44500"/>
                    <a:satMod val="160000"/>
                  </a:srgbClr>
                </a:gs>
                <a:gs pos="100000">
                  <a:srgbClr val="35B395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ndview"/>
                <a:ea typeface="+mn-ea"/>
                <a:cs typeface="+mn-cs"/>
              </a:endParaRPr>
            </a:p>
          </p:txBody>
        </p:sp>
      </p:grpSp>
      <p:pic>
        <p:nvPicPr>
          <p:cNvPr id="32" name="Immagine 31">
            <a:extLst>
              <a:ext uri="{FF2B5EF4-FFF2-40B4-BE49-F238E27FC236}">
                <a16:creationId xmlns:a16="http://schemas.microsoft.com/office/drawing/2014/main" id="{32989854-9F63-49BF-ADF3-824AE78A8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810" y="6205789"/>
            <a:ext cx="1516380" cy="541083"/>
          </a:xfrm>
          <a:prstGeom prst="rect">
            <a:avLst/>
          </a:prstGeom>
        </p:spPr>
      </p:pic>
      <p:sp>
        <p:nvSpPr>
          <p:cNvPr id="33" name="Ovale 32">
            <a:extLst>
              <a:ext uri="{FF2B5EF4-FFF2-40B4-BE49-F238E27FC236}">
                <a16:creationId xmlns:a16="http://schemas.microsoft.com/office/drawing/2014/main" id="{A62D95DC-422D-4CE2-957F-2E446657879A}"/>
              </a:ext>
            </a:extLst>
          </p:cNvPr>
          <p:cNvSpPr/>
          <p:nvPr/>
        </p:nvSpPr>
        <p:spPr>
          <a:xfrm>
            <a:off x="5470366" y="6327222"/>
            <a:ext cx="278231" cy="2982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031BA59-EB21-435E-9D2D-2A68F7829B64}"/>
              </a:ext>
            </a:extLst>
          </p:cNvPr>
          <p:cNvSpPr txBox="1"/>
          <p:nvPr/>
        </p:nvSpPr>
        <p:spPr>
          <a:xfrm>
            <a:off x="4313129" y="6330102"/>
            <a:ext cx="1438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n.points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8013A9C1-651A-61EC-17F9-F18899FD6648}"/>
              </a:ext>
            </a:extLst>
          </p:cNvPr>
          <p:cNvGrpSpPr/>
          <p:nvPr/>
        </p:nvGrpSpPr>
        <p:grpSpPr>
          <a:xfrm>
            <a:off x="3470450" y="180173"/>
            <a:ext cx="13533500" cy="5803200"/>
            <a:chOff x="-863607" y="1333493"/>
            <a:chExt cx="13533500" cy="5803200"/>
          </a:xfrm>
        </p:grpSpPr>
        <p:pic>
          <p:nvPicPr>
            <p:cNvPr id="40" name="Immagine 39" descr="Immagine che contiene diagramma, Diagramma, linea, pendio&#10;&#10;Descrizione generata automaticamente">
              <a:extLst>
                <a:ext uri="{FF2B5EF4-FFF2-40B4-BE49-F238E27FC236}">
                  <a16:creationId xmlns:a16="http://schemas.microsoft.com/office/drawing/2014/main" id="{91A60C12-6DD5-2D15-9A6D-D00136F27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0693" y="2280293"/>
              <a:ext cx="3909600" cy="3909600"/>
            </a:xfrm>
            <a:prstGeom prst="rect">
              <a:avLst/>
            </a:prstGeom>
          </p:spPr>
        </p:pic>
        <p:pic>
          <p:nvPicPr>
            <p:cNvPr id="41" name="Immagine 40" descr="Immagine che contiene diagramma, Diagramma, linea, pendio&#10;&#10;Descrizione generata automaticamente">
              <a:extLst>
                <a:ext uri="{FF2B5EF4-FFF2-40B4-BE49-F238E27FC236}">
                  <a16:creationId xmlns:a16="http://schemas.microsoft.com/office/drawing/2014/main" id="{82A78D7C-4C40-9C06-26F4-5D57D94AA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0293" y="2280293"/>
              <a:ext cx="3909600" cy="3909600"/>
            </a:xfrm>
            <a:prstGeom prst="rect">
              <a:avLst/>
            </a:prstGeom>
          </p:spPr>
        </p:pic>
        <p:pic>
          <p:nvPicPr>
            <p:cNvPr id="43" name="Immagine 42" descr="Immagine che contiene diagramma, linea, Diagramma, pendio&#10;&#10;Descrizione generata automaticamente">
              <a:extLst>
                <a:ext uri="{FF2B5EF4-FFF2-40B4-BE49-F238E27FC236}">
                  <a16:creationId xmlns:a16="http://schemas.microsoft.com/office/drawing/2014/main" id="{C0387792-C455-84B2-917A-8A1929EF3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63607" y="1333493"/>
              <a:ext cx="5803200" cy="580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780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DA8F7A7A-06EA-48B3-B54B-10BF5DAA680D}"/>
              </a:ext>
            </a:extLst>
          </p:cNvPr>
          <p:cNvGrpSpPr/>
          <p:nvPr/>
        </p:nvGrpSpPr>
        <p:grpSpPr>
          <a:xfrm flipH="1" flipV="1">
            <a:off x="-176027" y="5831840"/>
            <a:ext cx="1259840" cy="1147524"/>
            <a:chOff x="8985379" y="-567622"/>
            <a:chExt cx="3488094" cy="3531658"/>
          </a:xfrm>
        </p:grpSpPr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2494E645-0CE9-441A-ACE8-5BFADE868AA5}"/>
                </a:ext>
              </a:extLst>
            </p:cNvPr>
            <p:cNvSpPr/>
            <p:nvPr/>
          </p:nvSpPr>
          <p:spPr>
            <a:xfrm>
              <a:off x="8985379" y="-513183"/>
              <a:ext cx="1324947" cy="1259633"/>
            </a:xfrm>
            <a:prstGeom prst="ellipse">
              <a:avLst/>
            </a:prstGeom>
            <a:gradFill flip="none" rotWithShape="1">
              <a:gsLst>
                <a:gs pos="0">
                  <a:srgbClr val="4472C4">
                    <a:tint val="66000"/>
                    <a:satMod val="160000"/>
                  </a:srgbClr>
                </a:gs>
                <a:gs pos="50000">
                  <a:srgbClr val="4472C4">
                    <a:tint val="44500"/>
                    <a:satMod val="160000"/>
                  </a:srgbClr>
                </a:gs>
                <a:gs pos="100000">
                  <a:srgbClr val="4472C4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ndview"/>
                <a:ea typeface="+mn-ea"/>
                <a:cs typeface="+mn-cs"/>
              </a:endParaRPr>
            </a:p>
          </p:txBody>
        </p:sp>
        <p:sp>
          <p:nvSpPr>
            <p:cNvPr id="18" name="Ovale 17">
              <a:extLst>
                <a:ext uri="{FF2B5EF4-FFF2-40B4-BE49-F238E27FC236}">
                  <a16:creationId xmlns:a16="http://schemas.microsoft.com/office/drawing/2014/main" id="{AB1BAB81-E9B5-4A32-B2E3-616CDC623D14}"/>
                </a:ext>
              </a:extLst>
            </p:cNvPr>
            <p:cNvSpPr/>
            <p:nvPr/>
          </p:nvSpPr>
          <p:spPr>
            <a:xfrm>
              <a:off x="10310326" y="776777"/>
              <a:ext cx="929174" cy="954833"/>
            </a:xfrm>
            <a:prstGeom prst="ellipse">
              <a:avLst/>
            </a:prstGeom>
            <a:gradFill flip="none" rotWithShape="1">
              <a:gsLst>
                <a:gs pos="0">
                  <a:srgbClr val="B24A46">
                    <a:tint val="66000"/>
                    <a:satMod val="160000"/>
                  </a:srgbClr>
                </a:gs>
                <a:gs pos="50000">
                  <a:srgbClr val="B24A46">
                    <a:tint val="44500"/>
                    <a:satMod val="160000"/>
                  </a:srgbClr>
                </a:gs>
                <a:gs pos="100000">
                  <a:srgbClr val="B24A46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ndview"/>
                <a:ea typeface="+mn-ea"/>
                <a:cs typeface="+mn-cs"/>
              </a:endParaRPr>
            </a:p>
          </p:txBody>
        </p: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B7499995-5796-4BF5-BC92-1D5199F51586}"/>
                </a:ext>
              </a:extLst>
            </p:cNvPr>
            <p:cNvSpPr/>
            <p:nvPr/>
          </p:nvSpPr>
          <p:spPr>
            <a:xfrm>
              <a:off x="10552922" y="62194"/>
              <a:ext cx="609600" cy="629817"/>
            </a:xfrm>
            <a:prstGeom prst="ellipse">
              <a:avLst/>
            </a:prstGeom>
            <a:gradFill flip="none" rotWithShape="1">
              <a:gsLst>
                <a:gs pos="0">
                  <a:srgbClr val="1E7DF0">
                    <a:tint val="66000"/>
                    <a:satMod val="160000"/>
                  </a:srgbClr>
                </a:gs>
                <a:gs pos="50000">
                  <a:srgbClr val="1E7DF0">
                    <a:tint val="44500"/>
                    <a:satMod val="160000"/>
                  </a:srgbClr>
                </a:gs>
                <a:gs pos="100000">
                  <a:srgbClr val="1E7DF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ndview"/>
                <a:ea typeface="+mn-ea"/>
                <a:cs typeface="+mn-cs"/>
              </a:endParaRPr>
            </a:p>
          </p:txBody>
        </p:sp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2E0930E9-FE2D-4A33-AB6B-FFCBC4C0F95D}"/>
                </a:ext>
              </a:extLst>
            </p:cNvPr>
            <p:cNvSpPr/>
            <p:nvPr/>
          </p:nvSpPr>
          <p:spPr>
            <a:xfrm>
              <a:off x="11148526" y="-567622"/>
              <a:ext cx="1324947" cy="1259633"/>
            </a:xfrm>
            <a:prstGeom prst="ellipse">
              <a:avLst/>
            </a:prstGeom>
            <a:gradFill flip="none" rotWithShape="1">
              <a:gsLst>
                <a:gs pos="0">
                  <a:srgbClr val="35B395">
                    <a:tint val="66000"/>
                    <a:satMod val="160000"/>
                  </a:srgbClr>
                </a:gs>
                <a:gs pos="50000">
                  <a:srgbClr val="35B395">
                    <a:tint val="44500"/>
                    <a:satMod val="160000"/>
                  </a:srgbClr>
                </a:gs>
                <a:gs pos="100000">
                  <a:srgbClr val="35B395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ndview"/>
                <a:ea typeface="+mn-ea"/>
                <a:cs typeface="+mn-cs"/>
              </a:endParaRP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D8EEB4D4-6E07-4722-AA10-DC2F972F7DF2}"/>
                </a:ext>
              </a:extLst>
            </p:cNvPr>
            <p:cNvSpPr/>
            <p:nvPr/>
          </p:nvSpPr>
          <p:spPr>
            <a:xfrm>
              <a:off x="9666903" y="884867"/>
              <a:ext cx="457200" cy="468072"/>
            </a:xfrm>
            <a:prstGeom prst="ellipse">
              <a:avLst/>
            </a:prstGeom>
            <a:gradFill flip="none" rotWithShape="1">
              <a:gsLst>
                <a:gs pos="0">
                  <a:srgbClr val="35B395">
                    <a:tint val="66000"/>
                    <a:satMod val="160000"/>
                  </a:srgbClr>
                </a:gs>
                <a:gs pos="50000">
                  <a:srgbClr val="35B395">
                    <a:tint val="44500"/>
                    <a:satMod val="160000"/>
                  </a:srgbClr>
                </a:gs>
                <a:gs pos="100000">
                  <a:srgbClr val="35B395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ndview"/>
                <a:ea typeface="+mn-ea"/>
                <a:cs typeface="+mn-cs"/>
              </a:endParaRPr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0A51A201-32DD-4C39-983E-5C008B20E596}"/>
                </a:ext>
              </a:extLst>
            </p:cNvPr>
            <p:cNvSpPr/>
            <p:nvPr/>
          </p:nvSpPr>
          <p:spPr>
            <a:xfrm>
              <a:off x="11430000" y="858416"/>
              <a:ext cx="762000" cy="802433"/>
            </a:xfrm>
            <a:prstGeom prst="ellipse">
              <a:avLst/>
            </a:prstGeom>
            <a:gradFill flip="none" rotWithShape="1">
              <a:gsLst>
                <a:gs pos="0">
                  <a:srgbClr val="35B395">
                    <a:tint val="66000"/>
                    <a:satMod val="160000"/>
                  </a:srgbClr>
                </a:gs>
                <a:gs pos="50000">
                  <a:srgbClr val="35B395">
                    <a:tint val="44500"/>
                    <a:satMod val="160000"/>
                  </a:srgbClr>
                </a:gs>
                <a:gs pos="100000">
                  <a:srgbClr val="35B395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ndview"/>
                <a:ea typeface="+mn-ea"/>
                <a:cs typeface="+mn-cs"/>
              </a:endParaRPr>
            </a:p>
          </p:txBody>
        </p:sp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80118ADE-1F6A-4665-9051-5059347322D9}"/>
                </a:ext>
              </a:extLst>
            </p:cNvPr>
            <p:cNvSpPr/>
            <p:nvPr/>
          </p:nvSpPr>
          <p:spPr>
            <a:xfrm>
              <a:off x="10919926" y="1663970"/>
              <a:ext cx="762000" cy="802433"/>
            </a:xfrm>
            <a:prstGeom prst="ellipse">
              <a:avLst/>
            </a:prstGeom>
            <a:gradFill flip="none" rotWithShape="1">
              <a:gsLst>
                <a:gs pos="0">
                  <a:srgbClr val="4472C4">
                    <a:tint val="66000"/>
                    <a:satMod val="160000"/>
                  </a:srgbClr>
                </a:gs>
                <a:gs pos="50000">
                  <a:srgbClr val="4472C4">
                    <a:tint val="44500"/>
                    <a:satMod val="160000"/>
                  </a:srgbClr>
                </a:gs>
                <a:gs pos="100000">
                  <a:srgbClr val="4472C4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ndview"/>
                <a:ea typeface="+mn-ea"/>
                <a:cs typeface="+mn-cs"/>
              </a:endParaRPr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AE8CD503-8148-45D1-9540-45A612E87761}"/>
                </a:ext>
              </a:extLst>
            </p:cNvPr>
            <p:cNvSpPr/>
            <p:nvPr/>
          </p:nvSpPr>
          <p:spPr>
            <a:xfrm>
              <a:off x="11681926" y="2466403"/>
              <a:ext cx="457200" cy="497633"/>
            </a:xfrm>
            <a:prstGeom prst="ellipse">
              <a:avLst/>
            </a:prstGeom>
            <a:gradFill flip="none" rotWithShape="1">
              <a:gsLst>
                <a:gs pos="0">
                  <a:srgbClr val="35B395">
                    <a:tint val="66000"/>
                    <a:satMod val="160000"/>
                  </a:srgbClr>
                </a:gs>
                <a:gs pos="50000">
                  <a:srgbClr val="35B395">
                    <a:tint val="44500"/>
                    <a:satMod val="160000"/>
                  </a:srgbClr>
                </a:gs>
                <a:gs pos="100000">
                  <a:srgbClr val="35B395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ndview"/>
                <a:ea typeface="+mn-ea"/>
                <a:cs typeface="+mn-cs"/>
              </a:endParaRPr>
            </a:p>
          </p:txBody>
        </p:sp>
      </p:grpSp>
      <p:pic>
        <p:nvPicPr>
          <p:cNvPr id="26" name="Immagine 25">
            <a:extLst>
              <a:ext uri="{FF2B5EF4-FFF2-40B4-BE49-F238E27FC236}">
                <a16:creationId xmlns:a16="http://schemas.microsoft.com/office/drawing/2014/main" id="{0C392B9C-20FC-4F9C-A238-C37E7B8AB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810" y="6205789"/>
            <a:ext cx="1516380" cy="541083"/>
          </a:xfrm>
          <a:prstGeom prst="rect">
            <a:avLst/>
          </a:prstGeom>
        </p:spPr>
      </p:pic>
      <p:sp>
        <p:nvSpPr>
          <p:cNvPr id="27" name="Ovale 26">
            <a:extLst>
              <a:ext uri="{FF2B5EF4-FFF2-40B4-BE49-F238E27FC236}">
                <a16:creationId xmlns:a16="http://schemas.microsoft.com/office/drawing/2014/main" id="{34F3269F-30B7-4AB5-A04D-8C4B68F60491}"/>
              </a:ext>
            </a:extLst>
          </p:cNvPr>
          <p:cNvSpPr/>
          <p:nvPr/>
        </p:nvSpPr>
        <p:spPr>
          <a:xfrm>
            <a:off x="5790381" y="6339530"/>
            <a:ext cx="278231" cy="2982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0ECBC59-9543-4439-A1D1-2809A8F71B5D}"/>
              </a:ext>
            </a:extLst>
          </p:cNvPr>
          <p:cNvSpPr txBox="1"/>
          <p:nvPr/>
        </p:nvSpPr>
        <p:spPr>
          <a:xfrm>
            <a:off x="4313129" y="6330102"/>
            <a:ext cx="1438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n.points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E4A031B7-CE1A-AD59-9D5C-6DA834767990}"/>
              </a:ext>
            </a:extLst>
          </p:cNvPr>
          <p:cNvGrpSpPr/>
          <p:nvPr/>
        </p:nvGrpSpPr>
        <p:grpSpPr>
          <a:xfrm>
            <a:off x="-1092200" y="111128"/>
            <a:ext cx="14031985" cy="5796000"/>
            <a:chOff x="-1362092" y="1337093"/>
            <a:chExt cx="14031985" cy="5796000"/>
          </a:xfrm>
        </p:grpSpPr>
        <p:pic>
          <p:nvPicPr>
            <p:cNvPr id="8" name="Immagine 7" descr="Immagine che contiene diagramma, Diagramma, linea, pendio&#10;&#10;Descrizione generata automaticamente">
              <a:extLst>
                <a:ext uri="{FF2B5EF4-FFF2-40B4-BE49-F238E27FC236}">
                  <a16:creationId xmlns:a16="http://schemas.microsoft.com/office/drawing/2014/main" id="{7D3FC023-A3E5-EE75-A411-1832BBB9F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1893" y="1337093"/>
              <a:ext cx="5796000" cy="5796000"/>
            </a:xfrm>
            <a:prstGeom prst="rect">
              <a:avLst/>
            </a:prstGeom>
          </p:spPr>
        </p:pic>
        <p:pic>
          <p:nvPicPr>
            <p:cNvPr id="9" name="Immagine 8" descr="Immagine che contiene diagramma, Diagramma, linea, pendio&#10;&#10;Descrizione generata automaticamente">
              <a:extLst>
                <a:ext uri="{FF2B5EF4-FFF2-40B4-BE49-F238E27FC236}">
                  <a16:creationId xmlns:a16="http://schemas.microsoft.com/office/drawing/2014/main" id="{0060DCDB-B581-71EF-AF50-F5B415974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0293" y="2280293"/>
              <a:ext cx="3909600" cy="3909600"/>
            </a:xfrm>
            <a:prstGeom prst="rect">
              <a:avLst/>
            </a:prstGeom>
          </p:spPr>
        </p:pic>
        <p:pic>
          <p:nvPicPr>
            <p:cNvPr id="11" name="Immagine 10" descr="Immagine che contiene diagramma, linea, Diagramma, pendio&#10;&#10;Descrizione generata automaticamente">
              <a:extLst>
                <a:ext uri="{FF2B5EF4-FFF2-40B4-BE49-F238E27FC236}">
                  <a16:creationId xmlns:a16="http://schemas.microsoft.com/office/drawing/2014/main" id="{BDEE69C0-6903-28A9-51EA-6DC06BEFA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62092" y="2280293"/>
              <a:ext cx="3909600" cy="39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7522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5D79697A-5F36-4BBB-ACBF-0DD0E3AFB0EC}"/>
              </a:ext>
            </a:extLst>
          </p:cNvPr>
          <p:cNvGrpSpPr/>
          <p:nvPr/>
        </p:nvGrpSpPr>
        <p:grpSpPr>
          <a:xfrm flipH="1" flipV="1">
            <a:off x="-176027" y="5821680"/>
            <a:ext cx="1259840" cy="1147524"/>
            <a:chOff x="8985379" y="-567622"/>
            <a:chExt cx="3488094" cy="3531658"/>
          </a:xfrm>
        </p:grpSpPr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1403317B-0F3B-4AA1-BF59-EB0796276E81}"/>
                </a:ext>
              </a:extLst>
            </p:cNvPr>
            <p:cNvSpPr/>
            <p:nvPr/>
          </p:nvSpPr>
          <p:spPr>
            <a:xfrm>
              <a:off x="8985379" y="-513183"/>
              <a:ext cx="1324947" cy="1259633"/>
            </a:xfrm>
            <a:prstGeom prst="ellipse">
              <a:avLst/>
            </a:prstGeom>
            <a:gradFill flip="none" rotWithShape="1">
              <a:gsLst>
                <a:gs pos="0">
                  <a:srgbClr val="4472C4">
                    <a:tint val="66000"/>
                    <a:satMod val="160000"/>
                  </a:srgbClr>
                </a:gs>
                <a:gs pos="50000">
                  <a:srgbClr val="4472C4">
                    <a:tint val="44500"/>
                    <a:satMod val="160000"/>
                  </a:srgbClr>
                </a:gs>
                <a:gs pos="100000">
                  <a:srgbClr val="4472C4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ndview"/>
                <a:ea typeface="+mn-ea"/>
                <a:cs typeface="+mn-cs"/>
              </a:endParaRPr>
            </a:p>
          </p:txBody>
        </p:sp>
        <p:sp>
          <p:nvSpPr>
            <p:cNvPr id="18" name="Ovale 17">
              <a:extLst>
                <a:ext uri="{FF2B5EF4-FFF2-40B4-BE49-F238E27FC236}">
                  <a16:creationId xmlns:a16="http://schemas.microsoft.com/office/drawing/2014/main" id="{F3662000-B418-4A8A-8BB0-D0C4DE1F7B7F}"/>
                </a:ext>
              </a:extLst>
            </p:cNvPr>
            <p:cNvSpPr/>
            <p:nvPr/>
          </p:nvSpPr>
          <p:spPr>
            <a:xfrm>
              <a:off x="10310326" y="776777"/>
              <a:ext cx="929174" cy="954833"/>
            </a:xfrm>
            <a:prstGeom prst="ellipse">
              <a:avLst/>
            </a:prstGeom>
            <a:gradFill flip="none" rotWithShape="1">
              <a:gsLst>
                <a:gs pos="0">
                  <a:srgbClr val="B24A46">
                    <a:tint val="66000"/>
                    <a:satMod val="160000"/>
                  </a:srgbClr>
                </a:gs>
                <a:gs pos="50000">
                  <a:srgbClr val="B24A46">
                    <a:tint val="44500"/>
                    <a:satMod val="160000"/>
                  </a:srgbClr>
                </a:gs>
                <a:gs pos="100000">
                  <a:srgbClr val="B24A46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ndview"/>
                <a:ea typeface="+mn-ea"/>
                <a:cs typeface="+mn-cs"/>
              </a:endParaRPr>
            </a:p>
          </p:txBody>
        </p: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F26C9C13-BF92-4C2D-9E70-5D43D1F902D0}"/>
                </a:ext>
              </a:extLst>
            </p:cNvPr>
            <p:cNvSpPr/>
            <p:nvPr/>
          </p:nvSpPr>
          <p:spPr>
            <a:xfrm>
              <a:off x="10552922" y="62194"/>
              <a:ext cx="609600" cy="629817"/>
            </a:xfrm>
            <a:prstGeom prst="ellipse">
              <a:avLst/>
            </a:prstGeom>
            <a:gradFill flip="none" rotWithShape="1">
              <a:gsLst>
                <a:gs pos="0">
                  <a:srgbClr val="1E7DF0">
                    <a:tint val="66000"/>
                    <a:satMod val="160000"/>
                  </a:srgbClr>
                </a:gs>
                <a:gs pos="50000">
                  <a:srgbClr val="1E7DF0">
                    <a:tint val="44500"/>
                    <a:satMod val="160000"/>
                  </a:srgbClr>
                </a:gs>
                <a:gs pos="100000">
                  <a:srgbClr val="1E7DF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ndview"/>
                <a:ea typeface="+mn-ea"/>
                <a:cs typeface="+mn-cs"/>
              </a:endParaRPr>
            </a:p>
          </p:txBody>
        </p:sp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4B1446B2-6B8A-4734-A9CF-08DCD6B074AE}"/>
                </a:ext>
              </a:extLst>
            </p:cNvPr>
            <p:cNvSpPr/>
            <p:nvPr/>
          </p:nvSpPr>
          <p:spPr>
            <a:xfrm>
              <a:off x="11148526" y="-567622"/>
              <a:ext cx="1324947" cy="1259633"/>
            </a:xfrm>
            <a:prstGeom prst="ellipse">
              <a:avLst/>
            </a:prstGeom>
            <a:gradFill flip="none" rotWithShape="1">
              <a:gsLst>
                <a:gs pos="0">
                  <a:srgbClr val="35B395">
                    <a:tint val="66000"/>
                    <a:satMod val="160000"/>
                  </a:srgbClr>
                </a:gs>
                <a:gs pos="50000">
                  <a:srgbClr val="35B395">
                    <a:tint val="44500"/>
                    <a:satMod val="160000"/>
                  </a:srgbClr>
                </a:gs>
                <a:gs pos="100000">
                  <a:srgbClr val="35B395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ndview"/>
                <a:ea typeface="+mn-ea"/>
                <a:cs typeface="+mn-cs"/>
              </a:endParaRP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790A1FAD-EDB3-480F-A190-08795C42629E}"/>
                </a:ext>
              </a:extLst>
            </p:cNvPr>
            <p:cNvSpPr/>
            <p:nvPr/>
          </p:nvSpPr>
          <p:spPr>
            <a:xfrm>
              <a:off x="9666903" y="884867"/>
              <a:ext cx="457200" cy="468072"/>
            </a:xfrm>
            <a:prstGeom prst="ellipse">
              <a:avLst/>
            </a:prstGeom>
            <a:gradFill flip="none" rotWithShape="1">
              <a:gsLst>
                <a:gs pos="0">
                  <a:srgbClr val="35B395">
                    <a:tint val="66000"/>
                    <a:satMod val="160000"/>
                  </a:srgbClr>
                </a:gs>
                <a:gs pos="50000">
                  <a:srgbClr val="35B395">
                    <a:tint val="44500"/>
                    <a:satMod val="160000"/>
                  </a:srgbClr>
                </a:gs>
                <a:gs pos="100000">
                  <a:srgbClr val="35B395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ndview"/>
                <a:ea typeface="+mn-ea"/>
                <a:cs typeface="+mn-cs"/>
              </a:endParaRPr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208B5624-69F4-4725-988A-1EA2E0110489}"/>
                </a:ext>
              </a:extLst>
            </p:cNvPr>
            <p:cNvSpPr/>
            <p:nvPr/>
          </p:nvSpPr>
          <p:spPr>
            <a:xfrm>
              <a:off x="11430000" y="858416"/>
              <a:ext cx="762000" cy="802433"/>
            </a:xfrm>
            <a:prstGeom prst="ellipse">
              <a:avLst/>
            </a:prstGeom>
            <a:gradFill flip="none" rotWithShape="1">
              <a:gsLst>
                <a:gs pos="0">
                  <a:srgbClr val="35B395">
                    <a:tint val="66000"/>
                    <a:satMod val="160000"/>
                  </a:srgbClr>
                </a:gs>
                <a:gs pos="50000">
                  <a:srgbClr val="35B395">
                    <a:tint val="44500"/>
                    <a:satMod val="160000"/>
                  </a:srgbClr>
                </a:gs>
                <a:gs pos="100000">
                  <a:srgbClr val="35B395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ndview"/>
                <a:ea typeface="+mn-ea"/>
                <a:cs typeface="+mn-cs"/>
              </a:endParaRPr>
            </a:p>
          </p:txBody>
        </p:sp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68AFA27F-0AE2-4F6E-A010-42DC5B919654}"/>
                </a:ext>
              </a:extLst>
            </p:cNvPr>
            <p:cNvSpPr/>
            <p:nvPr/>
          </p:nvSpPr>
          <p:spPr>
            <a:xfrm>
              <a:off x="10919926" y="1663970"/>
              <a:ext cx="762000" cy="802433"/>
            </a:xfrm>
            <a:prstGeom prst="ellipse">
              <a:avLst/>
            </a:prstGeom>
            <a:gradFill flip="none" rotWithShape="1">
              <a:gsLst>
                <a:gs pos="0">
                  <a:srgbClr val="4472C4">
                    <a:tint val="66000"/>
                    <a:satMod val="160000"/>
                  </a:srgbClr>
                </a:gs>
                <a:gs pos="50000">
                  <a:srgbClr val="4472C4">
                    <a:tint val="44500"/>
                    <a:satMod val="160000"/>
                  </a:srgbClr>
                </a:gs>
                <a:gs pos="100000">
                  <a:srgbClr val="4472C4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ndview"/>
                <a:ea typeface="+mn-ea"/>
                <a:cs typeface="+mn-cs"/>
              </a:endParaRPr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C8F0060C-EA6C-40F3-B995-3A5C91BFD0C3}"/>
                </a:ext>
              </a:extLst>
            </p:cNvPr>
            <p:cNvSpPr/>
            <p:nvPr/>
          </p:nvSpPr>
          <p:spPr>
            <a:xfrm>
              <a:off x="11681926" y="2466403"/>
              <a:ext cx="457200" cy="497633"/>
            </a:xfrm>
            <a:prstGeom prst="ellipse">
              <a:avLst/>
            </a:prstGeom>
            <a:gradFill flip="none" rotWithShape="1">
              <a:gsLst>
                <a:gs pos="0">
                  <a:srgbClr val="35B395">
                    <a:tint val="66000"/>
                    <a:satMod val="160000"/>
                  </a:srgbClr>
                </a:gs>
                <a:gs pos="50000">
                  <a:srgbClr val="35B395">
                    <a:tint val="44500"/>
                    <a:satMod val="160000"/>
                  </a:srgbClr>
                </a:gs>
                <a:gs pos="100000">
                  <a:srgbClr val="35B395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ndview"/>
                <a:ea typeface="+mn-ea"/>
                <a:cs typeface="+mn-cs"/>
              </a:endParaRPr>
            </a:p>
          </p:txBody>
        </p:sp>
      </p:grpSp>
      <p:pic>
        <p:nvPicPr>
          <p:cNvPr id="35" name="Immagine 34">
            <a:extLst>
              <a:ext uri="{FF2B5EF4-FFF2-40B4-BE49-F238E27FC236}">
                <a16:creationId xmlns:a16="http://schemas.microsoft.com/office/drawing/2014/main" id="{47D86397-F72C-428E-8437-9455EB6A5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810" y="6205789"/>
            <a:ext cx="1516380" cy="541083"/>
          </a:xfrm>
          <a:prstGeom prst="rect">
            <a:avLst/>
          </a:prstGeom>
        </p:spPr>
      </p:pic>
      <p:sp>
        <p:nvSpPr>
          <p:cNvPr id="36" name="Ovale 35">
            <a:extLst>
              <a:ext uri="{FF2B5EF4-FFF2-40B4-BE49-F238E27FC236}">
                <a16:creationId xmlns:a16="http://schemas.microsoft.com/office/drawing/2014/main" id="{F46EE9CD-40A6-4147-AF67-15364E68A266}"/>
              </a:ext>
            </a:extLst>
          </p:cNvPr>
          <p:cNvSpPr/>
          <p:nvPr/>
        </p:nvSpPr>
        <p:spPr>
          <a:xfrm>
            <a:off x="6120765" y="6327222"/>
            <a:ext cx="278231" cy="2982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B46EEF9-ADD7-4C3B-A3D9-27BC80DD9D8A}"/>
              </a:ext>
            </a:extLst>
          </p:cNvPr>
          <p:cNvSpPr txBox="1"/>
          <p:nvPr/>
        </p:nvSpPr>
        <p:spPr>
          <a:xfrm>
            <a:off x="4313129" y="6330102"/>
            <a:ext cx="1438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n.points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A8A8675E-B966-E906-C978-107D5A97AFE3}"/>
              </a:ext>
            </a:extLst>
          </p:cNvPr>
          <p:cNvGrpSpPr/>
          <p:nvPr/>
        </p:nvGrpSpPr>
        <p:grpSpPr>
          <a:xfrm>
            <a:off x="-4076700" y="340693"/>
            <a:ext cx="13142985" cy="5796000"/>
            <a:chOff x="-1362092" y="578493"/>
            <a:chExt cx="13142985" cy="5796000"/>
          </a:xfrm>
        </p:grpSpPr>
        <p:pic>
          <p:nvPicPr>
            <p:cNvPr id="8" name="Immagine 7" descr="Immagine che contiene diagramma, Diagramma, linea, pendio&#10;&#10;Descrizione generata automaticamente">
              <a:extLst>
                <a:ext uri="{FF2B5EF4-FFF2-40B4-BE49-F238E27FC236}">
                  <a16:creationId xmlns:a16="http://schemas.microsoft.com/office/drawing/2014/main" id="{1B58B9C3-46FA-6826-DB2F-DD25C3192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843" y="2280293"/>
              <a:ext cx="3909600" cy="3909600"/>
            </a:xfrm>
            <a:prstGeom prst="rect">
              <a:avLst/>
            </a:prstGeom>
          </p:spPr>
        </p:pic>
        <p:pic>
          <p:nvPicPr>
            <p:cNvPr id="9" name="Immagine 8" descr="Immagine che contiene diagramma, Diagramma, linea, pendio&#10;&#10;Descrizione generata automaticamente">
              <a:extLst>
                <a:ext uri="{FF2B5EF4-FFF2-40B4-BE49-F238E27FC236}">
                  <a16:creationId xmlns:a16="http://schemas.microsoft.com/office/drawing/2014/main" id="{689BD586-9D8B-DEA1-FDEA-3CE741CE8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4893" y="578493"/>
              <a:ext cx="5796000" cy="5796000"/>
            </a:xfrm>
            <a:prstGeom prst="rect">
              <a:avLst/>
            </a:prstGeom>
          </p:spPr>
        </p:pic>
        <p:pic>
          <p:nvPicPr>
            <p:cNvPr id="11" name="Immagine 10" descr="Immagine che contiene diagramma, linea, Diagramma, pendio&#10;&#10;Descrizione generata automaticamente">
              <a:extLst>
                <a:ext uri="{FF2B5EF4-FFF2-40B4-BE49-F238E27FC236}">
                  <a16:creationId xmlns:a16="http://schemas.microsoft.com/office/drawing/2014/main" id="{D10C9F4B-AC77-9843-3054-D8E28933C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62092" y="2280293"/>
              <a:ext cx="3909600" cy="3909600"/>
            </a:xfrm>
            <a:prstGeom prst="rect">
              <a:avLst/>
            </a:prstGeom>
          </p:spPr>
        </p:pic>
      </p:grpSp>
      <p:pic>
        <p:nvPicPr>
          <p:cNvPr id="13" name="Immagine 12" descr="Immagine che contiene diagramma, Diagramma, linea, pendio&#10;&#10;Descrizione generata automaticamente">
            <a:extLst>
              <a:ext uri="{FF2B5EF4-FFF2-40B4-BE49-F238E27FC236}">
                <a16:creationId xmlns:a16="http://schemas.microsoft.com/office/drawing/2014/main" id="{EE101ECA-0E60-2092-AE22-BD0DE0F638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985" y="1912080"/>
            <a:ext cx="3909600" cy="39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29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sp useBgFill="1">
        <p:nvSpPr>
          <p:cNvPr id="133" name="Freeform: Shape 132">
            <a:extLst>
              <a:ext uri="{FF2B5EF4-FFF2-40B4-BE49-F238E27FC236}">
                <a16:creationId xmlns:a16="http://schemas.microsoft.com/office/drawing/2014/main" id="{8BD06E9B-D0BF-47A6-AE6D-EAD493128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Right Triangle 167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00203CE-E122-5B98-1B95-31C5FF2D0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105" y="2033436"/>
            <a:ext cx="5402451" cy="1721989"/>
          </a:xfrm>
        </p:spPr>
        <p:txBody>
          <a:bodyPr>
            <a:normAutofit/>
          </a:bodyPr>
          <a:lstStyle/>
          <a:p>
            <a:r>
              <a:rPr lang="en-GB" sz="4400" b="1" dirty="0"/>
              <a:t>Pharmacokinetics framework</a:t>
            </a:r>
            <a:endParaRPr lang="it-IT" sz="4400" b="1" dirty="0"/>
          </a:p>
        </p:txBody>
      </p:sp>
      <p:pic>
        <p:nvPicPr>
          <p:cNvPr id="4" name="Рисунок 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8094D274-85A6-4E81-BD70-A24D35EF2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505" y="910485"/>
            <a:ext cx="4425271" cy="5028717"/>
          </a:xfrm>
          <a:prstGeom prst="rect">
            <a:avLst/>
          </a:prstGeom>
        </p:spPr>
      </p:pic>
      <p:sp>
        <p:nvSpPr>
          <p:cNvPr id="167" name="Подзаголовок 5">
            <a:extLst>
              <a:ext uri="{FF2B5EF4-FFF2-40B4-BE49-F238E27FC236}">
                <a16:creationId xmlns:a16="http://schemas.microsoft.com/office/drawing/2014/main" id="{4DF1827D-86CC-480A-B055-8F0891154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105" y="4065229"/>
            <a:ext cx="4847274" cy="230663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/>
              <a:t>Research conducted to determine the dosage of gentamicin for treating infections in </a:t>
            </a:r>
            <a:r>
              <a:rPr lang="en-GB" b="1" dirty="0" err="1"/>
              <a:t>newborns</a:t>
            </a:r>
            <a:endParaRPr lang="en-GB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/>
              <a:t>Observational data prone to </a:t>
            </a:r>
            <a:r>
              <a:rPr lang="en-GB" b="1" dirty="0"/>
              <a:t>noise</a:t>
            </a:r>
            <a:r>
              <a:rPr lang="en-GB" dirty="0"/>
              <a:t> and </a:t>
            </a:r>
            <a:r>
              <a:rPr lang="en-GB" b="1" dirty="0"/>
              <a:t>measurement error</a:t>
            </a:r>
            <a:endParaRPr lang="en-GB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/>
              <a:t>n = 113.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082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4A102437-7D2C-47BE-B66A-0D509F0E2E4F}"/>
              </a:ext>
            </a:extLst>
          </p:cNvPr>
          <p:cNvGrpSpPr/>
          <p:nvPr/>
        </p:nvGrpSpPr>
        <p:grpSpPr>
          <a:xfrm flipH="1" flipV="1">
            <a:off x="-176027" y="5821680"/>
            <a:ext cx="1259840" cy="1147524"/>
            <a:chOff x="8985379" y="-567622"/>
            <a:chExt cx="3488094" cy="3531658"/>
          </a:xfrm>
        </p:grpSpPr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2FEDF6A0-2745-4330-B1B8-FDE8CDAF2D34}"/>
                </a:ext>
              </a:extLst>
            </p:cNvPr>
            <p:cNvSpPr/>
            <p:nvPr/>
          </p:nvSpPr>
          <p:spPr>
            <a:xfrm>
              <a:off x="8985379" y="-513183"/>
              <a:ext cx="1324947" cy="1259633"/>
            </a:xfrm>
            <a:prstGeom prst="ellipse">
              <a:avLst/>
            </a:prstGeom>
            <a:gradFill flip="none" rotWithShape="1">
              <a:gsLst>
                <a:gs pos="0">
                  <a:srgbClr val="4472C4">
                    <a:tint val="66000"/>
                    <a:satMod val="160000"/>
                  </a:srgbClr>
                </a:gs>
                <a:gs pos="50000">
                  <a:srgbClr val="4472C4">
                    <a:tint val="44500"/>
                    <a:satMod val="160000"/>
                  </a:srgbClr>
                </a:gs>
                <a:gs pos="100000">
                  <a:srgbClr val="4472C4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ndview"/>
                <a:ea typeface="+mn-ea"/>
                <a:cs typeface="+mn-cs"/>
              </a:endParaRPr>
            </a:p>
          </p:txBody>
        </p:sp>
        <p:sp>
          <p:nvSpPr>
            <p:cNvPr id="18" name="Ovale 17">
              <a:extLst>
                <a:ext uri="{FF2B5EF4-FFF2-40B4-BE49-F238E27FC236}">
                  <a16:creationId xmlns:a16="http://schemas.microsoft.com/office/drawing/2014/main" id="{1BE09BE9-2657-4962-8699-78E211EF471A}"/>
                </a:ext>
              </a:extLst>
            </p:cNvPr>
            <p:cNvSpPr/>
            <p:nvPr/>
          </p:nvSpPr>
          <p:spPr>
            <a:xfrm>
              <a:off x="10310326" y="776777"/>
              <a:ext cx="929174" cy="954833"/>
            </a:xfrm>
            <a:prstGeom prst="ellipse">
              <a:avLst/>
            </a:prstGeom>
            <a:gradFill flip="none" rotWithShape="1">
              <a:gsLst>
                <a:gs pos="0">
                  <a:srgbClr val="B24A46">
                    <a:tint val="66000"/>
                    <a:satMod val="160000"/>
                  </a:srgbClr>
                </a:gs>
                <a:gs pos="50000">
                  <a:srgbClr val="B24A46">
                    <a:tint val="44500"/>
                    <a:satMod val="160000"/>
                  </a:srgbClr>
                </a:gs>
                <a:gs pos="100000">
                  <a:srgbClr val="B24A46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ndview"/>
                <a:ea typeface="+mn-ea"/>
                <a:cs typeface="+mn-cs"/>
              </a:endParaRPr>
            </a:p>
          </p:txBody>
        </p: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66189C5E-E059-4B25-9042-8E077C821ED7}"/>
                </a:ext>
              </a:extLst>
            </p:cNvPr>
            <p:cNvSpPr/>
            <p:nvPr/>
          </p:nvSpPr>
          <p:spPr>
            <a:xfrm>
              <a:off x="10552922" y="62194"/>
              <a:ext cx="609600" cy="629817"/>
            </a:xfrm>
            <a:prstGeom prst="ellipse">
              <a:avLst/>
            </a:prstGeom>
            <a:gradFill flip="none" rotWithShape="1">
              <a:gsLst>
                <a:gs pos="0">
                  <a:srgbClr val="1E7DF0">
                    <a:tint val="66000"/>
                    <a:satMod val="160000"/>
                  </a:srgbClr>
                </a:gs>
                <a:gs pos="50000">
                  <a:srgbClr val="1E7DF0">
                    <a:tint val="44500"/>
                    <a:satMod val="160000"/>
                  </a:srgbClr>
                </a:gs>
                <a:gs pos="100000">
                  <a:srgbClr val="1E7DF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ndview"/>
                <a:ea typeface="+mn-ea"/>
                <a:cs typeface="+mn-cs"/>
              </a:endParaRPr>
            </a:p>
          </p:txBody>
        </p:sp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9A4E4D7F-919A-4AA4-B055-880FF1770503}"/>
                </a:ext>
              </a:extLst>
            </p:cNvPr>
            <p:cNvSpPr/>
            <p:nvPr/>
          </p:nvSpPr>
          <p:spPr>
            <a:xfrm>
              <a:off x="11148526" y="-567622"/>
              <a:ext cx="1324947" cy="1259633"/>
            </a:xfrm>
            <a:prstGeom prst="ellipse">
              <a:avLst/>
            </a:prstGeom>
            <a:gradFill flip="none" rotWithShape="1">
              <a:gsLst>
                <a:gs pos="0">
                  <a:srgbClr val="35B395">
                    <a:tint val="66000"/>
                    <a:satMod val="160000"/>
                  </a:srgbClr>
                </a:gs>
                <a:gs pos="50000">
                  <a:srgbClr val="35B395">
                    <a:tint val="44500"/>
                    <a:satMod val="160000"/>
                  </a:srgbClr>
                </a:gs>
                <a:gs pos="100000">
                  <a:srgbClr val="35B395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ndview"/>
                <a:ea typeface="+mn-ea"/>
                <a:cs typeface="+mn-cs"/>
              </a:endParaRP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6126A550-EB81-4989-9B76-B1CDED0055AF}"/>
                </a:ext>
              </a:extLst>
            </p:cNvPr>
            <p:cNvSpPr/>
            <p:nvPr/>
          </p:nvSpPr>
          <p:spPr>
            <a:xfrm>
              <a:off x="9666903" y="884867"/>
              <a:ext cx="457200" cy="468072"/>
            </a:xfrm>
            <a:prstGeom prst="ellipse">
              <a:avLst/>
            </a:prstGeom>
            <a:gradFill flip="none" rotWithShape="1">
              <a:gsLst>
                <a:gs pos="0">
                  <a:srgbClr val="35B395">
                    <a:tint val="66000"/>
                    <a:satMod val="160000"/>
                  </a:srgbClr>
                </a:gs>
                <a:gs pos="50000">
                  <a:srgbClr val="35B395">
                    <a:tint val="44500"/>
                    <a:satMod val="160000"/>
                  </a:srgbClr>
                </a:gs>
                <a:gs pos="100000">
                  <a:srgbClr val="35B395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ndview"/>
                <a:ea typeface="+mn-ea"/>
                <a:cs typeface="+mn-cs"/>
              </a:endParaRPr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A47C7893-6A5A-4EBD-B721-3FB8AD105AD0}"/>
                </a:ext>
              </a:extLst>
            </p:cNvPr>
            <p:cNvSpPr/>
            <p:nvPr/>
          </p:nvSpPr>
          <p:spPr>
            <a:xfrm>
              <a:off x="11430000" y="858416"/>
              <a:ext cx="762000" cy="802433"/>
            </a:xfrm>
            <a:prstGeom prst="ellipse">
              <a:avLst/>
            </a:prstGeom>
            <a:gradFill flip="none" rotWithShape="1">
              <a:gsLst>
                <a:gs pos="0">
                  <a:srgbClr val="35B395">
                    <a:tint val="66000"/>
                    <a:satMod val="160000"/>
                  </a:srgbClr>
                </a:gs>
                <a:gs pos="50000">
                  <a:srgbClr val="35B395">
                    <a:tint val="44500"/>
                    <a:satMod val="160000"/>
                  </a:srgbClr>
                </a:gs>
                <a:gs pos="100000">
                  <a:srgbClr val="35B395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ndview"/>
                <a:ea typeface="+mn-ea"/>
                <a:cs typeface="+mn-cs"/>
              </a:endParaRPr>
            </a:p>
          </p:txBody>
        </p:sp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B1041F38-37F4-40FD-9735-73ABEDD9DC80}"/>
                </a:ext>
              </a:extLst>
            </p:cNvPr>
            <p:cNvSpPr/>
            <p:nvPr/>
          </p:nvSpPr>
          <p:spPr>
            <a:xfrm>
              <a:off x="10919926" y="1663970"/>
              <a:ext cx="762000" cy="802433"/>
            </a:xfrm>
            <a:prstGeom prst="ellipse">
              <a:avLst/>
            </a:prstGeom>
            <a:gradFill flip="none" rotWithShape="1">
              <a:gsLst>
                <a:gs pos="0">
                  <a:srgbClr val="4472C4">
                    <a:tint val="66000"/>
                    <a:satMod val="160000"/>
                  </a:srgbClr>
                </a:gs>
                <a:gs pos="50000">
                  <a:srgbClr val="4472C4">
                    <a:tint val="44500"/>
                    <a:satMod val="160000"/>
                  </a:srgbClr>
                </a:gs>
                <a:gs pos="100000">
                  <a:srgbClr val="4472C4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ndview"/>
                <a:ea typeface="+mn-ea"/>
                <a:cs typeface="+mn-cs"/>
              </a:endParaRPr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F8CB02D2-2964-4A70-BC38-2CA5D8308787}"/>
                </a:ext>
              </a:extLst>
            </p:cNvPr>
            <p:cNvSpPr/>
            <p:nvPr/>
          </p:nvSpPr>
          <p:spPr>
            <a:xfrm>
              <a:off x="11681926" y="2466403"/>
              <a:ext cx="457200" cy="497633"/>
            </a:xfrm>
            <a:prstGeom prst="ellipse">
              <a:avLst/>
            </a:prstGeom>
            <a:gradFill flip="none" rotWithShape="1">
              <a:gsLst>
                <a:gs pos="0">
                  <a:srgbClr val="35B395">
                    <a:tint val="66000"/>
                    <a:satMod val="160000"/>
                  </a:srgbClr>
                </a:gs>
                <a:gs pos="50000">
                  <a:srgbClr val="35B395">
                    <a:tint val="44500"/>
                    <a:satMod val="160000"/>
                  </a:srgbClr>
                </a:gs>
                <a:gs pos="100000">
                  <a:srgbClr val="35B395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ndview"/>
                <a:ea typeface="+mn-ea"/>
                <a:cs typeface="+mn-cs"/>
              </a:endParaRPr>
            </a:p>
          </p:txBody>
        </p:sp>
      </p:grpSp>
      <p:pic>
        <p:nvPicPr>
          <p:cNvPr id="27" name="Immagine 26">
            <a:extLst>
              <a:ext uri="{FF2B5EF4-FFF2-40B4-BE49-F238E27FC236}">
                <a16:creationId xmlns:a16="http://schemas.microsoft.com/office/drawing/2014/main" id="{F5351B8C-6B68-4F7A-AC1C-7BBDE5B24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810" y="6205789"/>
            <a:ext cx="1516380" cy="541083"/>
          </a:xfrm>
          <a:prstGeom prst="rect">
            <a:avLst/>
          </a:prstGeom>
        </p:spPr>
      </p:pic>
      <p:sp>
        <p:nvSpPr>
          <p:cNvPr id="28" name="Ovale 27">
            <a:extLst>
              <a:ext uri="{FF2B5EF4-FFF2-40B4-BE49-F238E27FC236}">
                <a16:creationId xmlns:a16="http://schemas.microsoft.com/office/drawing/2014/main" id="{FA650F2C-E1AC-4FAC-BEB4-E8545E729199}"/>
              </a:ext>
            </a:extLst>
          </p:cNvPr>
          <p:cNvSpPr/>
          <p:nvPr/>
        </p:nvSpPr>
        <p:spPr>
          <a:xfrm>
            <a:off x="6440621" y="6330102"/>
            <a:ext cx="278231" cy="2982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7B2968F-F7E0-4FF0-9AA4-40755B3990A8}"/>
              </a:ext>
            </a:extLst>
          </p:cNvPr>
          <p:cNvSpPr txBox="1"/>
          <p:nvPr/>
        </p:nvSpPr>
        <p:spPr>
          <a:xfrm>
            <a:off x="4313129" y="6330102"/>
            <a:ext cx="1438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n.points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CAA3E514-6031-9FD2-A9BB-8B7EC98F875F}"/>
              </a:ext>
            </a:extLst>
          </p:cNvPr>
          <p:cNvGrpSpPr/>
          <p:nvPr/>
        </p:nvGrpSpPr>
        <p:grpSpPr>
          <a:xfrm>
            <a:off x="-7747000" y="1610693"/>
            <a:ext cx="11447085" cy="3909600"/>
            <a:chOff x="-1362092" y="2280293"/>
            <a:chExt cx="11447085" cy="3909600"/>
          </a:xfrm>
        </p:grpSpPr>
        <p:pic>
          <p:nvPicPr>
            <p:cNvPr id="8" name="Immagine 7" descr="Immagine che contiene diagramma, Diagramma, linea, pendio&#10;&#10;Descrizione generata automaticamente">
              <a:extLst>
                <a:ext uri="{FF2B5EF4-FFF2-40B4-BE49-F238E27FC236}">
                  <a16:creationId xmlns:a16="http://schemas.microsoft.com/office/drawing/2014/main" id="{2F1F37AE-BFA8-FDC9-CE45-5E2D973F7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5793" y="2280293"/>
              <a:ext cx="3909600" cy="3909600"/>
            </a:xfrm>
            <a:prstGeom prst="rect">
              <a:avLst/>
            </a:prstGeom>
          </p:spPr>
        </p:pic>
        <p:pic>
          <p:nvPicPr>
            <p:cNvPr id="9" name="Immagine 8" descr="Immagine che contiene diagramma, Diagramma, linea, pendio&#10;&#10;Descrizione generata automaticamente">
              <a:extLst>
                <a:ext uri="{FF2B5EF4-FFF2-40B4-BE49-F238E27FC236}">
                  <a16:creationId xmlns:a16="http://schemas.microsoft.com/office/drawing/2014/main" id="{34BBC901-DAC5-F788-9B37-F46118DBA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393" y="2280293"/>
              <a:ext cx="3909600" cy="3909600"/>
            </a:xfrm>
            <a:prstGeom prst="rect">
              <a:avLst/>
            </a:prstGeom>
          </p:spPr>
        </p:pic>
        <p:pic>
          <p:nvPicPr>
            <p:cNvPr id="11" name="Immagine 10" descr="Immagine che contiene diagramma, linea, Diagramma, pendio&#10;&#10;Descrizione generata automaticamente">
              <a:extLst>
                <a:ext uri="{FF2B5EF4-FFF2-40B4-BE49-F238E27FC236}">
                  <a16:creationId xmlns:a16="http://schemas.microsoft.com/office/drawing/2014/main" id="{FC6ADDBE-B466-A350-4BC8-C218AA230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62092" y="2280293"/>
              <a:ext cx="3909600" cy="3909600"/>
            </a:xfrm>
            <a:prstGeom prst="rect">
              <a:avLst/>
            </a:prstGeom>
          </p:spPr>
        </p:pic>
      </p:grpSp>
      <p:pic>
        <p:nvPicPr>
          <p:cNvPr id="13" name="Immagine 12" descr="Immagine che contiene diagramma, Diagramma, linea, pendio&#10;&#10;Descrizione generata automaticamente">
            <a:extLst>
              <a:ext uri="{FF2B5EF4-FFF2-40B4-BE49-F238E27FC236}">
                <a16:creationId xmlns:a16="http://schemas.microsoft.com/office/drawing/2014/main" id="{100D293E-9EFC-55B0-4718-0C4801EE68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70" y="127788"/>
            <a:ext cx="5796000" cy="57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23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7A7170E1-C163-4577-A0CE-588797377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81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00203CE-E122-5B98-1B95-31C5FF2D0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1004567"/>
            <a:ext cx="8159468" cy="16159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1" dirty="0"/>
              <a:t>Rejection Sampling in R</a:t>
            </a:r>
          </a:p>
        </p:txBody>
      </p:sp>
      <p:pic>
        <p:nvPicPr>
          <p:cNvPr id="43" name="Immagine 43">
            <a:extLst>
              <a:ext uri="{FF2B5EF4-FFF2-40B4-BE49-F238E27FC236}">
                <a16:creationId xmlns:a16="http://schemas.microsoft.com/office/drawing/2014/main" id="{C2948F8D-8C78-4492-BCBC-77871A739F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09"/>
          <a:stretch/>
        </p:blipFill>
        <p:spPr>
          <a:xfrm>
            <a:off x="1525871" y="3120865"/>
            <a:ext cx="8500596" cy="31981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3325062E-5D0F-490A-BE4E-AC927EE9A1E9}"/>
                  </a:ext>
                </a:extLst>
              </p:cNvPr>
              <p:cNvSpPr/>
              <p:nvPr/>
            </p:nvSpPr>
            <p:spPr>
              <a:xfrm>
                <a:off x="7605321" y="1487349"/>
                <a:ext cx="3308278" cy="810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𝛼</m:t>
                          </m:r>
                        </m:e>
                        <m:sup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p>
                      <m:r>
                        <a:rPr kumimoji="0" 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max</m:t>
                              </m:r>
                              <m:r>
                                <a:rPr kumimoji="0" lang="en-US" sz="2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  <m:lim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num>
                            <m:den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kumimoji="0" 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=1.406434</m:t>
                      </m:r>
                    </m:oMath>
                  </m:oMathPara>
                </a14:m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ndview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3325062E-5D0F-490A-BE4E-AC927EE9A1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321" y="1487349"/>
                <a:ext cx="3308278" cy="810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51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7CE0AF2-326F-4B0F-B97A-2C14B3CE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E8B05B5-D3AB-4AAC-B97A-7D65FF85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647EC12-BFF1-4F97-8364-51C4DF812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715F011-94BA-47DC-834F-1388B3421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506A0AD-93DC-442E-9F60-B30CEAF7D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ED3C365-CE85-4FAC-B746-E04C9F92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78454BD-0545-4C56-BD44-0FD16077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B2AB6B5-F9FA-46C4-9677-F28F2A3B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A888551-D4D1-46F5-975D-320FB87D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67C48A2-7C70-4832-8EA1-F4690A5F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6B11DE8-28CF-46C2-AB13-7AE209801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40395973-46DA-4BF6-B9C1-F0B4512D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CCFEEC4-7A30-4BB7-91CE-1BBA1383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8A0F616-0997-42B0-83B2-BDF6BB35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44B0F3E-07AE-40F2-ACA8-84BBAEE5B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A948B5D-3085-4444-95B3-2ED3F19C1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5B0FDF0-2286-4AD5-8409-EC8B706C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B8842C3-3266-4C74-A6BF-5529C9CC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920E458-6F68-46DF-9407-9E6AD8CE2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0CB4A57-7F7E-426D-93B5-984A8F8B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C038EA1-A5C8-4528-9DEC-35C3970C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CC18C7B-5800-46CC-B5DF-8B8D91A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7AFBA18-1DE7-4213-9CF2-DAA4886EA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209AD18-3DFF-4A2A-BA06-5B62BC9F3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C9349A2-4AE5-4765-852E-EDD390D0E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F551698-2DD2-4F8E-ABB8-0CBAE048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3D68F4A-8464-4C0E-8E8F-218BA86E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31142AB3-3DD8-414B-8BB3-2E30DBD7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D796E03-EB21-459D-96EA-B0EE0109B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2F4A84E-E201-47CA-85A4-25A9D766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0C03A65C-C198-4FD0-8FF6-BBF0C3AA8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2344B27-CEB6-40F4-A75F-54415ACD5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3" name="Freeform: Shape 172">
            <a:extLst>
              <a:ext uri="{FF2B5EF4-FFF2-40B4-BE49-F238E27FC236}">
                <a16:creationId xmlns:a16="http://schemas.microsoft.com/office/drawing/2014/main" id="{FD965435-B881-4C53-9917-5CDFE768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7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sp>
        <p:nvSpPr>
          <p:cNvPr id="175" name="Right Triangle 174">
            <a:extLst>
              <a:ext uri="{FF2B5EF4-FFF2-40B4-BE49-F238E27FC236}">
                <a16:creationId xmlns:a16="http://schemas.microsoft.com/office/drawing/2014/main" id="{72D91726-E656-4E99-9757-0A6650C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15170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B2EE610-C521-6E87-C07C-D54C1EFF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842637"/>
            <a:ext cx="4418418" cy="1918215"/>
          </a:xfrm>
        </p:spPr>
        <p:txBody>
          <a:bodyPr anchor="ctr">
            <a:normAutofit/>
          </a:bodyPr>
          <a:lstStyle/>
          <a:p>
            <a:r>
              <a:rPr lang="it-IT" sz="4600" b="1" dirty="0"/>
              <a:t>ARS in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9FC1DF83-8150-1563-4900-4E0B3E2567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8632" y="1008405"/>
                <a:ext cx="7492497" cy="1918215"/>
              </a:xfrm>
            </p:spPr>
            <p:txBody>
              <a:bodyPr anchor="ctr">
                <a:normAutofit fontScale="85000"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i="1" dirty="0" err="1"/>
                  <a:t>armspp</a:t>
                </a:r>
                <a:r>
                  <a:rPr lang="en-US" sz="2400" dirty="0"/>
                  <a:t> package in R was used, which implements the C++ code by </a:t>
                </a:r>
                <a:r>
                  <a:rPr lang="en-US" sz="2400" dirty="0" err="1"/>
                  <a:t>Gilk</a:t>
                </a:r>
                <a:r>
                  <a:rPr lang="en-US" sz="2400" dirty="0"/>
                  <a:t>. </a:t>
                </a:r>
                <a:endParaRPr lang="en-US" sz="2400" i="1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</a:t>
                </a:r>
                <a:r>
                  <a:rPr lang="en-US" sz="2400" i="1" dirty="0"/>
                  <a:t>arms</a:t>
                </a:r>
                <a:r>
                  <a:rPr lang="en-US" sz="2400" dirty="0"/>
                  <a:t> function takes as input the logarithm of the kernel density: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  <m:d>
                            <m:d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func>
                            <m:func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𝑏𝑥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8−1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9FC1DF83-8150-1563-4900-4E0B3E2567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8632" y="1008405"/>
                <a:ext cx="7492497" cy="1918215"/>
              </a:xfrm>
              <a:blipFill>
                <a:blip r:embed="rId2"/>
                <a:stretch>
                  <a:fillRect l="-244" r="-6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E48D02-6205-436A-9CF3-ABFB7507E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405" y="4389489"/>
            <a:ext cx="7557218" cy="142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63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651E558-48C7-CCFA-F1D7-4E79BC427472}"/>
              </a:ext>
            </a:extLst>
          </p:cNvPr>
          <p:cNvSpPr txBox="1"/>
          <p:nvPr/>
        </p:nvSpPr>
        <p:spPr>
          <a:xfrm>
            <a:off x="6179642" y="578938"/>
            <a:ext cx="4927425" cy="8641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1" i="0" u="none" strike="noStrike" kern="1200" cap="none" spc="0" normalizeH="0" baseline="0" noProof="0" dirty="0">
                <a:ln>
                  <a:noFill/>
                </a:ln>
                <a:solidFill>
                  <a:srgbClr val="41242D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Efficiency</a:t>
            </a:r>
          </a:p>
        </p:txBody>
      </p:sp>
      <p:pic>
        <p:nvPicPr>
          <p:cNvPr id="6" name="Immagine 5" descr="Immagine che contiene Diagramma, diagramma, linea&#10;&#10;Descrizione generata automaticamente">
            <a:extLst>
              <a:ext uri="{FF2B5EF4-FFF2-40B4-BE49-F238E27FC236}">
                <a16:creationId xmlns:a16="http://schemas.microsoft.com/office/drawing/2014/main" id="{D3D5B9C7-3903-0569-B7A4-E2120B83E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27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8" name="Right Triangle 87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4C9F8926-FC4E-31A5-F53C-9EDB9AB9080F}"/>
              </a:ext>
            </a:extLst>
          </p:cNvPr>
          <p:cNvSpPr txBox="1">
            <a:spLocks/>
          </p:cNvSpPr>
          <p:nvPr/>
        </p:nvSpPr>
        <p:spPr>
          <a:xfrm>
            <a:off x="6112613" y="1811709"/>
            <a:ext cx="4927425" cy="3245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41242D">
                  <a:lumMod val="50000"/>
                  <a:lumOff val="50000"/>
                </a:srgbClr>
              </a:buClr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1242D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Number of evaluations of the target function:  100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41242D">
                  <a:lumMod val="50000"/>
                  <a:lumOff val="50000"/>
                </a:srgbClr>
              </a:buClr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41242D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Sample size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1242D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: 2900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41242D">
                  <a:lumMod val="50000"/>
                  <a:lumOff val="50000"/>
                </a:srgbClr>
              </a:buClr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1242D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Acceptance rate: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con angoli arrotondati 14">
                <a:extLst>
                  <a:ext uri="{FF2B5EF4-FFF2-40B4-BE49-F238E27FC236}">
                    <a16:creationId xmlns:a16="http://schemas.microsoft.com/office/drawing/2014/main" id="{350DBEFB-0DBE-3670-2641-3E61F1D5B7E5}"/>
                  </a:ext>
                </a:extLst>
              </p:cNvPr>
              <p:cNvSpPr/>
              <p:nvPr/>
            </p:nvSpPr>
            <p:spPr>
              <a:xfrm>
                <a:off x="6370011" y="3886413"/>
                <a:ext cx="2673062" cy="899790"/>
              </a:xfrm>
              <a:prstGeom prst="roundRect">
                <a:avLst/>
              </a:prstGeom>
              <a:ln w="5715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1242D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it-IT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1242D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2900</m:t>
                        </m:r>
                      </m:num>
                      <m:den>
                        <m:r>
                          <a:rPr kumimoji="0" lang="it-IT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1242D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3000</m:t>
                        </m:r>
                      </m:den>
                    </m:f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242D"/>
                    </a:solidFill>
                    <a:effectLst/>
                    <a:uLnTx/>
                    <a:uFillTx/>
                    <a:latin typeface="Grandview"/>
                    <a:ea typeface="+mn-ea"/>
                    <a:cs typeface="+mn-cs"/>
                  </a:rPr>
                  <a:t> =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242D"/>
                    </a:solidFill>
                    <a:effectLst/>
                    <a:uLnTx/>
                    <a:uFillTx/>
                    <a:latin typeface="Grandview"/>
                    <a:ea typeface="+mn-ea"/>
                    <a:cs typeface="+mn-cs"/>
                  </a:rPr>
                  <a:t>0.96</a:t>
                </a:r>
                <a:endPara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MRoman10-Regular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Rettangolo con angoli arrotondati 14">
                <a:extLst>
                  <a:ext uri="{FF2B5EF4-FFF2-40B4-BE49-F238E27FC236}">
                    <a16:creationId xmlns:a16="http://schemas.microsoft.com/office/drawing/2014/main" id="{350DBEFB-0DBE-3670-2641-3E61F1D5B7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011" y="3886413"/>
                <a:ext cx="2673062" cy="89979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5715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539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ight Triangle 84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805421D-23CB-40F5-9098-D716667E5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BEDFB19-5DE1-4CA8-842F-CF9657C9B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04A073-94DC-4578-A9E2-F2E11D914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7F7BBB2-E3AC-457B-807F-64236CF30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0853883-33B5-4C34-9FBE-49F74C50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3148E7B-B5D6-4263-9D85-5D3DFB61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967EC22-EFE1-454E-8FD1-12FFCD9D2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49EB4AF-9931-410A-9F68-C24B6C39E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4941F79-4D72-496E-AE99-73B9E1F72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D4E79B3-CB64-439D-B1FC-FC4BF47CD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92598D1-4713-4DC0-BD6B-7CC594357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5EB19DC-1DB5-4675-A6DE-6360F0AD7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05E56D6-1D38-4913-B543-41ECE2C46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F6ACC1A-6B97-4B0B-A036-F81890623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2197E3E-AC71-447A-A5F1-AC337FD73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7D0DA4-9FA9-4502-8296-6DD8842C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A94CC6E-AA45-4AFF-8EC6-17FE42173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330A0C5-0C67-4AC8-9F75-D63277BFF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10410FE-F829-4EB2-98EE-397D51FC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E2C1BE1-F256-4B52-BB5D-50C84668F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E104CCA-10BA-45D1-A504-EF3AD7334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6E7DBD2-8DAE-45A0-9A8C-331329107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AD51F90-1778-4825-87B9-E04A473A4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8B4C11C-68F4-4AAA-B3C6-99B339FD5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F65B701-4451-455A-A72C-968591A5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8E9A4D7-E804-4F7D-B46F-9182BE11D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522ECDE-9CC3-4260-A85A-1575376E7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940BF09-5C37-4ABA-919D-A22281C3A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ECA37BD-68D3-427B-9FDA-2ADAFCF5D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C5F91D5-B215-42B0-81E5-7CE4263BD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C21ED72-60A2-439D-8DD2-85900BA4C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853A371-AB64-4677-9E5A-FE61C0E04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ight Triangle 121">
            <a:extLst>
              <a:ext uri="{FF2B5EF4-FFF2-40B4-BE49-F238E27FC236}">
                <a16:creationId xmlns:a16="http://schemas.microsoft.com/office/drawing/2014/main" id="{B3093A12-B759-4321-96FD-060689E3A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291541" y="-28737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8308B3-556E-90FF-F0ED-49270F2D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9921" y="1093370"/>
            <a:ext cx="5169601" cy="13849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1" dirty="0"/>
              <a:t>Adjustment of the initial values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5D7F52-2F92-1BBE-8492-5A75AEF23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2551" y="2953667"/>
            <a:ext cx="4415630" cy="230663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Using initial values derived from the quantiles of the desired distribution leads to a reduction in the number of required evaluations.</a:t>
            </a:r>
          </a:p>
        </p:txBody>
      </p:sp>
      <p:pic>
        <p:nvPicPr>
          <p:cNvPr id="5" name="Segnaposto contenuto 4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EE5A0363-9B84-8347-C83B-F35839E15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24157"/>
            <a:ext cx="5414891" cy="541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7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Segnaposto contenuto 3">
                <a:extLst>
                  <a:ext uri="{FF2B5EF4-FFF2-40B4-BE49-F238E27FC236}">
                    <a16:creationId xmlns:a16="http://schemas.microsoft.com/office/drawing/2014/main" id="{B2EF66D3-88B8-0ACE-BB40-6756AF710CB9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48825" y="593776"/>
              <a:ext cx="10325100" cy="547719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Segnaposto contenuto 3">
                <a:extLst>
                  <a:ext uri="{FF2B5EF4-FFF2-40B4-BE49-F238E27FC236}">
                    <a16:creationId xmlns:a16="http://schemas.microsoft.com/office/drawing/2014/main" id="{B2EF66D3-88B8-0ACE-BB40-6756AF710CB9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48825" y="593776"/>
              <a:ext cx="10325100" cy="547719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49799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Segnaposto contenuto 3">
                <a:extLst>
                  <a:ext uri="{FF2B5EF4-FFF2-40B4-BE49-F238E27FC236}">
                    <a16:creationId xmlns:a16="http://schemas.microsoft.com/office/drawing/2014/main" id="{B2EF66D3-88B8-0ACE-BB40-6756AF710CB9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48825" y="175846"/>
              <a:ext cx="10325100" cy="650630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Segnaposto contenuto 3">
                <a:extLst>
                  <a:ext uri="{FF2B5EF4-FFF2-40B4-BE49-F238E27FC236}">
                    <a16:creationId xmlns:a16="http://schemas.microsoft.com/office/drawing/2014/main" id="{B2EF66D3-88B8-0ACE-BB40-6756AF710CB9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48825" y="175846"/>
              <a:ext cx="10325100" cy="650630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62800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Right Triangle 158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1" name="Rectangle 16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63" name="Freeform: Shape 162">
            <a:extLst>
              <a:ext uri="{FF2B5EF4-FFF2-40B4-BE49-F238E27FC236}">
                <a16:creationId xmlns:a16="http://schemas.microsoft.com/office/drawing/2014/main" id="{CFDF70F4-97B6-40D8-B1FA-9580DBD23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2244" y="224448"/>
            <a:ext cx="6857996" cy="6409096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Right Triangle 197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00203CE-E122-5B98-1B95-31C5FF2D0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9" y="725951"/>
            <a:ext cx="5408027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/>
              <a:t>Metropolis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одзаголовок 5">
                <a:extLst>
                  <a:ext uri="{FF2B5EF4-FFF2-40B4-BE49-F238E27FC236}">
                    <a16:creationId xmlns:a16="http://schemas.microsoft.com/office/drawing/2014/main" id="{91462C7C-DAF7-4EA0-94AA-9FE70517197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91079" y="2340131"/>
                <a:ext cx="4424633" cy="379191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457200" indent="-228600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1900" dirty="0"/>
                  <a:t>The analysis was run on the assumption of a Gamma mixture model</a:t>
                </a:r>
              </a:p>
              <a:p>
                <a:pPr marL="457200" indent="-228600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1900" dirty="0"/>
                  <a:t>Model specification:</a:t>
                </a:r>
              </a:p>
              <a:p>
                <a:pPr indent="-228600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900" b="0" i="1">
                        <a:latin typeface="Cambria Math" panose="02040503050406030204" pitchFamily="18" charset="0"/>
                      </a:rPr>
                      <m:t>=0.3 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𝑑𝐺𝑎𝑚𝑚𝑎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=10, </m:t>
                        </m:r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=0.8</m:t>
                        </m:r>
                      </m:e>
                    </m:d>
                    <m:r>
                      <a:rPr lang="en-US" sz="1900" b="0" i="1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endParaRPr lang="en-US" sz="1900" b="0" dirty="0"/>
              </a:p>
              <a:p>
                <a:pPr indent="-228600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1900" dirty="0"/>
                  <a:t>          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0.7 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𝑑𝐺𝑎𝑚𝑚𝑎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=47, </m:t>
                        </m:r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=1.5</m:t>
                        </m:r>
                      </m:e>
                    </m:d>
                  </m:oMath>
                </a14:m>
                <a:endParaRPr lang="en-US" sz="1900" b="0" dirty="0"/>
              </a:p>
              <a:p>
                <a:pPr marL="457200" indent="-228600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1900" dirty="0"/>
                  <a:t>A symmetric Gaussian proposal centered at the current state was used</a:t>
                </a:r>
              </a:p>
            </p:txBody>
          </p:sp>
        </mc:Choice>
        <mc:Fallback xmlns="">
          <p:sp>
            <p:nvSpPr>
              <p:cNvPr id="6" name="Подзаголовок 5">
                <a:extLst>
                  <a:ext uri="{FF2B5EF4-FFF2-40B4-BE49-F238E27FC236}">
                    <a16:creationId xmlns:a16="http://schemas.microsoft.com/office/drawing/2014/main" id="{91462C7C-DAF7-4EA0-94AA-9FE7051719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91079" y="2340131"/>
                <a:ext cx="4424633" cy="3791918"/>
              </a:xfrm>
              <a:blipFill>
                <a:blip r:embed="rId2"/>
                <a:stretch>
                  <a:fillRect l="-964" t="-965" b="-2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B785C24F-9EEB-BD17-8D21-CCF50239A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094" y="1139715"/>
            <a:ext cx="4401655" cy="458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roup 347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5" name="Right Triangle 380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46" name="Rectangle 38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447" name="Freeform: Shape 384">
            <a:extLst>
              <a:ext uri="{FF2B5EF4-FFF2-40B4-BE49-F238E27FC236}">
                <a16:creationId xmlns:a16="http://schemas.microsoft.com/office/drawing/2014/main" id="{CFDF70F4-97B6-40D8-B1FA-9580DBD23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2244" y="224448"/>
            <a:ext cx="6857996" cy="6409096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17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9" name="Right Triangle 419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00203CE-E122-5B98-1B95-31C5FF2D0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9" y="725951"/>
            <a:ext cx="5408027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/>
              <a:t>ARMS implementation</a:t>
            </a:r>
            <a:endParaRPr lang="en-US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одзаголовок 5">
                <a:extLst>
                  <a:ext uri="{FF2B5EF4-FFF2-40B4-BE49-F238E27FC236}">
                    <a16:creationId xmlns:a16="http://schemas.microsoft.com/office/drawing/2014/main" id="{B3FEE0BD-26C7-4989-876F-5D978E1DE9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1079" y="2340131"/>
                <a:ext cx="4816584" cy="37919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Clr>
                    <a:schemeClr val="tx2">
                      <a:lumMod val="50000"/>
                      <a:lumOff val="50000"/>
                    </a:schemeClr>
                  </a:buClr>
                  <a:buSzPct val="75000"/>
                  <a:buFont typeface="Wingdings" panose="05000000000000000000" pitchFamily="2" charset="2"/>
                  <a:buNone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tx2">
                      <a:lumMod val="50000"/>
                      <a:lumOff val="50000"/>
                    </a:schemeClr>
                  </a:buClr>
                  <a:buSzPct val="75000"/>
                  <a:buFont typeface="Wingdings" panose="05000000000000000000" pitchFamily="2" charset="2"/>
                  <a:buNone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tx2">
                      <a:lumMod val="50000"/>
                      <a:lumOff val="50000"/>
                    </a:schemeClr>
                  </a:buClr>
                  <a:buSzPct val="75000"/>
                  <a:buFont typeface="Wingdings" panose="05000000000000000000" pitchFamily="2" charset="2"/>
                  <a:buNone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tx2">
                      <a:lumMod val="50000"/>
                      <a:lumOff val="50000"/>
                    </a:schemeClr>
                  </a:buClr>
                  <a:buSzPct val="75000"/>
                  <a:buFont typeface="Wingdings" panose="05000000000000000000" pitchFamily="2" charset="2"/>
                  <a:buNone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tx2">
                      <a:lumMod val="50000"/>
                      <a:lumOff val="50000"/>
                    </a:schemeClr>
                  </a:buClr>
                  <a:buSzPct val="75000"/>
                  <a:buFont typeface="Wingdings" panose="05000000000000000000" pitchFamily="2" charset="2"/>
                  <a:buNone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00050" marR="0" lvl="0" indent="-228600" fontAlgn="auto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800" b="0" i="0" u="none" strike="noStrike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Model specification:</a:t>
                </a:r>
              </a:p>
              <a:p>
                <a:pPr marL="400050" marR="0" lvl="0" indent="-228600" fontAlgn="auto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800" b="0" i="0" u="none" strike="noStrike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  <a:p>
                <a:pPr marL="0" marR="0" lvl="0" indent="-228600" fontAlgn="auto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800" b="0" i="1" u="none" strike="noStrike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0" lang="en-US" sz="1800" b="0" i="1" u="none" strike="noStrike" cap="none" spc="0" normalizeH="0" baseline="0" noProof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1800" b="0" i="1" u="none" strike="noStrike" cap="none" spc="0" normalizeH="0" baseline="0" noProof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0" lang="en-US" sz="1800" b="0" i="0" u="none" strike="noStrike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sz="1800" b="0" i="1" u="none" strike="noStrike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0.3 </m:t>
                    </m:r>
                    <m:r>
                      <a:rPr kumimoji="0" lang="en-US" sz="1800" b="0" i="1" u="none" strike="noStrike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𝑑𝐺𝑎𝑚𝑚𝑎</m:t>
                    </m:r>
                    <m:r>
                      <a:rPr kumimoji="0" lang="en-US" sz="1800" b="0" i="1" u="none" strike="noStrike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 </m:t>
                    </m:r>
                    <m:d>
                      <m:dPr>
                        <m:ctrlPr>
                          <a:rPr kumimoji="0" lang="en-US" sz="1800" b="0" i="1" u="none" strike="noStrike" cap="none" spc="0" normalizeH="0" baseline="0" noProof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1800" b="0" i="1" u="none" strike="noStrike" cap="none" spc="0" normalizeH="0" baseline="0" noProof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0" lang="en-US" sz="1800" b="0" i="1" u="none" strike="noStrike" cap="none" spc="0" normalizeH="0" baseline="0" noProof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; </m:t>
                        </m:r>
                        <m:r>
                          <a:rPr kumimoji="0" lang="en-US" sz="1800" b="0" i="1" u="none" strike="noStrike" cap="none" spc="0" normalizeH="0" baseline="0" noProof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0" lang="en-US" sz="1800" b="0" i="0" u="none" strike="noStrike" cap="none" spc="0" normalizeH="0" baseline="0" noProof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sz="1800" b="0" i="1" u="none" strike="noStrike" cap="none" spc="0" normalizeH="0" baseline="0" noProof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kumimoji="0" lang="en-US" sz="1800" b="0" i="0" u="none" strike="noStrike" cap="none" spc="0" normalizeH="0" baseline="0" noProof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0" lang="en-US" sz="1800" b="0" i="1" u="none" strike="noStrike" cap="none" spc="0" normalizeH="0" baseline="0" noProof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 </m:t>
                        </m:r>
                        <m:r>
                          <a:rPr kumimoji="0" lang="en-US" sz="1800" b="0" i="1" u="none" strike="noStrike" cap="none" spc="0" normalizeH="0" baseline="0" noProof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0" lang="en-US" sz="1800" b="0" i="0" u="none" strike="noStrike" cap="none" spc="0" normalizeH="0" baseline="0" noProof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sz="1800" b="0" i="1" u="none" strike="noStrike" cap="none" spc="0" normalizeH="0" baseline="0" noProof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0.8</m:t>
                        </m:r>
                      </m:e>
                    </m:d>
                    <m:r>
                      <a:rPr kumimoji="0" lang="en-US" sz="1800" b="0" i="0" u="none" strike="noStrike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kumimoji="0" lang="en-US" sz="1800" b="0" i="0" u="none" strike="noStrike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  <a:p>
                <a:pPr marR="0" lvl="0" fontAlgn="auto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0.7 </m:t>
                      </m:r>
                      <m:r>
                        <a:rPr kumimoji="0" lang="en-US" sz="1800" b="0" i="1" u="none" strike="noStrike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𝑑𝐺𝑎𝑚𝑚𝑎</m:t>
                      </m:r>
                      <m:r>
                        <a:rPr kumimoji="0" lang="en-US" sz="1800" b="0" i="1" u="none" strike="noStrike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 </m:t>
                      </m:r>
                      <m:d>
                        <m:dPr>
                          <m:ctrlPr>
                            <a:rPr kumimoji="0" lang="en-US" sz="1800" b="0" i="1" u="none" strike="noStrike" cap="none" spc="0" normalizeH="0" baseline="0" noProof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cap="none" spc="0" normalizeH="0" baseline="0" noProof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0" lang="en-US" sz="1800" b="0" i="1" u="none" strike="noStrike" cap="none" spc="0" normalizeH="0" baseline="0" noProof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; </m:t>
                          </m:r>
                          <m:r>
                            <a:rPr kumimoji="0" lang="en-US" sz="1800" b="0" i="1" u="none" strike="noStrike" cap="none" spc="0" normalizeH="0" baseline="0" noProof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0" lang="en-US" sz="1800" b="0" i="0" u="none" strike="noStrike" cap="none" spc="0" normalizeH="0" baseline="0" noProof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0" lang="en-US" sz="1800" b="0" i="1" u="none" strike="noStrike" cap="none" spc="0" normalizeH="0" baseline="0" noProof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47</m:t>
                          </m:r>
                          <m:r>
                            <a:rPr kumimoji="0" lang="en-US" sz="1800" b="0" i="0" u="none" strike="noStrike" cap="none" spc="0" normalizeH="0" baseline="0" noProof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1800" b="0" i="1" u="none" strike="noStrike" cap="none" spc="0" normalizeH="0" baseline="0" noProof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 kumimoji="0" lang="en-US" sz="1800" b="0" i="1" u="none" strike="noStrike" cap="none" spc="0" normalizeH="0" baseline="0" noProof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kumimoji="0" lang="en-US" sz="1800" b="0" i="0" u="none" strike="noStrike" cap="none" spc="0" normalizeH="0" baseline="0" noProof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0" lang="en-US" sz="1800" b="0" i="1" u="none" strike="noStrike" cap="none" spc="0" normalizeH="0" baseline="0" noProof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1.5</m:t>
                          </m:r>
                        </m:e>
                      </m:d>
                    </m:oMath>
                  </m:oMathPara>
                </a14:m>
                <a:endParaRPr kumimoji="0" lang="en-US" sz="1800" b="0" i="0" u="none" strike="noStrike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  <a:p>
                <a:pPr marL="400050" marR="0" lvl="0" indent="-228600" fontAlgn="auto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800" b="0" i="0" u="none" strike="noStrike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  <a:p>
                <a:pPr marL="400050" marR="0" lvl="0" indent="-228600" fontAlgn="auto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800" b="0" i="0" u="none" strike="noStrike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Not log-concave distribution requires the adaptive step to be introduced for efficient sampling. </a:t>
                </a:r>
              </a:p>
              <a:p>
                <a:pPr marL="0" marR="0" lvl="0" indent="-228600" fontAlgn="auto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500" b="0" i="0" u="none" strike="noStrike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  <a:p>
                <a:pPr marL="457200" marR="0" lvl="1" indent="-228600" algn="l" fontAlgn="auto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500" b="0" i="0" u="none" strike="noStrike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3" name="Подзаголовок 5">
                <a:extLst>
                  <a:ext uri="{FF2B5EF4-FFF2-40B4-BE49-F238E27FC236}">
                    <a16:creationId xmlns:a16="http://schemas.microsoft.com/office/drawing/2014/main" id="{B3FEE0BD-26C7-4989-876F-5D978E1DE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79" y="2340131"/>
                <a:ext cx="4816584" cy="3791918"/>
              </a:xfrm>
              <a:prstGeom prst="rect">
                <a:avLst/>
              </a:prstGeom>
              <a:blipFill>
                <a:blip r:embed="rId2"/>
                <a:stretch>
                  <a:fillRect l="-127" t="-9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 descr="Immagine che contiene Diagramma, linea, diagramma&#10;&#10;Descrizione generata automaticamente">
            <a:extLst>
              <a:ext uri="{FF2B5EF4-FFF2-40B4-BE49-F238E27FC236}">
                <a16:creationId xmlns:a16="http://schemas.microsoft.com/office/drawing/2014/main" id="{FF3144B9-8C47-4493-9AF9-21BD03FF7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420" y="1463463"/>
            <a:ext cx="5571126" cy="380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7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7A7170E1-C163-4577-A0CE-588797377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81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8E28172-2FBF-02D0-CE28-41AD2F15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886308"/>
            <a:ext cx="5917717" cy="16159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/>
              <a:t>ARMS in R</a:t>
            </a:r>
          </a:p>
        </p:txBody>
      </p:sp>
      <p:pic>
        <p:nvPicPr>
          <p:cNvPr id="4" name="Рисунок 2">
            <a:extLst>
              <a:ext uri="{FF2B5EF4-FFF2-40B4-BE49-F238E27FC236}">
                <a16:creationId xmlns:a16="http://schemas.microsoft.com/office/drawing/2014/main" id="{BCB892A0-8B28-BB45-7016-256E47106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844" y="3432106"/>
            <a:ext cx="7042269" cy="271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00203CE-E122-5B98-1B95-31C5FF2D0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170167"/>
            <a:ext cx="10495904" cy="13958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400" b="1" dirty="0"/>
              <a:t>Full conditional for a parameter</a:t>
            </a:r>
            <a:endParaRPr lang="it-IT" sz="4400" b="1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6256E9-F6B9-458C-AB2C-7DC8A7EDBF70}"/>
                  </a:ext>
                </a:extLst>
              </p:cNvPr>
              <p:cNvSpPr txBox="1"/>
              <p:nvPr/>
            </p:nvSpPr>
            <p:spPr>
              <a:xfrm>
                <a:off x="337874" y="5115848"/>
                <a:ext cx="4479569" cy="7956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𝑙𝑜𝑔</m:t>
                      </m:r>
                      <m:r>
                        <a:rPr kumimoji="0" lang="en-GB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ru-RU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ru-RU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0" lang="en-GB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0" lang="en-GB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∝−</m:t>
                      </m:r>
                      <m:f>
                        <m:fPr>
                          <m:ctrlP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GB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ru-RU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  <m:r>
                                <a:rPr kumimoji="0" lang="ru-RU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ru-RU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GB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ru-R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𝛽</m:t>
                          </m:r>
                          <m:r>
                            <a:rPr kumimoji="0" lang="ru-R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ru-R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</m:d>
                      <m:r>
                        <a:rPr kumimoji="0" lang="en-GB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</m:oMath>
                  </m:oMathPara>
                </a14:m>
                <a:endParaRPr kumimoji="0" lang="en-GB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ndview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6256E9-F6B9-458C-AB2C-7DC8A7EDB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74" y="5115848"/>
                <a:ext cx="4479569" cy="7956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C140E5-A2EC-41A8-9BE1-9EB967FCF305}"/>
                  </a:ext>
                </a:extLst>
              </p:cNvPr>
              <p:cNvSpPr txBox="1"/>
              <p:nvPr/>
            </p:nvSpPr>
            <p:spPr>
              <a:xfrm>
                <a:off x="1982199" y="5612291"/>
                <a:ext cx="9864367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ru-R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num>
                        <m:den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0" lang="en-GB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0" lang="en-GB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GB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kumimoji="0" lang="en-GB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𝑙𝑜𝑔</m:t>
                              </m:r>
                            </m:e>
                          </m:nary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kumimoji="0" lang="en-GB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ru-RU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a:rPr kumimoji="0" lang="ru-RU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𝜈</m:t>
                                  </m:r>
                                  <m:r>
                                    <a:rPr kumimoji="0" lang="en-GB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kumimoji="0" lang="en-GB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0" lang="en-GB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GB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GB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kumimoji="0" lang="en-GB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kumimoji="0" lang="en-GB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GB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𝑙𝑜𝑔</m:t>
                                      </m:r>
                                      <m:d>
                                        <m:dPr>
                                          <m:ctrlPr>
                                            <a:rPr kumimoji="0" lang="en-GB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kumimoji="0" lang="en-GB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0" lang="en-GB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𝑙</m:t>
                                              </m:r>
                                              <m:r>
                                                <a:rPr kumimoji="0" lang="en-GB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: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0" lang="en-GB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GB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GB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kumimoji="0" lang="en-GB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0" lang="en-GB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&gt;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0" lang="en-GB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GB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GB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kumimoji="0" lang="en-GB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sub>
                                            <m:sup/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kumimoji="0" lang="en-GB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kumimoji="0" lang="en-GB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n-GB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GB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𝑖𝑙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func>
                                                    <m:funcPr>
                                                      <m:ctrlPr>
                                                        <a:rPr kumimoji="0" lang="en-GB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funcPr>
                                                    <m:fNam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kumimoji="0" lang="en-GB" sz="1800" b="0" i="0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exp</m:t>
                                                      </m:r>
                                                    </m:fName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kumimoji="0" lang="en-GB" sz="1800" b="0" i="1" u="none" strike="noStrike" kern="1200" cap="none" spc="0" normalizeH="0" baseline="0" noProof="0">
                                                              <a:ln>
                                                                <a:noFill/>
                                                              </a:ln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uLnTx/>
                                                              <a:uFillTx/>
                                                              <a:latin typeface="Cambria Math" panose="02040503050406030204" pitchFamily="18" charset="0"/>
                                                              <a:ea typeface="+mn-ea"/>
                                                              <a:cs typeface="+mn-cs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kumimoji="0" lang="ru-RU" sz="1800" b="0" i="1" u="none" strike="noStrike" kern="1200" cap="none" spc="0" normalizeH="0" baseline="0" noProof="0">
                                                              <a:ln>
                                                                <a:noFill/>
                                                              </a:ln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uLnTx/>
                                                              <a:uFillTx/>
                                                              <a:latin typeface="Cambria Math" panose="02040503050406030204" pitchFamily="18" charset="0"/>
                                                              <a:ea typeface="+mn-ea"/>
                                                              <a:cs typeface="+mn-cs"/>
                                                            </a:rPr>
                                                            <m:t>𝜙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kumimoji="0" lang="en-GB" sz="1800" b="0" i="1" u="none" strike="noStrike" kern="1200" cap="none" spc="0" normalizeH="0" baseline="0" noProof="0">
                                                              <a:ln>
                                                                <a:noFill/>
                                                              </a:ln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uLnTx/>
                                                              <a:uFillTx/>
                                                              <a:latin typeface="Cambria Math" panose="02040503050406030204" pitchFamily="18" charset="0"/>
                                                              <a:ea typeface="+mn-ea"/>
                                                              <a:cs typeface="+mn-cs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func>
                                                </m:den>
                                              </m:f>
                                              <m:r>
                                                <a:rPr kumimoji="0" lang="en-GB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𝑒𝑥𝑝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kumimoji="0" lang="en-GB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0" lang="en-GB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−</m:t>
                                                  </m:r>
                                                  <m:f>
                                                    <m:fPr>
                                                      <m:ctrlPr>
                                                        <a:rPr kumimoji="0" lang="en-GB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kumimoji="0" lang="en-GB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𝑒𝑥𝑝</m:t>
                                                      </m:r>
                                                      <m:d>
                                                        <m:dPr>
                                                          <m:begChr m:val="{"/>
                                                          <m:endChr m:val="}"/>
                                                          <m:ctrlPr>
                                                            <a:rPr kumimoji="0" lang="en-GB" sz="1800" b="0" i="1" u="none" strike="noStrike" kern="1200" cap="none" spc="0" normalizeH="0" baseline="0" noProof="0">
                                                              <a:ln>
                                                                <a:noFill/>
                                                              </a:ln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uLnTx/>
                                                              <a:uFillTx/>
                                                              <a:latin typeface="Cambria Math" panose="02040503050406030204" pitchFamily="18" charset="0"/>
                                                              <a:ea typeface="+mn-ea"/>
                                                              <a:cs typeface="+mn-cs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kumimoji="0" lang="en-GB" sz="1800" b="0" i="1" u="none" strike="noStrike" kern="1200" cap="none" spc="0" normalizeH="0" baseline="0" noProof="0">
                                                                  <a:ln>
                                                                    <a:noFill/>
                                                                  </a:ln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uLnTx/>
                                                                  <a:uFillTx/>
                                                                  <a:latin typeface="Cambria Math" panose="02040503050406030204" pitchFamily="18" charset="0"/>
                                                                  <a:ea typeface="+mn-ea"/>
                                                                  <a:cs typeface="+mn-cs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kumimoji="0" lang="ru-RU" sz="1800" b="0" i="1" u="none" strike="noStrike" kern="1200" cap="none" spc="0" normalizeH="0" baseline="0" noProof="0">
                                                                  <a:ln>
                                                                    <a:noFill/>
                                                                  </a:ln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uLnTx/>
                                                                  <a:uFillTx/>
                                                                  <a:latin typeface="Cambria Math" panose="02040503050406030204" pitchFamily="18" charset="0"/>
                                                                  <a:ea typeface="+mn-ea"/>
                                                                  <a:cs typeface="+mn-cs"/>
                                                                </a:rPr>
                                                                <m:t>𝛼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kumimoji="0" lang="en-GB" sz="1800" b="0" i="1" u="none" strike="noStrike" kern="1200" cap="none" spc="0" normalizeH="0" baseline="0" noProof="0">
                                                                  <a:ln>
                                                                    <a:noFill/>
                                                                  </a:ln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uLnTx/>
                                                                  <a:uFillTx/>
                                                                  <a:latin typeface="Cambria Math" panose="02040503050406030204" pitchFamily="18" charset="0"/>
                                                                  <a:ea typeface="+mn-ea"/>
                                                                  <a:cs typeface="+mn-cs"/>
                                                                </a:rPr>
                                                                <m:t>𝑖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kumimoji="0" lang="en-GB" sz="1800" b="0" i="1" u="none" strike="noStrike" kern="1200" cap="none" spc="0" normalizeH="0" baseline="0" noProof="0">
                                                              <a:ln>
                                                                <a:noFill/>
                                                              </a:ln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uLnTx/>
                                                              <a:uFillTx/>
                                                              <a:latin typeface="Cambria Math" panose="02040503050406030204" pitchFamily="18" charset="0"/>
                                                              <a:ea typeface="+mn-ea"/>
                                                              <a:cs typeface="+mn-cs"/>
                                                            </a:rPr>
                                                            <m:t>+</m:t>
                                                          </m:r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kumimoji="0" lang="en-GB" sz="1800" b="0" i="1" u="none" strike="noStrike" kern="1200" cap="none" spc="0" normalizeH="0" baseline="0" noProof="0">
                                                                  <a:ln>
                                                                    <a:noFill/>
                                                                  </a:ln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uLnTx/>
                                                                  <a:uFillTx/>
                                                                  <a:latin typeface="Cambria Math" panose="02040503050406030204" pitchFamily="18" charset="0"/>
                                                                  <a:ea typeface="+mn-ea"/>
                                                                  <a:cs typeface="+mn-cs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kumimoji="0" lang="ru-RU" sz="1800" b="0" i="1" u="none" strike="noStrike" kern="1200" cap="none" spc="0" normalizeH="0" baseline="0" noProof="0">
                                                                  <a:ln>
                                                                    <a:noFill/>
                                                                  </a:ln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uLnTx/>
                                                                  <a:uFillTx/>
                                                                  <a:latin typeface="Cambria Math" panose="02040503050406030204" pitchFamily="18" charset="0"/>
                                                                  <a:ea typeface="+mn-ea"/>
                                                                  <a:cs typeface="+mn-cs"/>
                                                                </a:rPr>
                                                                <m:t>𝛽</m:t>
                                                              </m:r>
                                                            </m:e>
                                                            <m:sup>
                                                              <m:r>
                                                                <a:rPr kumimoji="0" lang="en-GB" sz="1800" b="0" i="1" u="none" strike="noStrike" kern="1200" cap="none" spc="0" normalizeH="0" baseline="0" noProof="0">
                                                                  <a:ln>
                                                                    <a:noFill/>
                                                                  </a:ln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uLnTx/>
                                                                  <a:uFillTx/>
                                                                  <a:latin typeface="Cambria Math" panose="02040503050406030204" pitchFamily="18" charset="0"/>
                                                                  <a:ea typeface="+mn-ea"/>
                                                                  <a:cs typeface="+mn-cs"/>
                                                                </a:rPr>
                                                                <m:t>′</m:t>
                                                              </m:r>
                                                            </m:sup>
                                                          </m:sSup>
                                                          <m:d>
                                                            <m:dPr>
                                                              <m:ctrlPr>
                                                                <a:rPr kumimoji="0" lang="en-GB" sz="1800" b="0" i="1" u="none" strike="noStrike" kern="1200" cap="none" spc="0" normalizeH="0" baseline="0" noProof="0">
                                                                  <a:ln>
                                                                    <a:noFill/>
                                                                  </a:ln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uLnTx/>
                                                                  <a:uFillTx/>
                                                                  <a:latin typeface="Cambria Math" panose="02040503050406030204" pitchFamily="18" charset="0"/>
                                                                  <a:ea typeface="+mn-ea"/>
                                                                  <a:cs typeface="+mn-cs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sSub>
                                                                <m:sSubPr>
                                                                  <m:ctrlPr>
                                                                    <a:rPr kumimoji="0" lang="en-GB" sz="1800" b="0" i="1" u="none" strike="noStrike" kern="1200" cap="none" spc="0" normalizeH="0" baseline="0" noProof="0">
                                                                      <a:ln>
                                                                        <a:noFill/>
                                                                      </a:ln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uLnTx/>
                                                                      <a:uFillTx/>
                                                                      <a:latin typeface="Cambria Math" panose="02040503050406030204" pitchFamily="18" charset="0"/>
                                                                      <a:ea typeface="+mn-ea"/>
                                                                      <a:cs typeface="+mn-cs"/>
                                                                    </a:rPr>
                                                                  </m:ctrlPr>
                                                                </m:sSubPr>
                                                                <m:e>
                                                                  <m:r>
                                                                    <a:rPr kumimoji="0" lang="en-GB" sz="1800" b="0" i="1" u="none" strike="noStrike" kern="1200" cap="none" spc="0" normalizeH="0" baseline="0" noProof="0">
                                                                      <a:ln>
                                                                        <a:noFill/>
                                                                      </a:ln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uLnTx/>
                                                                      <a:uFillTx/>
                                                                      <a:latin typeface="Cambria Math" panose="02040503050406030204" pitchFamily="18" charset="0"/>
                                                                      <a:ea typeface="+mn-ea"/>
                                                                      <a:cs typeface="+mn-cs"/>
                                                                    </a:rPr>
                                                                    <m:t>𝑋</m:t>
                                                                  </m:r>
                                                                </m:e>
                                                                <m:sub>
                                                                  <m:r>
                                                                    <a:rPr kumimoji="0" lang="en-GB" sz="1800" b="0" i="1" u="none" strike="noStrike" kern="1200" cap="none" spc="0" normalizeH="0" baseline="0" noProof="0">
                                                                      <a:ln>
                                                                        <a:noFill/>
                                                                      </a:ln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uLnTx/>
                                                                      <a:uFillTx/>
                                                                      <a:latin typeface="Cambria Math" panose="02040503050406030204" pitchFamily="18" charset="0"/>
                                                                      <a:ea typeface="+mn-ea"/>
                                                                      <a:cs typeface="+mn-cs"/>
                                                                    </a:rPr>
                                                                    <m:t>𝑖𝑗</m:t>
                                                                  </m:r>
                                                                </m:sub>
                                                              </m:sSub>
                                                              <m:r>
                                                                <a:rPr kumimoji="0" lang="en-GB" sz="1800" b="0" i="1" u="none" strike="noStrike" kern="1200" cap="none" spc="0" normalizeH="0" baseline="0" noProof="0">
                                                                  <a:ln>
                                                                    <a:noFill/>
                                                                  </a:ln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uLnTx/>
                                                                  <a:uFillTx/>
                                                                  <a:latin typeface="Cambria Math" panose="02040503050406030204" pitchFamily="18" charset="0"/>
                                                                  <a:ea typeface="+mn-ea"/>
                                                                  <a:cs typeface="+mn-cs"/>
                                                                </a:rPr>
                                                                <m:t>−</m:t>
                                                              </m:r>
                                                              <m:acc>
                                                                <m:accPr>
                                                                  <m:chr m:val="̅"/>
                                                                  <m:ctrlPr>
                                                                    <a:rPr kumimoji="0" lang="en-GB" sz="1800" b="0" i="1" u="none" strike="noStrike" kern="1200" cap="none" spc="0" normalizeH="0" baseline="0" noProof="0">
                                                                      <a:ln>
                                                                        <a:noFill/>
                                                                      </a:ln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uLnTx/>
                                                                      <a:uFillTx/>
                                                                      <a:latin typeface="Cambria Math" panose="02040503050406030204" pitchFamily="18" charset="0"/>
                                                                      <a:ea typeface="+mn-ea"/>
                                                                      <a:cs typeface="+mn-cs"/>
                                                                    </a:rPr>
                                                                  </m:ctrlPr>
                                                                </m:accPr>
                                                                <m:e>
                                                                  <m:r>
                                                                    <a:rPr kumimoji="0" lang="en-GB" sz="1800" b="0" i="1" u="none" strike="noStrike" kern="1200" cap="none" spc="0" normalizeH="0" baseline="0" noProof="0">
                                                                      <a:ln>
                                                                        <a:noFill/>
                                                                      </a:ln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uLnTx/>
                                                                      <a:uFillTx/>
                                                                      <a:latin typeface="Cambria Math" panose="02040503050406030204" pitchFamily="18" charset="0"/>
                                                                      <a:ea typeface="+mn-ea"/>
                                                                      <a:cs typeface="+mn-cs"/>
                                                                    </a:rPr>
                                                                    <m:t>𝑋</m:t>
                                                                  </m:r>
                                                                </m:e>
                                                              </m:acc>
                                                            </m:e>
                                                          </m:d>
                                                        </m:e>
                                                      </m:d>
                                                    </m:num>
                                                    <m:den>
                                                      <m:func>
                                                        <m:funcPr>
                                                          <m:ctrlPr>
                                                            <a:rPr kumimoji="0" lang="en-GB" sz="1800" b="0" i="1" u="none" strike="noStrike" kern="1200" cap="none" spc="0" normalizeH="0" baseline="0" noProof="0">
                                                              <a:ln>
                                                                <a:noFill/>
                                                              </a:ln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uLnTx/>
                                                              <a:uFillTx/>
                                                              <a:latin typeface="Cambria Math" panose="02040503050406030204" pitchFamily="18" charset="0"/>
                                                              <a:ea typeface="+mn-ea"/>
                                                              <a:cs typeface="+mn-cs"/>
                                                            </a:rPr>
                                                          </m:ctrlPr>
                                                        </m:funcPr>
                                                        <m:fName>
                                                          <m:r>
                                                            <m:rPr>
                                                              <m:sty m:val="p"/>
                                                            </m:rPr>
                                                            <a:rPr kumimoji="0" lang="en-GB" sz="1800" b="0" i="0" u="none" strike="noStrike" kern="1200" cap="none" spc="0" normalizeH="0" baseline="0" noProof="0">
                                                              <a:ln>
                                                                <a:noFill/>
                                                              </a:ln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uLnTx/>
                                                              <a:uFillTx/>
                                                              <a:latin typeface="Cambria Math" panose="02040503050406030204" pitchFamily="18" charset="0"/>
                                                              <a:ea typeface="+mn-ea"/>
                                                              <a:cs typeface="+mn-cs"/>
                                                            </a:rPr>
                                                            <m:t>exp</m:t>
                                                          </m:r>
                                                        </m:fName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kumimoji="0" lang="en-GB" sz="1800" b="0" i="1" u="none" strike="noStrike" kern="1200" cap="none" spc="0" normalizeH="0" baseline="0" noProof="0">
                                                                  <a:ln>
                                                                    <a:noFill/>
                                                                  </a:ln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uLnTx/>
                                                                  <a:uFillTx/>
                                                                  <a:latin typeface="Cambria Math" panose="02040503050406030204" pitchFamily="18" charset="0"/>
                                                                  <a:ea typeface="+mn-ea"/>
                                                                  <a:cs typeface="+mn-cs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kumimoji="0" lang="ru-RU" sz="1800" b="0" i="1" u="none" strike="noStrike" kern="1200" cap="none" spc="0" normalizeH="0" baseline="0" noProof="0">
                                                                  <a:ln>
                                                                    <a:noFill/>
                                                                  </a:ln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uLnTx/>
                                                                  <a:uFillTx/>
                                                                  <a:latin typeface="Cambria Math" panose="02040503050406030204" pitchFamily="18" charset="0"/>
                                                                  <a:ea typeface="+mn-ea"/>
                                                                  <a:cs typeface="+mn-cs"/>
                                                                </a:rPr>
                                                                <m:t>𝜙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kumimoji="0" lang="en-GB" sz="1800" b="0" i="1" u="none" strike="noStrike" kern="1200" cap="none" spc="0" normalizeH="0" baseline="0" noProof="0">
                                                                  <a:ln>
                                                                    <a:noFill/>
                                                                  </a:ln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uLnTx/>
                                                                  <a:uFillTx/>
                                                                  <a:latin typeface="Cambria Math" panose="02040503050406030204" pitchFamily="18" charset="0"/>
                                                                  <a:ea typeface="+mn-ea"/>
                                                                  <a:cs typeface="+mn-cs"/>
                                                                </a:rPr>
                                                                <m:t>𝑖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func>
                                                      <m:r>
                                                        <a:rPr kumimoji="0" lang="en-GB" sz="1800" b="0" i="1" u="none" strike="noStrike" kern="120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 </m:t>
                                                      </m:r>
                                                    </m:den>
                                                  </m:f>
                                                </m:e>
                                              </m:d>
                                              <m:r>
                                                <a:rPr kumimoji="0" lang="en-GB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0" lang="en-GB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en-GB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en-GB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𝑖𝑗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0" lang="en-GB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0" lang="en-GB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en-GB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en-GB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𝑖𝑙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kumimoji="0" lang="en-GB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ndview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C140E5-A2EC-41A8-9BE1-9EB967FCF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199" y="5612291"/>
                <a:ext cx="9864367" cy="10346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45E16C1-C801-4A1A-91BA-C4FD74DF9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178" y="1797996"/>
            <a:ext cx="5439352" cy="3890610"/>
          </a:xfrm>
          <a:prstGeom prst="rect">
            <a:avLst/>
          </a:prstGeom>
        </p:spPr>
      </p:pic>
      <p:sp>
        <p:nvSpPr>
          <p:cNvPr id="43" name="Подзаголовок 5">
            <a:extLst>
              <a:ext uri="{FF2B5EF4-FFF2-40B4-BE49-F238E27FC236}">
                <a16:creationId xmlns:a16="http://schemas.microsoft.com/office/drawing/2014/main" id="{61A2D397-8917-4ACB-A82C-E30C57A5F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357" y="2220021"/>
            <a:ext cx="5395704" cy="257794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200" dirty="0"/>
              <a:t>Due to complexity of the model and the error structure, the full conditionals distributions have a complicated </a:t>
            </a:r>
            <a:r>
              <a:rPr lang="en-GB" sz="2200" b="1" dirty="0"/>
              <a:t>not log-concave </a:t>
            </a:r>
            <a:r>
              <a:rPr lang="en-GB" sz="2200" dirty="0"/>
              <a:t>structure and are computationally expensive to evaluate.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23178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00203CE-E122-5B98-1B95-31C5FF2D0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170167"/>
            <a:ext cx="10495904" cy="13958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800" b="1" dirty="0"/>
              <a:t>Output for ARMS</a:t>
            </a:r>
            <a:endParaRPr lang="it-IT" sz="4600" b="1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91462C7C-DAF7-4EA0-94AA-9FE705171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432A2A6-3173-448E-BAC8-029CBBDB9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83" y="1515787"/>
            <a:ext cx="8448749" cy="5342212"/>
          </a:xfrm>
          <a:prstGeom prst="rect">
            <a:avLst/>
          </a:prstGeom>
        </p:spPr>
      </p:pic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9C604197-B848-47E6-97DA-65B69FF4A7CD}"/>
              </a:ext>
            </a:extLst>
          </p:cNvPr>
          <p:cNvGraphicFramePr>
            <a:graphicFrameLocks noGrp="1"/>
          </p:cNvGraphicFramePr>
          <p:nvPr/>
        </p:nvGraphicFramePr>
        <p:xfrm>
          <a:off x="9371889" y="1859883"/>
          <a:ext cx="2430120" cy="4597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76308">
                  <a:extLst>
                    <a:ext uri="{9D8B030D-6E8A-4147-A177-3AD203B41FA5}">
                      <a16:colId xmlns:a16="http://schemas.microsoft.com/office/drawing/2014/main" val="2637415597"/>
                    </a:ext>
                  </a:extLst>
                </a:gridCol>
                <a:gridCol w="876308">
                  <a:extLst>
                    <a:ext uri="{9D8B030D-6E8A-4147-A177-3AD203B41FA5}">
                      <a16:colId xmlns:a16="http://schemas.microsoft.com/office/drawing/2014/main" val="1219400978"/>
                    </a:ext>
                  </a:extLst>
                </a:gridCol>
                <a:gridCol w="677504">
                  <a:extLst>
                    <a:ext uri="{9D8B030D-6E8A-4147-A177-3AD203B41FA5}">
                      <a16:colId xmlns:a16="http://schemas.microsoft.com/office/drawing/2014/main" val="388001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Method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Metropolis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ARMS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19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ESS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621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5000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63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Lag 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0.76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02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Lag 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0.59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243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Lag 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0.45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-0.01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930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Lag 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0.36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-0.01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6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Lag 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0.27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-0.01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353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Lag 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439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Lag 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02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Lag 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39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Lag 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0.02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1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Lag 10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-0.01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385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31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00203CE-E122-5B98-1B95-31C5FF2D0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170167"/>
            <a:ext cx="10495904" cy="13958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800" b="1" dirty="0"/>
              <a:t>Result</a:t>
            </a:r>
            <a:endParaRPr lang="it-IT" sz="4600" b="1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91462C7C-DAF7-4EA0-94AA-9FE705171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1913860"/>
            <a:ext cx="10495904" cy="385367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When considering the </a:t>
            </a:r>
            <a:r>
              <a:rPr lang="en-US" b="1" dirty="0"/>
              <a:t>complexity</a:t>
            </a:r>
            <a:r>
              <a:rPr lang="en-US" dirty="0"/>
              <a:t> of the distribution, it becomes evident that the proposed distribution does not offer a satisfactory approximation of the target density, resulting in numerous </a:t>
            </a:r>
            <a:r>
              <a:rPr lang="en-US" b="1" dirty="0"/>
              <a:t>rejections</a:t>
            </a:r>
            <a:r>
              <a:rPr lang="en-US" dirty="0"/>
              <a:t> and consequently higher autocorrelation in the Markov chain. On the other hand, Adaptive Rejection Metropolis sampling adeptly </a:t>
            </a:r>
            <a:r>
              <a:rPr lang="en-US" b="1" dirty="0"/>
              <a:t>adjusts</a:t>
            </a:r>
            <a:r>
              <a:rPr lang="en-US" dirty="0"/>
              <a:t> the piecewise exponential envelope to </a:t>
            </a:r>
            <a:r>
              <a:rPr lang="en-US" b="1" dirty="0"/>
              <a:t>closely match </a:t>
            </a:r>
            <a:r>
              <a:rPr lang="en-US" dirty="0"/>
              <a:t>the target distribution, resulting in a low-autocorrelation chain that effectively approximates the target.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114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00203CE-E122-5B98-1B95-31C5FF2D0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170167"/>
            <a:ext cx="10495904" cy="13958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800" b="1" dirty="0"/>
              <a:t>Discussion</a:t>
            </a:r>
            <a:endParaRPr lang="it-IT" sz="4600" b="1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91462C7C-DAF7-4EA0-94AA-9FE705171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1913860"/>
            <a:ext cx="10495904" cy="188630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200" dirty="0"/>
              <a:t>ARMS provides a suitable framework for tackling complex distributions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However, the efficiency decreases as the severity of non-log-concavity increases, demonstrating a larger number of rejections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Over the recent years, improved methods have been suggested. Among them are:</a:t>
            </a:r>
          </a:p>
          <a:p>
            <a:endParaRPr lang="ru-RU" sz="2800" dirty="0"/>
          </a:p>
        </p:txBody>
      </p:sp>
      <p:sp>
        <p:nvSpPr>
          <p:cNvPr id="43" name="Подзаголовок 5">
            <a:extLst>
              <a:ext uri="{FF2B5EF4-FFF2-40B4-BE49-F238E27FC236}">
                <a16:creationId xmlns:a16="http://schemas.microsoft.com/office/drawing/2014/main" id="{2F713BAC-450F-499B-A0CA-E1927684EDCE}"/>
              </a:ext>
            </a:extLst>
          </p:cNvPr>
          <p:cNvSpPr txBox="1">
            <a:spLocks/>
          </p:cNvSpPr>
          <p:nvPr/>
        </p:nvSpPr>
        <p:spPr>
          <a:xfrm>
            <a:off x="1477693" y="3828598"/>
            <a:ext cx="10495904" cy="18863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ATRIMS: using a mixture of trapezoidal densities</a:t>
            </a:r>
            <a:endParaRPr lang="en-GB" sz="22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ARMS2: </a:t>
            </a:r>
            <a:r>
              <a:rPr lang="en-US" dirty="0"/>
              <a:t>using Lagrange interpolation polynomial of the second degree to build a piecewise quadratic envelope </a:t>
            </a: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Variance reducing Stochastic Gradient Langevin Dynamics.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9268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00203CE-E122-5B98-1B95-31C5FF2D0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170167"/>
            <a:ext cx="10495904" cy="13958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600" b="1" dirty="0"/>
              <a:t>Thank you for your attention!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5288477-7CF3-CD33-41E1-0D6198045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2775" y="2622111"/>
            <a:ext cx="8544519" cy="1643320"/>
          </a:xfrm>
        </p:spPr>
        <p:txBody>
          <a:bodyPr>
            <a:normAutofit/>
          </a:bodyPr>
          <a:lstStyle/>
          <a:p>
            <a:r>
              <a:rPr lang="en-GB" sz="1600" i="1" dirty="0"/>
              <a:t>Sara </a:t>
            </a:r>
            <a:r>
              <a:rPr lang="en-GB" sz="1600" i="1" dirty="0" err="1"/>
              <a:t>Corrà</a:t>
            </a:r>
            <a:r>
              <a:rPr lang="en-GB" sz="1600" i="1" dirty="0"/>
              <a:t>, </a:t>
            </a:r>
            <a:r>
              <a:rPr lang="en-GB" sz="1600" i="1" dirty="0" err="1"/>
              <a:t>Goar</a:t>
            </a:r>
            <a:r>
              <a:rPr lang="en-GB" sz="1600" i="1" dirty="0"/>
              <a:t> </a:t>
            </a:r>
            <a:r>
              <a:rPr lang="en-GB" sz="1600" i="1" dirty="0" err="1"/>
              <a:t>Shaboian</a:t>
            </a:r>
            <a:endParaRPr lang="it-IT" sz="1600" i="1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0ABD15-B71C-3A76-CB3F-89167D44B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838" r="2" b="28376"/>
          <a:stretch/>
        </p:blipFill>
        <p:spPr>
          <a:xfrm>
            <a:off x="1" y="3311714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  <p:sp>
        <p:nvSpPr>
          <p:cNvPr id="43" name="Sottotitolo 2">
            <a:extLst>
              <a:ext uri="{FF2B5EF4-FFF2-40B4-BE49-F238E27FC236}">
                <a16:creationId xmlns:a16="http://schemas.microsoft.com/office/drawing/2014/main" id="{7444B588-808F-4929-B2FE-A16B8DE8C2BE}"/>
              </a:ext>
            </a:extLst>
          </p:cNvPr>
          <p:cNvSpPr txBox="1">
            <a:spLocks/>
          </p:cNvSpPr>
          <p:nvPr/>
        </p:nvSpPr>
        <p:spPr>
          <a:xfrm>
            <a:off x="1154634" y="1864200"/>
            <a:ext cx="8544519" cy="1643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41242D">
                  <a:lumMod val="50000"/>
                  <a:lumOff val="50000"/>
                </a:srgbClr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41242D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Adaptive Rejection Metropolis sampling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41242D">
                  <a:lumMod val="50000"/>
                  <a:lumOff val="50000"/>
                </a:srgbClr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41242D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6834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12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ight Triangle 45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sp useBgFill="1">
        <p:nvSpPr>
          <p:cNvPr id="87" name="Rectangle 47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grpSp>
        <p:nvGrpSpPr>
          <p:cNvPr id="88" name="Group 49">
            <a:extLst>
              <a:ext uri="{FF2B5EF4-FFF2-40B4-BE49-F238E27FC236}">
                <a16:creationId xmlns:a16="http://schemas.microsoft.com/office/drawing/2014/main" id="{06222836-EDA3-4230-9DAC-ED116DCB5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A345135-0A54-4744-92A7-4A008D25E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3731570-8EB2-4A06-803A-52C4280E4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3BB6D80-519A-4BA2-AF1A-7ED78E875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2F88C35-D28D-44FE-AC35-939BB17B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DCA0562-C5EA-4F6E-836A-B42675B63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75BFD87-D844-4D54-82EE-0FCA17930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4E1AF07-0225-45CC-B2D1-4F65D6051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040857E-6A4A-4377-A884-76097516C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99F8870-2B5D-4D35-8E5E-6FFBC85C7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FB0504A-C469-4B6D-8C1A-FFB002BD5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B42A07F-4188-409B-9289-E285B7EE6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D6ABE05-0EC9-464B-89E9-3BC7A89FA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D805D00-7C89-42D8-B064-1F729C63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017D292-F986-4503-BF76-4A2411B84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FE9223D-F7ED-43E1-955A-3F3B28617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7803FBB-A4C0-4AE0-A2D6-29021EBFC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37EB43B-DE93-4BC3-9D6A-4888521D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D549063-5CF9-411C-AB9D-CD7B68748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E59B4A1-9D41-4E00-BA2A-769FD2D19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8C8D81C-5882-4974-9714-FC00978E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09B1539-2111-41F8-8BAA-954EFBCFE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5B0E3ED-8DE6-40C2-821A-0DC995DF0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1D0B86D-8D94-48FF-9571-AAB711707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3D501DC-25BA-41D8-8B7F-DA488A3BA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E8B16DB-7C8E-44FD-BDCF-809019BE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5DDD5CE-2000-4D59-98B8-B5DF55638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A03A664-496B-4A9D-AED7-ED5409225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59656DC-5901-447B-AB68-34B325CC4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E5409AA-E13F-4069-9A83-065811698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A4B8594-E276-4A82-8CBB-210103508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49AB50F-FD66-4545-BFC8-3E8589359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ight Triangle 82">
            <a:extLst>
              <a:ext uri="{FF2B5EF4-FFF2-40B4-BE49-F238E27FC236}">
                <a16:creationId xmlns:a16="http://schemas.microsoft.com/office/drawing/2014/main" id="{B2145925-93A7-43A2-9666-BD9E782B2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368623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A35116B-8488-C8A6-FB3D-967590F40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432832"/>
            <a:ext cx="4398758" cy="24607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Left and right line function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FFB9982-AE36-EB0A-24A6-0FA32671A3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89728" y="1227584"/>
            <a:ext cx="5429143" cy="2118969"/>
          </a:xfrm>
          <a:prstGeom prst="rect">
            <a:avLst/>
          </a:prstGeom>
        </p:spPr>
      </p:pic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2072C685-7DE4-6950-6429-8D16EA8338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89728" y="3511441"/>
            <a:ext cx="5429145" cy="206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0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00203CE-E122-5B98-1B95-31C5FF2D0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74" y="240106"/>
            <a:ext cx="10495904" cy="13958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600" b="1" dirty="0"/>
              <a:t>Algorithm structure</a:t>
            </a:r>
            <a:endParaRPr lang="it-IT" sz="4600" b="1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394B85C9-7969-41D1-89D8-0D157F450854}"/>
              </a:ext>
            </a:extLst>
          </p:cNvPr>
          <p:cNvGraphicFramePr/>
          <p:nvPr/>
        </p:nvGraphicFramePr>
        <p:xfrm>
          <a:off x="5557157" y="1616090"/>
          <a:ext cx="3389653" cy="2850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>
            <a:extLst>
              <a:ext uri="{FF2B5EF4-FFF2-40B4-BE49-F238E27FC236}">
                <a16:creationId xmlns:a16="http://schemas.microsoft.com/office/drawing/2014/main" id="{0CB40F10-2AAF-47EC-A72E-ED44017673FE}"/>
              </a:ext>
            </a:extLst>
          </p:cNvPr>
          <p:cNvGraphicFramePr/>
          <p:nvPr/>
        </p:nvGraphicFramePr>
        <p:xfrm>
          <a:off x="8612729" y="2916904"/>
          <a:ext cx="3451861" cy="3226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6" name="Стрелка: изогнутая 45">
            <a:extLst>
              <a:ext uri="{FF2B5EF4-FFF2-40B4-BE49-F238E27FC236}">
                <a16:creationId xmlns:a16="http://schemas.microsoft.com/office/drawing/2014/main" id="{3FD2560C-2054-4A22-9039-FE62C8CB6776}"/>
              </a:ext>
            </a:extLst>
          </p:cNvPr>
          <p:cNvSpPr/>
          <p:nvPr/>
        </p:nvSpPr>
        <p:spPr>
          <a:xfrm rot="10800000" flipH="1">
            <a:off x="7336324" y="4422943"/>
            <a:ext cx="1264697" cy="1110879"/>
          </a:xfrm>
          <a:prstGeom prst="bentArrow">
            <a:avLst>
              <a:gd name="adj1" fmla="val 32840"/>
              <a:gd name="adj2" fmla="val 25000"/>
              <a:gd name="adj3" fmla="val 35780"/>
              <a:gd name="adj4" fmla="val 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Segnaposto contenuto 2">
            <a:extLst>
              <a:ext uri="{FF2B5EF4-FFF2-40B4-BE49-F238E27FC236}">
                <a16:creationId xmlns:a16="http://schemas.microsoft.com/office/drawing/2014/main" id="{BD83A5EB-D39C-43F3-B013-F7447285B09D}"/>
              </a:ext>
            </a:extLst>
          </p:cNvPr>
          <p:cNvSpPr txBox="1">
            <a:spLocks/>
          </p:cNvSpPr>
          <p:nvPr/>
        </p:nvSpPr>
        <p:spPr>
          <a:xfrm>
            <a:off x="691077" y="2265172"/>
            <a:ext cx="4567715" cy="379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41242D">
                  <a:lumMod val="50000"/>
                  <a:lumOff val="50000"/>
                </a:srgbClr>
              </a:buClr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rgbClr val="41242D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To tackle non-log-concave distributions, a complicated algorithm was introduced to produce approximation to the target distribution, implementing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41242D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rejection sampling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rgbClr val="41242D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 methodology and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41242D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Markov chain Monte Carlo 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rgbClr val="41242D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algorithms. </a:t>
            </a:r>
          </a:p>
        </p:txBody>
      </p:sp>
    </p:spTree>
    <p:extLst>
      <p:ext uri="{BB962C8B-B14F-4D97-AF65-F5344CB8AC3E}">
        <p14:creationId xmlns:p14="http://schemas.microsoft.com/office/powerpoint/2010/main" val="339760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sp useBgFill="1">
        <p:nvSpPr>
          <p:cNvPr id="51" name="Freeform: Shape 55">
            <a:extLst>
              <a:ext uri="{FF2B5EF4-FFF2-40B4-BE49-F238E27FC236}">
                <a16:creationId xmlns:a16="http://schemas.microsoft.com/office/drawing/2014/main" id="{CFDF70F4-97B6-40D8-B1FA-9580DBD23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2244" y="224448"/>
            <a:ext cx="6857996" cy="6409096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grpSp>
        <p:nvGrpSpPr>
          <p:cNvPr id="52" name="Group 57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3" name="Straight Connector 58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59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60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61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62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63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64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65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66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67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68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70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71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72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73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74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75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76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77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78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79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80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81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82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83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84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ight Triangle 90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339D8F2-947B-6F70-88C7-335509105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5408027" cy="1442463"/>
          </a:xfrm>
        </p:spPr>
        <p:txBody>
          <a:bodyPr>
            <a:normAutofit/>
          </a:bodyPr>
          <a:lstStyle/>
          <a:p>
            <a:r>
              <a:rPr lang="it-IT" sz="4600" b="1" dirty="0"/>
              <a:t>Rejection Sampling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174ABE-4D2D-53AB-28AD-74712249A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482307"/>
            <a:ext cx="4424633" cy="254268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The rejection sampling method is based on the strategy of </a:t>
            </a:r>
            <a:r>
              <a:rPr lang="en-US" sz="2200" b="1" dirty="0"/>
              <a:t>sampling</a:t>
            </a:r>
            <a:r>
              <a:rPr lang="en-US" sz="2200" dirty="0"/>
              <a:t> candidates from a distribution that is comparatively easier, followed by </a:t>
            </a:r>
            <a:r>
              <a:rPr lang="en-US" sz="2200" b="1" dirty="0"/>
              <a:t>adjusting</a:t>
            </a:r>
            <a:r>
              <a:rPr lang="en-US" sz="2200" dirty="0"/>
              <a:t> the sampling probability by randomly </a:t>
            </a:r>
            <a:r>
              <a:rPr lang="en-US" sz="2200" b="1" dirty="0"/>
              <a:t>discarding</a:t>
            </a:r>
            <a:r>
              <a:rPr lang="en-US" sz="2200" dirty="0"/>
              <a:t> a subset of the candidates.</a:t>
            </a:r>
          </a:p>
          <a:p>
            <a:endParaRPr lang="it-IT" dirty="0"/>
          </a:p>
        </p:txBody>
      </p:sp>
      <p:pic>
        <p:nvPicPr>
          <p:cNvPr id="49" name="Graphic 48" descr="Filtro">
            <a:extLst>
              <a:ext uri="{FF2B5EF4-FFF2-40B4-BE49-F238E27FC236}">
                <a16:creationId xmlns:a16="http://schemas.microsoft.com/office/drawing/2014/main" id="{6EE28F6E-BE7D-4869-9078-18C685569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7094" y="1231415"/>
            <a:ext cx="4401655" cy="440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36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663D04-C5D3-4468-AA3B-9880527AB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8A29A46-413C-4484-946F-6D28C5B46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DD8C4B2-C285-4890-8150-9B63D33D2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E44EC85-AC03-4F75-8D51-DFA98576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5D371D-12A6-4F6A-BB1F-1815AC4FB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2961FA-2CA7-4EE9-BFA0-8C41C53CD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15E0838-B886-41AB-97D4-0ACF66072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8D7727-9653-4887-9C76-9B534CCE6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92FF4DB-48CC-4501-8D22-8748B5202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D400061-8886-404B-84F8-19929305B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50BF5C-2633-4ECD-B354-586F7C140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60B17F7-C0E3-4251-ACB3-0096A8962E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135212F-25D9-4473-84A7-E2F4B07C2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D76190E-1564-40B1-AF46-BA42ED917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5B9E8FC-5C3E-4E93-9A5E-449F5F2C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893E675-0723-45A7-96F0-D4DE609C1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6FB0384-C6DB-4AFD-8DBF-B5951D7C7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CD21961-E94F-432F-B004-9F092642E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F8BF6A3-80BF-4B2D-B9FC-C6EF85553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C46CB5E-AF87-4509-AC6D-73A360DC0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792C7F-390F-4474-94B3-49469A470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004ACA1-0E4A-4880-BEC3-16C02F97D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02A338-E10C-436C-9C6D-8343C692E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9EFB8EA-327B-40E3-B9FF-C7A72CB94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534B69F-E3F6-473A-AC3E-7938EA063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BE75730-09B8-4EC9-A84B-66CC1BDB2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6DFA29A-FEDC-4A11-9040-901FEFE31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6D7D224-08A0-4584-AAA5-502EEC4B3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C2FBE2-7186-4609-8C51-BF456B539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B9A9517-E690-4E72-9360-7C0C56EBB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2CA3F09-DCA2-44CD-85BC-4C49CEC3F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A6887AB-1B22-4147-9642-C13B9AE1A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98DB254-305F-C6DF-A30E-4AABB402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645" y="1251969"/>
            <a:ext cx="4616281" cy="78475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It works because …</a:t>
            </a:r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80DB3690-454E-4196-AD7B-31F96F2B3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97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2CBEA97-19DB-CED6-E73F-349984E341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3253" y="2626833"/>
                <a:ext cx="10538719" cy="2475570"/>
              </a:xfrm>
            </p:spPr>
            <p:txBody>
              <a:bodyPr>
                <a:normAutofit/>
              </a:bodyPr>
              <a:lstStyle/>
              <a:p>
                <a:pPr algn="ctr">
                  <a:buFont typeface="Wingdings" panose="05000000000000000000" pitchFamily="2" charset="2"/>
                  <a:buChar char="Ø"/>
                </a:pPr>
                <a:r>
                  <a:rPr lang="it-IT" sz="2800" dirty="0"/>
                  <a:t>According to </a:t>
                </a:r>
                <a:r>
                  <a:rPr lang="it-IT" sz="2800" b="1" dirty="0"/>
                  <a:t>Bayes theorem</a:t>
                </a:r>
                <a:r>
                  <a:rPr lang="it-IT" sz="2800" dirty="0"/>
                  <a:t>, the following holds:</a:t>
                </a:r>
              </a:p>
              <a:p>
                <a:pPr algn="ctr"/>
                <a:endParaRPr lang="it-IT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GB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GB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GB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|</m:t>
                      </m:r>
                      <m:r>
                        <a:rPr lang="en-GB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𝑎𝑐𝑐𝑒𝑝𝑡𝑒𝑑</m:t>
                      </m:r>
                      <m:r>
                        <a:rPr lang="en-GB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)=</m:t>
                      </m:r>
                      <m:f>
                        <m:fPr>
                          <m:ctrlPr>
                            <a:rPr lang="it-IT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GB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GB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𝑎𝑐𝑐𝑒𝑝𝑡𝑒𝑑</m:t>
                          </m:r>
                          <m:r>
                            <a:rPr lang="en-GB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GB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GB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  <m:r>
                            <a:rPr lang="en-GB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  <m:r>
                            <a:rPr lang="en-GB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GB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GB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GB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GB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GB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𝑎𝑐𝑐𝑒𝑝𝑡𝑒𝑑</m:t>
                          </m:r>
                          <m:r>
                            <a:rPr lang="en-GB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  <m:r>
                        <a:rPr lang="en-GB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it-IT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GB" sz="2400" i="1" kern="10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kern="10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r>
                                <a:rPr lang="en-GB" sz="2400" b="0" i="1" kern="10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GB" sz="2400" b="0" i="1" kern="10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GB" sz="2400" b="0" i="1" kern="10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GB" sz="240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  <m:r>
                                <a:rPr lang="en-GB" sz="24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  <m:r>
                                <a:rPr lang="en-GB" sz="24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GB" sz="24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GB" sz="24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GB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  <m:r>
                            <a:rPr lang="en-GB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  <m:r>
                            <a:rPr lang="en-GB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GB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GB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GB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1/</m:t>
                          </m:r>
                          <m:r>
                            <a:rPr lang="en-GB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den>
                      </m:f>
                      <m:r>
                        <a:rPr lang="en-GB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GB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GB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GB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it-IT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2CBEA97-19DB-CED6-E73F-349984E341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3253" y="2626833"/>
                <a:ext cx="10538719" cy="2475570"/>
              </a:xfrm>
              <a:blipFill>
                <a:blip r:embed="rId2"/>
                <a:stretch>
                  <a:fillRect t="-17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484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Segnaposto contenuto 3">
                <a:extLst>
                  <a:ext uri="{FF2B5EF4-FFF2-40B4-BE49-F238E27FC236}">
                    <a16:creationId xmlns:a16="http://schemas.microsoft.com/office/drawing/2014/main" id="{B2EF66D3-88B8-0ACE-BB40-6756AF710CB9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571500" y="426722"/>
              <a:ext cx="13211877" cy="629213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Segnaposto contenuto 3">
                <a:extLst>
                  <a:ext uri="{FF2B5EF4-FFF2-40B4-BE49-F238E27FC236}">
                    <a16:creationId xmlns:a16="http://schemas.microsoft.com/office/drawing/2014/main" id="{B2EF66D3-88B8-0ACE-BB40-6756AF710CB9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571500" y="426722"/>
              <a:ext cx="13211877" cy="629213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64219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roup 326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0" name="Right Triangle 359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sp useBgFill="1">
        <p:nvSpPr>
          <p:cNvPr id="362" name="Rectangle 36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C28C5F0-E4CA-7BAE-4A27-FAFDD875A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0613"/>
            <a:ext cx="5854888" cy="8641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dirty="0"/>
              <a:t>Envelope function</a:t>
            </a:r>
          </a:p>
        </p:txBody>
      </p:sp>
      <p:pic>
        <p:nvPicPr>
          <p:cNvPr id="10" name="Segnaposto immagine 9" descr="Immagine che contiene Diagramma, linea, diagramma&#10;&#10;Descrizione generata automaticamente">
            <a:extLst>
              <a:ext uri="{FF2B5EF4-FFF2-40B4-BE49-F238E27FC236}">
                <a16:creationId xmlns:a16="http://schemas.microsoft.com/office/drawing/2014/main" id="{EA0A2C9F-5B1B-C5E6-5C73-7F7FA6EE02C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3" r="7314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97" name="Right Triangle 396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740C85CD-43B1-2CC2-13FB-2CB542DABC9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088653" y="2886116"/>
                <a:ext cx="4927425" cy="3245931"/>
              </a:xfrm>
            </p:spPr>
            <p:txBody>
              <a:bodyPr vert="horz" lIns="91440" tIns="45720" rIns="91440" bIns="45720" rtlCol="0">
                <a:normAutofit fontScale="92500"/>
              </a:bodyPr>
              <a:lstStyle/>
              <a:p>
                <a:pPr marL="228600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32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2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𝐺𝑎𝑚𝑚𝑎</m:t>
                        </m:r>
                        <m:d>
                          <m:dPr>
                            <m:endChr m:val="|"/>
                            <m:ctrlPr>
                              <a:rPr lang="en-US" sz="3200" i="1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3200" b="0" i="1" smtClean="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t-IT" sz="3200" b="0" i="1" smtClean="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it-IT" sz="32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sz="32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=8 </m:t>
                        </m:r>
                        <m:r>
                          <a:rPr lang="en-US" sz="32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32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it-IT" sz="32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a:rPr lang="en-US" sz="32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32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200" b="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𝐶h𝑖𝑆𝑞𝑢𝑎𝑟𝑒𝑑</m:t>
                        </m:r>
                        <m:d>
                          <m:dPr>
                            <m:endChr m:val="|"/>
                            <m:ctrlPr>
                              <a:rPr lang="en-US" sz="3200" b="0" i="1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3200" b="0" i="1" smtClean="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t-IT" sz="3200" b="0" i="1" smtClean="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it-IT" sz="32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sz="32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=8.5</m:t>
                        </m:r>
                        <m:r>
                          <a:rPr lang="en-US" sz="32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>
                  <a:solidFill>
                    <a:schemeClr val="tx2"/>
                  </a:solidFill>
                </a:endParaRPr>
              </a:p>
              <a:p>
                <a:pPr indent="-228600">
                  <a:buFont typeface="Wingdings" panose="05000000000000000000" pitchFamily="2" charset="2"/>
                  <a:buChar char="§"/>
                </a:pPr>
                <a:endParaRPr lang="en-US" sz="3200" dirty="0">
                  <a:solidFill>
                    <a:schemeClr val="tx2"/>
                  </a:solidFill>
                </a:endParaRPr>
              </a:p>
              <a:p>
                <a:pPr marL="228600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200" b="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32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32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sz="3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sSup>
                          <m:sSupPr>
                            <m:ctrlPr>
                              <a:rPr lang="en-US" sz="32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𝑏𝑥</m:t>
                            </m:r>
                          </m:sup>
                        </m:sSup>
                      </m:num>
                      <m:den>
                        <m:r>
                          <a:rPr lang="en-US" sz="320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32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∗</m:t>
                        </m:r>
                        <m:f>
                          <m:fPr>
                            <m:ctrlPr>
                              <a:rPr lang="en-US" sz="3200" i="1" smtClean="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3200" b="0" i="1" smtClean="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3200" b="0" i="1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it-IT" sz="3200" b="0" i="1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l-GR" sz="3200" i="1" smtClean="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it-IT" sz="3200" b="0" i="1" smtClean="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3200" b="0" i="1" smtClean="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t-IT" sz="3200" b="0" i="1" smtClean="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/2)</m:t>
                            </m:r>
                          </m:den>
                        </m:f>
                        <m:sSup>
                          <m:sSupPr>
                            <m:ctrlPr>
                              <a:rPr lang="en-US" sz="3200" i="1" smtClean="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200" b="0" i="1" smtClean="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it-IT" sz="3200" b="0" i="1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3200" b="0" i="1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it-IT" sz="3200" b="0" i="1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it-IT" sz="3200" b="0" i="1" smtClean="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 smtClean="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200" b="0" i="1" smtClean="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sz="3200" b="0" i="1" smtClean="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3200" b="0" i="1" smtClean="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t-IT" sz="3200" b="0" i="1" smtClean="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>
                  <a:solidFill>
                    <a:schemeClr val="tx2"/>
                  </a:solidFill>
                  <a:effectLst/>
                </a:endParaRPr>
              </a:p>
              <a:p>
                <a:pPr indent="-228600"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740C85CD-43B1-2CC2-13FB-2CB542DAB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088653" y="2886116"/>
                <a:ext cx="4927425" cy="324593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842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roup 316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0" name="Right Triangle 349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sp useBgFill="1">
        <p:nvSpPr>
          <p:cNvPr id="352" name="Rectangle 35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15AC503-DA64-F304-ED2F-2482F1392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153" y="795204"/>
            <a:ext cx="4927425" cy="6924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600" b="1" dirty="0"/>
              <a:t>Efficiency</a:t>
            </a:r>
          </a:p>
        </p:txBody>
      </p:sp>
      <p:pic>
        <p:nvPicPr>
          <p:cNvPr id="163" name="Segnaposto immagine 162" descr="Immagine che contiene Diagramma, diagramma, linea, testo&#10;&#10;Descrizione generata automaticamente">
            <a:extLst>
              <a:ext uri="{FF2B5EF4-FFF2-40B4-BE49-F238E27FC236}">
                <a16:creationId xmlns:a16="http://schemas.microsoft.com/office/drawing/2014/main" id="{299297AC-C0B5-6224-B8AC-2205829D9F2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3" r="7314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87" name="Right Triangle 386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A3CE48-13EE-6AC9-FF34-6DFCF91F5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2030" y="2354590"/>
            <a:ext cx="4927425" cy="3245931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 indent="-342900">
              <a:buFont typeface="Wingdings" panose="05000000000000000000" pitchFamily="2" charset="2"/>
              <a:buChar char="Ø"/>
            </a:pPr>
            <a:r>
              <a:rPr lang="en-US" sz="2200" i="0" dirty="0">
                <a:solidFill>
                  <a:schemeClr val="tx2"/>
                </a:solidFill>
              </a:rPr>
              <a:t>Number of evaluations of the target function:  3000</a:t>
            </a:r>
          </a:p>
          <a:p>
            <a:pPr marL="114300" indent="-342900">
              <a:buFont typeface="Wingdings" panose="05000000000000000000" pitchFamily="2" charset="2"/>
              <a:buChar char="Ø"/>
            </a:pPr>
            <a:r>
              <a:rPr lang="en-US" sz="2200" b="1" i="0" dirty="0">
                <a:solidFill>
                  <a:schemeClr val="tx2"/>
                </a:solidFill>
              </a:rPr>
              <a:t>Sample size</a:t>
            </a:r>
            <a:r>
              <a:rPr lang="en-US" sz="2200" i="0" dirty="0">
                <a:solidFill>
                  <a:schemeClr val="tx2"/>
                </a:solidFill>
              </a:rPr>
              <a:t>: 2139</a:t>
            </a:r>
          </a:p>
          <a:p>
            <a:pPr marL="114300" indent="-342900">
              <a:buFont typeface="Wingdings" panose="05000000000000000000" pitchFamily="2" charset="2"/>
              <a:buChar char="Ø"/>
            </a:pPr>
            <a:r>
              <a:rPr lang="en-US" sz="2200" i="0" dirty="0">
                <a:solidFill>
                  <a:schemeClr val="tx2"/>
                </a:solidFill>
              </a:rPr>
              <a:t>Acceptance rate: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ttangolo con angoli arrotondati 163">
                <a:extLst>
                  <a:ext uri="{FF2B5EF4-FFF2-40B4-BE49-F238E27FC236}">
                    <a16:creationId xmlns:a16="http://schemas.microsoft.com/office/drawing/2014/main" id="{B342A3CD-77FC-241C-36F8-19D1906068B3}"/>
                  </a:ext>
                </a:extLst>
              </p:cNvPr>
              <p:cNvSpPr/>
              <p:nvPr/>
            </p:nvSpPr>
            <p:spPr>
              <a:xfrm>
                <a:off x="7313097" y="4387981"/>
                <a:ext cx="2673062" cy="899790"/>
              </a:xfrm>
              <a:prstGeom prst="roundRect">
                <a:avLst/>
              </a:prstGeom>
              <a:ln w="5715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1242D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it-IT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1242D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1242D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𝛼</m:t>
                        </m:r>
                      </m:den>
                    </m:f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242D"/>
                    </a:solidFill>
                    <a:effectLst/>
                    <a:uLnTx/>
                    <a:uFillTx/>
                    <a:latin typeface="Grandview"/>
                    <a:ea typeface="+mn-ea"/>
                    <a:cs typeface="+mn-cs"/>
                  </a:rPr>
                  <a:t> =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242D"/>
                    </a:solidFill>
                    <a:effectLst/>
                    <a:uLnTx/>
                    <a:uFillTx/>
                    <a:latin typeface="Grandview"/>
                    <a:ea typeface="+mn-ea"/>
                    <a:cs typeface="+mn-cs"/>
                  </a:rPr>
                  <a:t>0.714</a:t>
                </a:r>
                <a:endPara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MRoman10-Regular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4" name="Rettangolo con angoli arrotondati 163">
                <a:extLst>
                  <a:ext uri="{FF2B5EF4-FFF2-40B4-BE49-F238E27FC236}">
                    <a16:creationId xmlns:a16="http://schemas.microsoft.com/office/drawing/2014/main" id="{B342A3CD-77FC-241C-36F8-19D1906068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097" y="4387981"/>
                <a:ext cx="2673062" cy="89979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5715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802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sineVTI">
  <a:themeElements>
    <a:clrScheme name="AnalogousFromLightSeed_2SEEDS">
      <a:dk1>
        <a:srgbClr val="000000"/>
      </a:dk1>
      <a:lt1>
        <a:srgbClr val="FFFFFF"/>
      </a:lt1>
      <a:dk2>
        <a:srgbClr val="41242D"/>
      </a:dk2>
      <a:lt2>
        <a:srgbClr val="E2E8E6"/>
      </a:lt2>
      <a:accent1>
        <a:srgbClr val="BA7F90"/>
      </a:accent1>
      <a:accent2>
        <a:srgbClr val="C593B6"/>
      </a:accent2>
      <a:accent3>
        <a:srgbClr val="C59A94"/>
      </a:accent3>
      <a:accent4>
        <a:srgbClr val="77AE8C"/>
      </a:accent4>
      <a:accent5>
        <a:srgbClr val="82ACA4"/>
      </a:accent5>
      <a:accent6>
        <a:srgbClr val="7AA9B6"/>
      </a:accent6>
      <a:hlink>
        <a:srgbClr val="568F7E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Override1.xml><?xml version="1.0" encoding="utf-8"?>
<a:themeOverride xmlns:a="http://schemas.openxmlformats.org/drawingml/2006/main">
  <a:clrScheme name="AnalogousFromLightSeed_2SEEDS">
    <a:dk1>
      <a:srgbClr val="000000"/>
    </a:dk1>
    <a:lt1>
      <a:srgbClr val="FFFFFF"/>
    </a:lt1>
    <a:dk2>
      <a:srgbClr val="41242D"/>
    </a:dk2>
    <a:lt2>
      <a:srgbClr val="E2E8E6"/>
    </a:lt2>
    <a:accent1>
      <a:srgbClr val="BA7F90"/>
    </a:accent1>
    <a:accent2>
      <a:srgbClr val="C593B6"/>
    </a:accent2>
    <a:accent3>
      <a:srgbClr val="C59A94"/>
    </a:accent3>
    <a:accent4>
      <a:srgbClr val="77AE8C"/>
    </a:accent4>
    <a:accent5>
      <a:srgbClr val="82ACA4"/>
    </a:accent5>
    <a:accent6>
      <a:srgbClr val="7AA9B6"/>
    </a:accent6>
    <a:hlink>
      <a:srgbClr val="568F7E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AnalogousFromLightSeed_2SEEDS">
    <a:dk1>
      <a:srgbClr val="000000"/>
    </a:dk1>
    <a:lt1>
      <a:srgbClr val="FFFFFF"/>
    </a:lt1>
    <a:dk2>
      <a:srgbClr val="41242D"/>
    </a:dk2>
    <a:lt2>
      <a:srgbClr val="E2E8E6"/>
    </a:lt2>
    <a:accent1>
      <a:srgbClr val="BA7F90"/>
    </a:accent1>
    <a:accent2>
      <a:srgbClr val="C593B6"/>
    </a:accent2>
    <a:accent3>
      <a:srgbClr val="C59A94"/>
    </a:accent3>
    <a:accent4>
      <a:srgbClr val="77AE8C"/>
    </a:accent4>
    <a:accent5>
      <a:srgbClr val="82ACA4"/>
    </a:accent5>
    <a:accent6>
      <a:srgbClr val="7AA9B6"/>
    </a:accent6>
    <a:hlink>
      <a:srgbClr val="568F7E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1416</Words>
  <Application>Microsoft Office PowerPoint</Application>
  <PresentationFormat>Широкоэкранный</PresentationFormat>
  <Paragraphs>187</Paragraphs>
  <Slides>34</Slides>
  <Notes>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34</vt:i4>
      </vt:variant>
    </vt:vector>
  </HeadingPairs>
  <TitlesOfParts>
    <vt:vector size="46" baseType="lpstr">
      <vt:lpstr>Arial</vt:lpstr>
      <vt:lpstr>Calibri</vt:lpstr>
      <vt:lpstr>Calibri Light</vt:lpstr>
      <vt:lpstr>Cambria</vt:lpstr>
      <vt:lpstr>Cambria Math</vt:lpstr>
      <vt:lpstr>Grandview</vt:lpstr>
      <vt:lpstr>LMMathItalic10-Regular</vt:lpstr>
      <vt:lpstr>LMMathSymbols10-Regular</vt:lpstr>
      <vt:lpstr>LMRoman10-Regular</vt:lpstr>
      <vt:lpstr>Wingdings</vt:lpstr>
      <vt:lpstr>Тема Office</vt:lpstr>
      <vt:lpstr>CosineVTI</vt:lpstr>
      <vt:lpstr>Adaptive Rejection Metropolis sampling</vt:lpstr>
      <vt:lpstr>Pharmacokinetics framework</vt:lpstr>
      <vt:lpstr>Full conditional for a parameter</vt:lpstr>
      <vt:lpstr>Algorithm structure</vt:lpstr>
      <vt:lpstr>Rejection Sampling</vt:lpstr>
      <vt:lpstr>It works because …</vt:lpstr>
      <vt:lpstr>Презентация PowerPoint</vt:lpstr>
      <vt:lpstr>Envelope function</vt:lpstr>
      <vt:lpstr>Efficiency</vt:lpstr>
      <vt:lpstr>Adaptive Rejection Sampling</vt:lpstr>
      <vt:lpstr>Log-concave distribution</vt:lpstr>
      <vt:lpstr>Secant lines</vt:lpstr>
      <vt:lpstr>Code for secant lines</vt:lpstr>
      <vt:lpstr>Piecewise exponential linear function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Rejection Sampling in R</vt:lpstr>
      <vt:lpstr>ARS in R</vt:lpstr>
      <vt:lpstr>Презентация PowerPoint</vt:lpstr>
      <vt:lpstr>Adjustment of the initial values</vt:lpstr>
      <vt:lpstr>Презентация PowerPoint</vt:lpstr>
      <vt:lpstr>Презентация PowerPoint</vt:lpstr>
      <vt:lpstr>Metropolis implementation</vt:lpstr>
      <vt:lpstr>ARMS implementation</vt:lpstr>
      <vt:lpstr>ARMS in R</vt:lpstr>
      <vt:lpstr>Output for ARMS</vt:lpstr>
      <vt:lpstr>Result</vt:lpstr>
      <vt:lpstr>Discussion</vt:lpstr>
      <vt:lpstr>Thank you for your attention!</vt:lpstr>
      <vt:lpstr>Left and right line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Rejection Metropolis sampling</dc:title>
  <dc:creator>User</dc:creator>
  <cp:lastModifiedBy>User</cp:lastModifiedBy>
  <cp:revision>8</cp:revision>
  <dcterms:created xsi:type="dcterms:W3CDTF">2023-06-25T18:04:07Z</dcterms:created>
  <dcterms:modified xsi:type="dcterms:W3CDTF">2023-06-25T19:37:08Z</dcterms:modified>
</cp:coreProperties>
</file>