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3" r:id="rId5"/>
    <p:sldId id="264" r:id="rId6"/>
  </p:sldIdLst>
  <p:sldSz cx="13003213" cy="9756775"/>
  <p:notesSz cx="6858000" cy="9144000"/>
  <p:defaultTextStyle>
    <a:defPPr>
      <a:defRPr lang="en-US"/>
    </a:defPPr>
    <a:lvl1pPr marL="0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8EDF63"/>
    <a:srgbClr val="66CCFF"/>
    <a:srgbClr val="FF6FCF"/>
    <a:srgbClr val="524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12" y="-432"/>
      </p:cViewPr>
      <p:guideLst>
        <p:guide orient="horz" pos="3073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030925"/>
            <a:ext cx="11052731" cy="209138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528839"/>
            <a:ext cx="9102249" cy="24933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1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2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7329" y="390724"/>
            <a:ext cx="2925723" cy="832487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0" y="390724"/>
            <a:ext cx="8560449" cy="832487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6269632"/>
            <a:ext cx="11052731" cy="193780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135338"/>
            <a:ext cx="11052731" cy="21342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7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8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11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3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9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2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183982"/>
            <a:ext cx="5745344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61" y="3094162"/>
            <a:ext cx="5745344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452" y="2183982"/>
            <a:ext cx="5747601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3094162"/>
            <a:ext cx="5747601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2" y="388464"/>
            <a:ext cx="4277967" cy="165323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895" y="388465"/>
            <a:ext cx="7269157" cy="832713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162" y="2041696"/>
            <a:ext cx="4277967" cy="6673906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21" y="6829742"/>
            <a:ext cx="7801928" cy="8062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8721" y="871786"/>
            <a:ext cx="7801928" cy="5854065"/>
          </a:xfrm>
        </p:spPr>
        <p:txBody>
          <a:bodyPr/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721" y="7636032"/>
            <a:ext cx="7801928" cy="1145065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  <a:prstGeom prst="rect">
            <a:avLst/>
          </a:prstGeom>
        </p:spPr>
        <p:txBody>
          <a:bodyPr vert="horz" lIns="130055" tIns="65028" rIns="130055" bIns="65028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276581"/>
            <a:ext cx="11702892" cy="643902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161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865F-E13B-D74E-92CB-BF2AFD611D0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765" y="9043086"/>
            <a:ext cx="4117684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969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B381-3099-D24C-9881-9AA66D96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0276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707" indent="-487707" algn="l" defTabSz="650276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98" indent="-406422" algn="l" defTabSz="650276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89" indent="-325138" algn="l" defTabSz="650276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964" indent="-325138" algn="l" defTabSz="6502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240" indent="-325138" algn="l" defTabSz="650276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13838" y="1796998"/>
            <a:ext cx="2529777" cy="612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547688">
              <a:lnSpc>
                <a:spcPct val="150000"/>
              </a:lnSpc>
              <a:buFont typeface="Arial"/>
              <a:buChar char="•"/>
            </a:pPr>
            <a:r>
              <a:rPr lang="en-US" sz="4400" b="1" dirty="0" smtClean="0">
                <a:solidFill>
                  <a:schemeClr val="accent4"/>
                </a:solidFill>
                <a:latin typeface="Arial"/>
                <a:cs typeface="Arial"/>
              </a:rPr>
              <a:t>DW</a:t>
            </a:r>
          </a:p>
          <a:p>
            <a:pPr marL="720725" indent="-547688">
              <a:lnSpc>
                <a:spcPct val="150000"/>
              </a:lnSpc>
              <a:buFont typeface="Arial"/>
              <a:buChar char="•"/>
            </a:pPr>
            <a:r>
              <a:rPr lang="en-US" sz="4400" b="1" dirty="0" smtClean="0">
                <a:solidFill>
                  <a:schemeClr val="accent6"/>
                </a:solidFill>
                <a:latin typeface="Arial"/>
                <a:cs typeface="Arial"/>
              </a:rPr>
              <a:t>DG</a:t>
            </a:r>
          </a:p>
          <a:p>
            <a:pPr marL="720725" indent="-547688">
              <a:lnSpc>
                <a:spcPct val="150000"/>
              </a:lnSpc>
              <a:buFont typeface="Arial"/>
              <a:buChar char="•"/>
            </a:pPr>
            <a:r>
              <a:rPr lang="en-US" sz="4400" b="1" dirty="0" smtClean="0">
                <a:solidFill>
                  <a:srgbClr val="FF6666"/>
                </a:solidFill>
                <a:latin typeface="Arial"/>
                <a:cs typeface="Arial"/>
              </a:rPr>
              <a:t>COM</a:t>
            </a:r>
          </a:p>
          <a:p>
            <a:pPr marL="720725" indent="-547688">
              <a:lnSpc>
                <a:spcPct val="150000"/>
              </a:lnSpc>
              <a:buFont typeface="Arial"/>
              <a:buChar char="•"/>
            </a:pPr>
            <a:r>
              <a:rPr lang="en-US" sz="44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720725" indent="-547688">
              <a:lnSpc>
                <a:spcPct val="150000"/>
              </a:lnSpc>
              <a:buFont typeface="Arial"/>
              <a:buChar char="•"/>
            </a:pPr>
            <a:r>
              <a:rPr lang="en-US" sz="4400" b="1" dirty="0" smtClean="0">
                <a:solidFill>
                  <a:srgbClr val="66CCFF"/>
                </a:solidFill>
                <a:latin typeface="Arial"/>
                <a:cs typeface="Arial"/>
              </a:rPr>
              <a:t>DC</a:t>
            </a:r>
          </a:p>
          <a:p>
            <a:pPr marL="720725" indent="-547688">
              <a:lnSpc>
                <a:spcPct val="150000"/>
              </a:lnSpc>
              <a:buFont typeface="Arial"/>
              <a:buChar char="•"/>
            </a:pPr>
            <a:r>
              <a:rPr lang="en-US" sz="4400" b="1" dirty="0" smtClean="0">
                <a:solidFill>
                  <a:srgbClr val="FF6FCF"/>
                </a:solidFill>
                <a:latin typeface="Arial"/>
                <a:cs typeface="Arial"/>
              </a:rPr>
              <a:t>CAP</a:t>
            </a:r>
            <a:endParaRPr lang="en-US" sz="4400" dirty="0" smtClean="0">
              <a:solidFill>
                <a:srgbClr val="FF6FC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53" y="477489"/>
            <a:ext cx="8524032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CODIFICACIÓN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42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781" y="3331057"/>
            <a:ext cx="252977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Codificación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*</a:t>
            </a:r>
            <a:endParaRPr lang="en-US" sz="2000" b="1" dirty="0">
              <a:solidFill>
                <a:srgbClr val="8064A2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206" y="338990"/>
            <a:ext cx="10241029" cy="7694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/>
                <a:cs typeface="Arial"/>
              </a:rPr>
              <a:t>LEADS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Proyecto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Generación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de leads Bauhaus (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Sarahí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81" y="2702612"/>
            <a:ext cx="31698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Template html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artículo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125" y="3331057"/>
            <a:ext cx="335271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Diseño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</a:t>
            </a:r>
            <a:r>
              <a:rPr lang="en-US" sz="2000" dirty="0" err="1" smtClean="0">
                <a:latin typeface="Arial"/>
                <a:cs typeface="Arial"/>
              </a:rPr>
              <a:t>ágina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Codificación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</a:t>
            </a:r>
            <a:r>
              <a:rPr lang="en-US" sz="2000" dirty="0" err="1" smtClean="0">
                <a:latin typeface="Arial"/>
                <a:cs typeface="Arial"/>
              </a:rPr>
              <a:t>ágina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4126" y="2702612"/>
            <a:ext cx="31698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Página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descarga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511" y="3331057"/>
            <a:ext cx="359655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Diseño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</a:t>
            </a:r>
            <a:r>
              <a:rPr lang="en-US" sz="2000" dirty="0" err="1" smtClean="0">
                <a:latin typeface="Arial"/>
                <a:cs typeface="Arial"/>
              </a:rPr>
              <a:t>ágina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Codificación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</a:t>
            </a:r>
            <a:r>
              <a:rPr lang="en-US" sz="2000" dirty="0" err="1" smtClean="0">
                <a:latin typeface="Arial"/>
                <a:cs typeface="Arial"/>
              </a:rPr>
              <a:t>ágina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4511" y="2702612"/>
            <a:ext cx="31698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Thank you page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4125" y="5830256"/>
            <a:ext cx="350511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Diseño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descargable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F79646"/>
                </a:solidFill>
                <a:latin typeface="Arial"/>
                <a:cs typeface="Arial"/>
              </a:rPr>
              <a:t>DG *</a:t>
            </a:r>
            <a:endParaRPr lang="en-US" sz="2000" b="1" dirty="0">
              <a:solidFill>
                <a:srgbClr val="F79646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126" y="5201811"/>
            <a:ext cx="31698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Imágenes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campañas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1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097" y="1719963"/>
            <a:ext cx="2529777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Contenido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COM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Mockups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Codificación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AB Test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095" y="217077"/>
            <a:ext cx="11099529" cy="7694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/>
                <a:cs typeface="Arial"/>
              </a:rPr>
              <a:t>LEADS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Rediseño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de HOME y BLOG (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Mónica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096" y="1254062"/>
            <a:ext cx="370830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Diseño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Home con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Menú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8152" y="1715727"/>
            <a:ext cx="4703964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Index Blog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Migrar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contenido</a:t>
            </a:r>
            <a:r>
              <a:rPr lang="en-US" sz="2000" dirty="0" smtClean="0">
                <a:latin typeface="Arial"/>
                <a:cs typeface="Arial"/>
              </a:rPr>
              <a:t> index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Migrar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contenido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artículos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COM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9269" y="1254062"/>
            <a:ext cx="51103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Diseño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de Blog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8978" y="4332344"/>
            <a:ext cx="5725019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Arquitectura</a:t>
            </a:r>
            <a:r>
              <a:rPr lang="en-US" sz="2000" dirty="0" smtClean="0">
                <a:latin typeface="Arial"/>
                <a:cs typeface="Arial"/>
              </a:rPr>
              <a:t> de </a:t>
            </a:r>
            <a:r>
              <a:rPr lang="en-US" sz="2000" dirty="0" err="1" smtClean="0">
                <a:latin typeface="Arial"/>
                <a:cs typeface="Arial"/>
              </a:rPr>
              <a:t>página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66CCFF"/>
                </a:solidFill>
                <a:latin typeface="Arial"/>
                <a:cs typeface="Arial"/>
              </a:rPr>
              <a:t>DC</a:t>
            </a:r>
          </a:p>
          <a:p>
            <a:pPr indent="-296264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Sección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Ebooks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79646"/>
                </a:solidFill>
                <a:latin typeface="Arial"/>
                <a:cs typeface="Arial"/>
              </a:rPr>
              <a:t>DG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indent="-296264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Sección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Manuales</a:t>
            </a:r>
            <a:r>
              <a:rPr lang="en-US" sz="2000" dirty="0">
                <a:latin typeface="Arial"/>
                <a:cs typeface="Arial"/>
              </a:rPr>
              <a:t> del </a:t>
            </a:r>
            <a:r>
              <a:rPr lang="en-US" sz="2000" dirty="0" err="1">
                <a:latin typeface="Arial"/>
                <a:cs typeface="Arial"/>
              </a:rPr>
              <a:t>sistema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79646"/>
                </a:solidFill>
                <a:latin typeface="Arial"/>
                <a:cs typeface="Arial"/>
              </a:rPr>
              <a:t>DG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indent="-296264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Sección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Infografías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79646"/>
                </a:solidFill>
                <a:latin typeface="Arial"/>
                <a:cs typeface="Arial"/>
              </a:rPr>
              <a:t>DG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r>
              <a:rPr lang="en-US" sz="2000" dirty="0">
                <a:latin typeface="Arial"/>
                <a:cs typeface="Arial"/>
              </a:rPr>
              <a:t> </a:t>
            </a:r>
            <a:endParaRPr lang="en-US" sz="2000" b="1" dirty="0">
              <a:solidFill>
                <a:srgbClr val="8064A2"/>
              </a:solidFill>
              <a:latin typeface="Arial"/>
              <a:cs typeface="Arial"/>
            </a:endParaRPr>
          </a:p>
          <a:p>
            <a:pPr indent="-296264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Sección</a:t>
            </a:r>
            <a:r>
              <a:rPr lang="en-US" sz="2000" dirty="0">
                <a:latin typeface="Arial"/>
                <a:cs typeface="Arial"/>
              </a:rPr>
              <a:t> videos </a:t>
            </a:r>
            <a:r>
              <a:rPr lang="en-US" sz="2000" dirty="0" err="1">
                <a:latin typeface="Arial"/>
                <a:cs typeface="Arial"/>
              </a:rPr>
              <a:t>cultura</a:t>
            </a:r>
            <a:r>
              <a:rPr lang="en-US" sz="2000" dirty="0">
                <a:latin typeface="Arial"/>
                <a:cs typeface="Arial"/>
              </a:rPr>
              <a:t> com.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r>
              <a:rPr lang="en-US" sz="2000" dirty="0">
                <a:latin typeface="Arial"/>
                <a:cs typeface="Arial"/>
              </a:rPr>
              <a:t> </a:t>
            </a:r>
            <a:endParaRPr lang="en-US" sz="2000" b="1" dirty="0">
              <a:solidFill>
                <a:srgbClr val="8064A2"/>
              </a:solidFill>
              <a:latin typeface="Arial"/>
              <a:cs typeface="Arial"/>
            </a:endParaRPr>
          </a:p>
          <a:p>
            <a:pPr indent="-296264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Sección</a:t>
            </a:r>
            <a:r>
              <a:rPr lang="en-US" sz="2000" dirty="0">
                <a:latin typeface="Arial"/>
                <a:cs typeface="Arial"/>
              </a:rPr>
              <a:t> videos del </a:t>
            </a:r>
            <a:r>
              <a:rPr lang="en-US" sz="2000" dirty="0" err="1">
                <a:latin typeface="Arial"/>
                <a:cs typeface="Arial"/>
              </a:rPr>
              <a:t>sistema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 </a:t>
            </a:r>
          </a:p>
          <a:p>
            <a:pPr indent="-296264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Sección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descarga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contenido</a:t>
            </a:r>
            <a:r>
              <a:rPr lang="en-US" sz="2000" dirty="0">
                <a:latin typeface="Arial"/>
                <a:cs typeface="Arial"/>
              </a:rPr>
              <a:t> de valor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Arial"/>
              </a:rPr>
              <a:t>     (word, excel, etc.)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endParaRPr lang="en-US" sz="2000" b="1" dirty="0">
              <a:solidFill>
                <a:srgbClr val="8064A2"/>
              </a:solidFill>
              <a:latin typeface="Arial"/>
              <a:cs typeface="Arial"/>
            </a:endParaRP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endParaRPr lang="en-US" sz="2000" b="1" dirty="0" smtClean="0">
              <a:solidFill>
                <a:srgbClr val="8064A2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094" y="3857176"/>
            <a:ext cx="1109953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Diseño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nterna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Recursos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3997" y="4332344"/>
            <a:ext cx="5572624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Sección</a:t>
            </a:r>
            <a:r>
              <a:rPr lang="en-US" sz="2000" dirty="0">
                <a:latin typeface="Arial"/>
                <a:cs typeface="Arial"/>
              </a:rPr>
              <a:t> Webinars</a:t>
            </a: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Incluir</a:t>
            </a:r>
            <a:r>
              <a:rPr lang="en-US" sz="2000" dirty="0">
                <a:latin typeface="Arial"/>
                <a:cs typeface="Arial"/>
              </a:rPr>
              <a:t> webinars </a:t>
            </a:r>
            <a:r>
              <a:rPr lang="en-US" sz="2000" dirty="0" err="1">
                <a:latin typeface="Arial"/>
                <a:cs typeface="Arial"/>
              </a:rPr>
              <a:t>grabados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Incluir</a:t>
            </a:r>
            <a:r>
              <a:rPr lang="en-US" sz="2000" dirty="0">
                <a:latin typeface="Arial"/>
                <a:cs typeface="Arial"/>
              </a:rPr>
              <a:t> webinars </a:t>
            </a:r>
            <a:r>
              <a:rPr lang="en-US" sz="2000" dirty="0" err="1">
                <a:latin typeface="Arial"/>
                <a:cs typeface="Arial"/>
              </a:rPr>
              <a:t>sistema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</a:t>
            </a: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Incluir</a:t>
            </a:r>
            <a:r>
              <a:rPr lang="en-US" sz="2000" dirty="0">
                <a:latin typeface="Arial"/>
                <a:cs typeface="Arial"/>
              </a:rPr>
              <a:t> webinars </a:t>
            </a:r>
            <a:r>
              <a:rPr lang="en-US" sz="2000" dirty="0" err="1">
                <a:latin typeface="Arial"/>
                <a:cs typeface="Arial"/>
              </a:rPr>
              <a:t>expertos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>
                <a:solidFill>
                  <a:srgbClr val="FF6FCF"/>
                </a:solidFill>
                <a:latin typeface="Arial"/>
                <a:cs typeface="Arial"/>
              </a:rPr>
              <a:t>CAP 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COM</a:t>
            </a:r>
            <a:r>
              <a:rPr lang="en-US" sz="2000" dirty="0">
                <a:latin typeface="Arial"/>
                <a:cs typeface="Arial"/>
              </a:rPr>
              <a:t> </a:t>
            </a:r>
            <a:endParaRPr lang="en-US" sz="2000" b="1" dirty="0">
              <a:solidFill>
                <a:srgbClr val="FF6666"/>
              </a:solidFill>
              <a:latin typeface="Arial"/>
              <a:cs typeface="Arial"/>
            </a:endParaRP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Diseño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página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registro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Diseño</a:t>
            </a:r>
            <a:r>
              <a:rPr lang="en-US" sz="2000" dirty="0">
                <a:latin typeface="Arial"/>
                <a:cs typeface="Arial"/>
              </a:rPr>
              <a:t> de thank you page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Sección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Talleres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presenciales</a:t>
            </a:r>
            <a:endParaRPr lang="en-US" sz="2000" dirty="0" smtClean="0">
              <a:latin typeface="Arial"/>
              <a:cs typeface="Arial"/>
            </a:endParaRP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Interna</a:t>
            </a:r>
            <a:r>
              <a:rPr lang="en-US" sz="2000" dirty="0" smtClean="0">
                <a:latin typeface="Arial"/>
                <a:cs typeface="Arial"/>
              </a:rPr>
              <a:t> con info del taller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r>
              <a:rPr lang="en-US" sz="2000" b="1" dirty="0" smtClean="0">
                <a:solidFill>
                  <a:srgbClr val="FF6FCF"/>
                </a:solidFill>
                <a:latin typeface="Arial"/>
                <a:cs typeface="Arial"/>
              </a:rPr>
              <a:t>CAP</a:t>
            </a:r>
            <a:r>
              <a:rPr lang="en-US" sz="2000" dirty="0" smtClean="0">
                <a:latin typeface="Arial"/>
                <a:cs typeface="Arial"/>
              </a:rPr>
              <a:t> </a:t>
            </a: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Interna</a:t>
            </a:r>
            <a:r>
              <a:rPr lang="en-US" sz="2000" dirty="0" smtClean="0">
                <a:latin typeface="Arial"/>
                <a:cs typeface="Arial"/>
              </a:rPr>
              <a:t> de </a:t>
            </a:r>
            <a:r>
              <a:rPr lang="en-US" sz="2000" dirty="0" err="1" smtClean="0">
                <a:latin typeface="Arial"/>
                <a:cs typeface="Arial"/>
              </a:rPr>
              <a:t>registro</a:t>
            </a:r>
            <a:r>
              <a:rPr lang="en-US" sz="2000" dirty="0" smtClean="0">
                <a:latin typeface="Arial"/>
                <a:cs typeface="Arial"/>
              </a:rPr>
              <a:t> del taller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endParaRPr lang="en-US" sz="2000" dirty="0" smtClean="0">
              <a:latin typeface="Arial"/>
              <a:cs typeface="Arial"/>
            </a:endParaRP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Agenda </a:t>
            </a:r>
            <a:r>
              <a:rPr lang="en-US" sz="2000" dirty="0" err="1" smtClean="0">
                <a:latin typeface="Arial"/>
                <a:cs typeface="Arial"/>
              </a:rPr>
              <a:t>mensual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FF6FCF"/>
                </a:solidFill>
                <a:latin typeface="Arial"/>
                <a:cs typeface="Arial"/>
              </a:rPr>
              <a:t>CAP</a:t>
            </a:r>
            <a:r>
              <a:rPr lang="en-US" sz="2000" dirty="0" smtClean="0">
                <a:latin typeface="Arial"/>
                <a:cs typeface="Arial"/>
              </a:rPr>
              <a:t> </a:t>
            </a:r>
          </a:p>
          <a:p>
            <a:pPr marL="536575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Contenido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COM </a:t>
            </a:r>
            <a:r>
              <a:rPr lang="en-US" sz="2000" b="1" dirty="0" smtClean="0">
                <a:solidFill>
                  <a:srgbClr val="FF6FCF"/>
                </a:solidFill>
                <a:latin typeface="Arial"/>
                <a:cs typeface="Arial"/>
              </a:rPr>
              <a:t>CAP</a:t>
            </a:r>
          </a:p>
        </p:txBody>
      </p:sp>
    </p:spTree>
    <p:extLst>
      <p:ext uri="{BB962C8B-B14F-4D97-AF65-F5344CB8AC3E}">
        <p14:creationId xmlns:p14="http://schemas.microsoft.com/office/powerpoint/2010/main" val="42420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1631" y="2331894"/>
            <a:ext cx="252977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Codificación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endParaRPr lang="en-US" sz="2000" b="1" dirty="0">
              <a:solidFill>
                <a:srgbClr val="8064A2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353" y="338990"/>
            <a:ext cx="8524032" cy="7694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/>
                <a:cs typeface="Arial"/>
              </a:rPr>
              <a:t>LEADS</a:t>
            </a:r>
            <a:r>
              <a:rPr lang="en-US" sz="4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Proyecto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Landing Pages (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Mónica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630" y="1723376"/>
            <a:ext cx="691879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Optimizar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código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rápida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generación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de LP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1631" y="4256504"/>
            <a:ext cx="6644478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LP </a:t>
            </a:r>
            <a:r>
              <a:rPr lang="en-US" sz="2000" dirty="0" err="1" smtClean="0">
                <a:latin typeface="Arial"/>
                <a:cs typeface="Arial"/>
              </a:rPr>
              <a:t>Valores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agregados</a:t>
            </a:r>
            <a:r>
              <a:rPr lang="en-US" sz="2000" dirty="0" smtClean="0">
                <a:latin typeface="Arial"/>
                <a:cs typeface="Arial"/>
              </a:rPr>
              <a:t> 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COM </a:t>
            </a:r>
            <a:r>
              <a:rPr lang="en-US" sz="2000" b="1" dirty="0" smtClean="0">
                <a:solidFill>
                  <a:srgbClr val="66CCFF"/>
                </a:solidFill>
                <a:latin typeface="Arial"/>
                <a:cs typeface="Arial"/>
              </a:rPr>
              <a:t>DC</a:t>
            </a:r>
          </a:p>
          <a:p>
            <a:pPr marL="832839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AB Test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LP </a:t>
            </a:r>
            <a:r>
              <a:rPr lang="en-US" sz="2000" dirty="0" err="1" smtClean="0">
                <a:latin typeface="Arial"/>
                <a:cs typeface="Arial"/>
              </a:rPr>
              <a:t>Impacto</a:t>
            </a:r>
            <a:r>
              <a:rPr lang="en-US" sz="2000" dirty="0" smtClean="0">
                <a:latin typeface="Arial"/>
                <a:cs typeface="Arial"/>
              </a:rPr>
              <a:t> de los </a:t>
            </a:r>
            <a:r>
              <a:rPr lang="en-US" sz="2000" dirty="0" err="1" smtClean="0">
                <a:latin typeface="Arial"/>
                <a:cs typeface="Arial"/>
              </a:rPr>
              <a:t>descuentos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COM </a:t>
            </a:r>
            <a:r>
              <a:rPr lang="en-US" sz="2000" b="1" dirty="0" smtClean="0">
                <a:solidFill>
                  <a:srgbClr val="66CCFF"/>
                </a:solidFill>
                <a:latin typeface="Arial"/>
                <a:cs typeface="Arial"/>
              </a:rPr>
              <a:t>DC</a:t>
            </a:r>
          </a:p>
          <a:p>
            <a:pPr marL="832838" lvl="2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AB Test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</a:t>
            </a:r>
            <a:endParaRPr lang="en-US" sz="2000" dirty="0" smtClean="0">
              <a:solidFill>
                <a:srgbClr val="66CCFF"/>
              </a:solidFill>
              <a:latin typeface="Arial"/>
              <a:cs typeface="Arial"/>
            </a:endParaRP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LP ¿</a:t>
            </a:r>
            <a:r>
              <a:rPr lang="en-US" sz="2000" dirty="0" err="1" smtClean="0">
                <a:latin typeface="Arial"/>
                <a:cs typeface="Arial"/>
              </a:rPr>
              <a:t>Qué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es</a:t>
            </a:r>
            <a:r>
              <a:rPr lang="en-US" sz="2000" dirty="0" smtClean="0">
                <a:latin typeface="Arial"/>
                <a:cs typeface="Arial"/>
              </a:rPr>
              <a:t> un CRM?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COM </a:t>
            </a:r>
            <a:r>
              <a:rPr lang="en-US" sz="2000" b="1" dirty="0" smtClean="0">
                <a:solidFill>
                  <a:srgbClr val="66CCFF"/>
                </a:solidFill>
                <a:latin typeface="Arial"/>
                <a:cs typeface="Arial"/>
              </a:rPr>
              <a:t>DC</a:t>
            </a:r>
          </a:p>
          <a:p>
            <a:pPr marL="832838" lvl="2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AB Test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</a:t>
            </a:r>
            <a:endParaRPr lang="en-US" sz="2000" b="1" dirty="0" smtClean="0">
              <a:solidFill>
                <a:srgbClr val="66CCFF"/>
              </a:solidFill>
              <a:latin typeface="Arial"/>
              <a:cs typeface="Arial"/>
            </a:endParaRP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LP </a:t>
            </a:r>
            <a:r>
              <a:rPr lang="en-US" sz="2000" dirty="0" err="1" smtClean="0">
                <a:latin typeface="Arial"/>
                <a:cs typeface="Arial"/>
              </a:rPr>
              <a:t>Crea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tu</a:t>
            </a:r>
            <a:r>
              <a:rPr lang="en-US" sz="2000" dirty="0" smtClean="0">
                <a:latin typeface="Arial"/>
                <a:cs typeface="Arial"/>
              </a:rPr>
              <a:t> firma </a:t>
            </a:r>
            <a:r>
              <a:rPr lang="en-US" sz="2000" dirty="0" err="1" smtClean="0">
                <a:latin typeface="Arial"/>
                <a:cs typeface="Arial"/>
              </a:rPr>
              <a:t>corporativa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DW*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COM </a:t>
            </a:r>
            <a:r>
              <a:rPr lang="en-US" sz="2000" b="1" dirty="0" smtClean="0">
                <a:solidFill>
                  <a:srgbClr val="66CCFF"/>
                </a:solidFill>
                <a:latin typeface="Arial"/>
                <a:cs typeface="Arial"/>
              </a:rPr>
              <a:t>DC</a:t>
            </a:r>
          </a:p>
          <a:p>
            <a:pPr marL="832838" lvl="2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AB Test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1630" y="3647986"/>
            <a:ext cx="700007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Landing Pages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interactivas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02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2" y="138935"/>
            <a:ext cx="11714194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/>
                <a:cs typeface="Arial"/>
              </a:rPr>
              <a:t>DEMOS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Proyecto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Landings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Especiales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Keywords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(Andrés y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Mónica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1631" y="2971673"/>
            <a:ext cx="252977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Codificación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endParaRPr lang="en-US" sz="2000" b="1" dirty="0">
              <a:solidFill>
                <a:srgbClr val="8064A2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1630" y="2363155"/>
            <a:ext cx="7152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Optimizar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código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rápida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generación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de LP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1631" y="4896283"/>
            <a:ext cx="6644478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Landing </a:t>
            </a:r>
            <a:r>
              <a:rPr lang="en-US" sz="2000" dirty="0" err="1" smtClean="0">
                <a:latin typeface="Arial"/>
                <a:cs typeface="Arial"/>
              </a:rPr>
              <a:t>Distribuidores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>
                <a:solidFill>
                  <a:srgbClr val="FF6666"/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DLLO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Creación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de LP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r>
              <a:rPr lang="en-US" sz="2000" b="1" dirty="0" smtClean="0">
                <a:solidFill>
                  <a:srgbClr val="FF6666"/>
                </a:solidFill>
                <a:latin typeface="Arial"/>
                <a:cs typeface="Arial"/>
              </a:rPr>
              <a:t> COM</a:t>
            </a:r>
            <a:endParaRPr lang="en-US" sz="2000" b="1" dirty="0" smtClean="0">
              <a:solidFill>
                <a:srgbClr val="66CCFF"/>
              </a:solidFill>
              <a:latin typeface="Arial"/>
              <a:cs typeface="Arial"/>
            </a:endParaRPr>
          </a:p>
          <a:p>
            <a:pPr marL="832839" lvl="1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AB Test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 </a:t>
            </a:r>
            <a:r>
              <a:rPr lang="en-US" sz="2000" b="1" dirty="0" smtClean="0">
                <a:solidFill>
                  <a:srgbClr val="8EDF63"/>
                </a:solidFill>
                <a:latin typeface="Arial"/>
                <a:cs typeface="Arial"/>
              </a:rPr>
              <a:t>WM</a:t>
            </a:r>
          </a:p>
          <a:p>
            <a:pPr marL="182563" indent="-182563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“</a:t>
            </a:r>
            <a:r>
              <a:rPr lang="en-US" sz="2000" dirty="0" err="1" smtClean="0">
                <a:latin typeface="Arial"/>
                <a:cs typeface="Arial"/>
              </a:rPr>
              <a:t>Nosotros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llamamos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b="1" dirty="0" smtClean="0">
                <a:solidFill>
                  <a:srgbClr val="8064A2"/>
                </a:solidFill>
                <a:latin typeface="Arial"/>
                <a:cs typeface="Arial"/>
              </a:rPr>
              <a:t>DW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1630" y="4287765"/>
            <a:ext cx="641080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Landing Pages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30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303</Words>
  <Application>Microsoft Macintosh PowerPoint</Application>
  <PresentationFormat>Custom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SALESUP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</dc:creator>
  <cp:lastModifiedBy>PERSONAL</cp:lastModifiedBy>
  <cp:revision>14</cp:revision>
  <dcterms:created xsi:type="dcterms:W3CDTF">2016-08-25T22:35:00Z</dcterms:created>
  <dcterms:modified xsi:type="dcterms:W3CDTF">2016-08-29T14:06:10Z</dcterms:modified>
</cp:coreProperties>
</file>