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276" r:id="rId3"/>
    <p:sldId id="278" r:id="rId4"/>
    <p:sldId id="263" r:id="rId5"/>
    <p:sldId id="279" r:id="rId6"/>
    <p:sldId id="280" r:id="rId7"/>
    <p:sldId id="281" r:id="rId8"/>
    <p:sldId id="286" r:id="rId9"/>
    <p:sldId id="282" r:id="rId10"/>
    <p:sldId id="284" r:id="rId11"/>
    <p:sldId id="288" r:id="rId12"/>
    <p:sldId id="272" r:id="rId13"/>
    <p:sldId id="292" r:id="rId14"/>
    <p:sldId id="297" r:id="rId15"/>
    <p:sldId id="300" r:id="rId16"/>
    <p:sldId id="301" r:id="rId17"/>
    <p:sldId id="303" r:id="rId18"/>
    <p:sldId id="307" r:id="rId19"/>
    <p:sldId id="306" r:id="rId20"/>
    <p:sldId id="298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E89C5-F206-4AF1-B75A-1316295BF259}" v="25" dt="2025-02-06T11:07:32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Dorthea Nielsen" userId="e373bbcb-0568-4f87-8149-6e2fa6a4bd5a" providerId="ADAL" clId="{CA8E89C5-F206-4AF1-B75A-1316295BF259}"/>
    <pc:docChg chg="undo custSel addSld delSld modSld sldOrd">
      <pc:chgData name="Sara Dorthea Nielsen" userId="e373bbcb-0568-4f87-8149-6e2fa6a4bd5a" providerId="ADAL" clId="{CA8E89C5-F206-4AF1-B75A-1316295BF259}" dt="2025-02-06T11:10:59.431" v="759" actId="20577"/>
      <pc:docMkLst>
        <pc:docMk/>
      </pc:docMkLst>
      <pc:sldChg chg="del">
        <pc:chgData name="Sara Dorthea Nielsen" userId="e373bbcb-0568-4f87-8149-6e2fa6a4bd5a" providerId="ADAL" clId="{CA8E89C5-F206-4AF1-B75A-1316295BF259}" dt="2025-02-06T09:41:25.853" v="425" actId="47"/>
        <pc:sldMkLst>
          <pc:docMk/>
          <pc:sldMk cId="3603425440" sldId="274"/>
        </pc:sldMkLst>
      </pc:sldChg>
      <pc:sldChg chg="addSp modSp mod setBg">
        <pc:chgData name="Sara Dorthea Nielsen" userId="e373bbcb-0568-4f87-8149-6e2fa6a4bd5a" providerId="ADAL" clId="{CA8E89C5-F206-4AF1-B75A-1316295BF259}" dt="2025-02-06T11:10:48.357" v="756" actId="790"/>
        <pc:sldMkLst>
          <pc:docMk/>
          <pc:sldMk cId="903583211" sldId="276"/>
        </pc:sldMkLst>
        <pc:spChg chg="mod">
          <ac:chgData name="Sara Dorthea Nielsen" userId="e373bbcb-0568-4f87-8149-6e2fa6a4bd5a" providerId="ADAL" clId="{CA8E89C5-F206-4AF1-B75A-1316295BF259}" dt="2025-02-06T11:10:48.357" v="756" actId="790"/>
          <ac:spMkLst>
            <pc:docMk/>
            <pc:sldMk cId="903583211" sldId="276"/>
            <ac:spMk id="3" creationId="{AD71136C-E583-31F1-1373-4F7ADA964A38}"/>
          </ac:spMkLst>
        </pc:spChg>
        <pc:spChg chg="mod">
          <ac:chgData name="Sara Dorthea Nielsen" userId="e373bbcb-0568-4f87-8149-6e2fa6a4bd5a" providerId="ADAL" clId="{CA8E89C5-F206-4AF1-B75A-1316295BF259}" dt="2025-02-06T11:10:25.857" v="752" actId="26606"/>
          <ac:spMkLst>
            <pc:docMk/>
            <pc:sldMk cId="903583211" sldId="276"/>
            <ac:spMk id="4" creationId="{13517723-CB2E-1D3E-FE5C-EBB3B2A5B485}"/>
          </ac:spMkLst>
        </pc:spChg>
        <pc:spChg chg="add">
          <ac:chgData name="Sara Dorthea Nielsen" userId="e373bbcb-0568-4f87-8149-6e2fa6a4bd5a" providerId="ADAL" clId="{CA8E89C5-F206-4AF1-B75A-1316295BF259}" dt="2025-02-06T11:10:25.857" v="752" actId="26606"/>
          <ac:spMkLst>
            <pc:docMk/>
            <pc:sldMk cId="903583211" sldId="276"/>
            <ac:spMk id="9" creationId="{12609869-9E80-471B-A487-A53288E0E791}"/>
          </ac:spMkLst>
        </pc:spChg>
        <pc:spChg chg="add">
          <ac:chgData name="Sara Dorthea Nielsen" userId="e373bbcb-0568-4f87-8149-6e2fa6a4bd5a" providerId="ADAL" clId="{CA8E89C5-F206-4AF1-B75A-1316295BF259}" dt="2025-02-06T11:10:25.857" v="752" actId="26606"/>
          <ac:spMkLst>
            <pc:docMk/>
            <pc:sldMk cId="903583211" sldId="276"/>
            <ac:spMk id="11" creationId="{7004738A-9D34-43E8-97D2-CA0EED4F8BE0}"/>
          </ac:spMkLst>
        </pc:spChg>
        <pc:spChg chg="add">
          <ac:chgData name="Sara Dorthea Nielsen" userId="e373bbcb-0568-4f87-8149-6e2fa6a4bd5a" providerId="ADAL" clId="{CA8E89C5-F206-4AF1-B75A-1316295BF259}" dt="2025-02-06T11:10:25.857" v="752" actId="26606"/>
          <ac:spMkLst>
            <pc:docMk/>
            <pc:sldMk cId="903583211" sldId="276"/>
            <ac:spMk id="13" creationId="{B8B8D07F-F13E-443E-BA68-2D26672D76B9}"/>
          </ac:spMkLst>
        </pc:spChg>
        <pc:spChg chg="add">
          <ac:chgData name="Sara Dorthea Nielsen" userId="e373bbcb-0568-4f87-8149-6e2fa6a4bd5a" providerId="ADAL" clId="{CA8E89C5-F206-4AF1-B75A-1316295BF259}" dt="2025-02-06T11:10:25.857" v="752" actId="26606"/>
          <ac:spMkLst>
            <pc:docMk/>
            <pc:sldMk cId="903583211" sldId="276"/>
            <ac:spMk id="15" creationId="{2813A4FA-24A5-41ED-A534-3807D1B2F344}"/>
          </ac:spMkLst>
        </pc:spChg>
        <pc:spChg chg="add">
          <ac:chgData name="Sara Dorthea Nielsen" userId="e373bbcb-0568-4f87-8149-6e2fa6a4bd5a" providerId="ADAL" clId="{CA8E89C5-F206-4AF1-B75A-1316295BF259}" dt="2025-02-06T11:10:25.857" v="752" actId="26606"/>
          <ac:spMkLst>
            <pc:docMk/>
            <pc:sldMk cId="903583211" sldId="276"/>
            <ac:spMk id="17" creationId="{C3944F27-CA70-4E84-A51A-E6BF89558979}"/>
          </ac:spMkLst>
        </pc:spChg>
        <pc:graphicFrameChg chg="mod ord modGraphic">
          <ac:chgData name="Sara Dorthea Nielsen" userId="e373bbcb-0568-4f87-8149-6e2fa6a4bd5a" providerId="ADAL" clId="{CA8E89C5-F206-4AF1-B75A-1316295BF259}" dt="2025-02-06T11:10:25.857" v="752" actId="26606"/>
          <ac:graphicFrameMkLst>
            <pc:docMk/>
            <pc:sldMk cId="903583211" sldId="276"/>
            <ac:graphicFrameMk id="2" creationId="{7AA5A38C-AE1C-76F4-9A1A-0E14B00786CF}"/>
          </ac:graphicFrameMkLst>
        </pc:graphicFrameChg>
      </pc:sldChg>
      <pc:sldChg chg="del">
        <pc:chgData name="Sara Dorthea Nielsen" userId="e373bbcb-0568-4f87-8149-6e2fa6a4bd5a" providerId="ADAL" clId="{CA8E89C5-F206-4AF1-B75A-1316295BF259}" dt="2025-02-06T09:40:25.724" v="424" actId="47"/>
        <pc:sldMkLst>
          <pc:docMk/>
          <pc:sldMk cId="2922959764" sldId="289"/>
        </pc:sldMkLst>
      </pc:sldChg>
      <pc:sldChg chg="modSp mod">
        <pc:chgData name="Sara Dorthea Nielsen" userId="e373bbcb-0568-4f87-8149-6e2fa6a4bd5a" providerId="ADAL" clId="{CA8E89C5-F206-4AF1-B75A-1316295BF259}" dt="2025-02-06T09:52:11.168" v="428" actId="20577"/>
        <pc:sldMkLst>
          <pc:docMk/>
          <pc:sldMk cId="1374543853" sldId="297"/>
        </pc:sldMkLst>
        <pc:spChg chg="mod">
          <ac:chgData name="Sara Dorthea Nielsen" userId="e373bbcb-0568-4f87-8149-6e2fa6a4bd5a" providerId="ADAL" clId="{CA8E89C5-F206-4AF1-B75A-1316295BF259}" dt="2025-02-06T09:52:11.168" v="428" actId="20577"/>
          <ac:spMkLst>
            <pc:docMk/>
            <pc:sldMk cId="1374543853" sldId="297"/>
            <ac:spMk id="3" creationId="{01A837ED-9EF1-F7C1-BDC2-AC0CB0C2D5A6}"/>
          </ac:spMkLst>
        </pc:spChg>
      </pc:sldChg>
      <pc:sldChg chg="modSp mod">
        <pc:chgData name="Sara Dorthea Nielsen" userId="e373bbcb-0568-4f87-8149-6e2fa6a4bd5a" providerId="ADAL" clId="{CA8E89C5-F206-4AF1-B75A-1316295BF259}" dt="2025-02-06T11:08:37.969" v="750" actId="790"/>
        <pc:sldMkLst>
          <pc:docMk/>
          <pc:sldMk cId="173065062" sldId="298"/>
        </pc:sldMkLst>
        <pc:spChg chg="mod">
          <ac:chgData name="Sara Dorthea Nielsen" userId="e373bbcb-0568-4f87-8149-6e2fa6a4bd5a" providerId="ADAL" clId="{CA8E89C5-F206-4AF1-B75A-1316295BF259}" dt="2025-02-06T11:08:37.969" v="750" actId="790"/>
          <ac:spMkLst>
            <pc:docMk/>
            <pc:sldMk cId="173065062" sldId="298"/>
            <ac:spMk id="2" creationId="{2CC81863-25CF-27C9-B30D-41C51595C35B}"/>
          </ac:spMkLst>
        </pc:spChg>
        <pc:spChg chg="mod">
          <ac:chgData name="Sara Dorthea Nielsen" userId="e373bbcb-0568-4f87-8149-6e2fa6a4bd5a" providerId="ADAL" clId="{CA8E89C5-F206-4AF1-B75A-1316295BF259}" dt="2025-02-06T11:08:30.379" v="749" actId="790"/>
          <ac:spMkLst>
            <pc:docMk/>
            <pc:sldMk cId="173065062" sldId="298"/>
            <ac:spMk id="3" creationId="{51C1780D-D150-1AAC-7510-094240A8AA41}"/>
          </ac:spMkLst>
        </pc:spChg>
      </pc:sldChg>
      <pc:sldChg chg="addSp delSp modSp mod setBg">
        <pc:chgData name="Sara Dorthea Nielsen" userId="e373bbcb-0568-4f87-8149-6e2fa6a4bd5a" providerId="ADAL" clId="{CA8E89C5-F206-4AF1-B75A-1316295BF259}" dt="2025-02-06T11:10:59.431" v="759" actId="20577"/>
        <pc:sldMkLst>
          <pc:docMk/>
          <pc:sldMk cId="1644489943" sldId="299"/>
        </pc:sldMkLst>
        <pc:spChg chg="mod">
          <ac:chgData name="Sara Dorthea Nielsen" userId="e373bbcb-0568-4f87-8149-6e2fa6a4bd5a" providerId="ADAL" clId="{CA8E89C5-F206-4AF1-B75A-1316295BF259}" dt="2025-02-06T11:10:59.431" v="759" actId="20577"/>
          <ac:spMkLst>
            <pc:docMk/>
            <pc:sldMk cId="1644489943" sldId="299"/>
            <ac:spMk id="2" creationId="{81252812-98A6-A746-DFC9-8D6C32A1F768}"/>
          </ac:spMkLst>
        </pc:spChg>
        <pc:spChg chg="del mod">
          <ac:chgData name="Sara Dorthea Nielsen" userId="e373bbcb-0568-4f87-8149-6e2fa6a4bd5a" providerId="ADAL" clId="{CA8E89C5-F206-4AF1-B75A-1316295BF259}" dt="2025-02-06T11:10:00.518" v="751" actId="26606"/>
          <ac:spMkLst>
            <pc:docMk/>
            <pc:sldMk cId="1644489943" sldId="299"/>
            <ac:spMk id="3" creationId="{0DCA05F7-C811-D7F9-ED3A-BE8F94916143}"/>
          </ac:spMkLst>
        </pc:spChg>
        <pc:spChg chg="add">
          <ac:chgData name="Sara Dorthea Nielsen" userId="e373bbcb-0568-4f87-8149-6e2fa6a4bd5a" providerId="ADAL" clId="{CA8E89C5-F206-4AF1-B75A-1316295BF259}" dt="2025-02-06T11:10:00.518" v="751" actId="26606"/>
          <ac:spMkLst>
            <pc:docMk/>
            <pc:sldMk cId="1644489943" sldId="299"/>
            <ac:spMk id="9" creationId="{BACC6370-2D7E-4714-9D71-7542949D7D5D}"/>
          </ac:spMkLst>
        </pc:spChg>
        <pc:spChg chg="add">
          <ac:chgData name="Sara Dorthea Nielsen" userId="e373bbcb-0568-4f87-8149-6e2fa6a4bd5a" providerId="ADAL" clId="{CA8E89C5-F206-4AF1-B75A-1316295BF259}" dt="2025-02-06T11:10:00.518" v="751" actId="26606"/>
          <ac:spMkLst>
            <pc:docMk/>
            <pc:sldMk cId="1644489943" sldId="299"/>
            <ac:spMk id="11" creationId="{F68B3F68-107C-434F-AA38-110D5EA91B85}"/>
          </ac:spMkLst>
        </pc:spChg>
        <pc:spChg chg="add">
          <ac:chgData name="Sara Dorthea Nielsen" userId="e373bbcb-0568-4f87-8149-6e2fa6a4bd5a" providerId="ADAL" clId="{CA8E89C5-F206-4AF1-B75A-1316295BF259}" dt="2025-02-06T11:10:00.518" v="751" actId="26606"/>
          <ac:spMkLst>
            <pc:docMk/>
            <pc:sldMk cId="1644489943" sldId="299"/>
            <ac:spMk id="13" creationId="{AAD0DBB9-1A4B-4391-81D4-CB19F9AB918A}"/>
          </ac:spMkLst>
        </pc:spChg>
        <pc:spChg chg="add">
          <ac:chgData name="Sara Dorthea Nielsen" userId="e373bbcb-0568-4f87-8149-6e2fa6a4bd5a" providerId="ADAL" clId="{CA8E89C5-F206-4AF1-B75A-1316295BF259}" dt="2025-02-06T11:10:00.518" v="751" actId="26606"/>
          <ac:spMkLst>
            <pc:docMk/>
            <pc:sldMk cId="1644489943" sldId="299"/>
            <ac:spMk id="15" creationId="{063BBA22-50EA-4C4D-BE05-F1CE4E63AA56}"/>
          </ac:spMkLst>
        </pc:spChg>
        <pc:graphicFrameChg chg="add">
          <ac:chgData name="Sara Dorthea Nielsen" userId="e373bbcb-0568-4f87-8149-6e2fa6a4bd5a" providerId="ADAL" clId="{CA8E89C5-F206-4AF1-B75A-1316295BF259}" dt="2025-02-06T11:10:00.518" v="751" actId="26606"/>
          <ac:graphicFrameMkLst>
            <pc:docMk/>
            <pc:sldMk cId="1644489943" sldId="299"/>
            <ac:graphicFrameMk id="5" creationId="{0D8E19C1-C4D7-FCA9-E1ED-3B0A734204B3}"/>
          </ac:graphicFrameMkLst>
        </pc:graphicFrameChg>
      </pc:sldChg>
      <pc:sldChg chg="modSp mod">
        <pc:chgData name="Sara Dorthea Nielsen" userId="e373bbcb-0568-4f87-8149-6e2fa6a4bd5a" providerId="ADAL" clId="{CA8E89C5-F206-4AF1-B75A-1316295BF259}" dt="2025-02-06T08:06:51.804" v="28" actId="20577"/>
        <pc:sldMkLst>
          <pc:docMk/>
          <pc:sldMk cId="2503789802" sldId="301"/>
        </pc:sldMkLst>
        <pc:spChg chg="mod">
          <ac:chgData name="Sara Dorthea Nielsen" userId="e373bbcb-0568-4f87-8149-6e2fa6a4bd5a" providerId="ADAL" clId="{CA8E89C5-F206-4AF1-B75A-1316295BF259}" dt="2025-02-06T08:06:51.804" v="28" actId="20577"/>
          <ac:spMkLst>
            <pc:docMk/>
            <pc:sldMk cId="2503789802" sldId="301"/>
            <ac:spMk id="3" creationId="{B3748F2D-ADAB-4F81-6E4B-17756A2BCAFF}"/>
          </ac:spMkLst>
        </pc:spChg>
      </pc:sldChg>
      <pc:sldChg chg="addSp delSp modSp mod">
        <pc:chgData name="Sara Dorthea Nielsen" userId="e373bbcb-0568-4f87-8149-6e2fa6a4bd5a" providerId="ADAL" clId="{CA8E89C5-F206-4AF1-B75A-1316295BF259}" dt="2025-02-06T09:11:41.613" v="422" actId="20577"/>
        <pc:sldMkLst>
          <pc:docMk/>
          <pc:sldMk cId="1764594507" sldId="303"/>
        </pc:sldMkLst>
        <pc:spChg chg="del mod">
          <ac:chgData name="Sara Dorthea Nielsen" userId="e373bbcb-0568-4f87-8149-6e2fa6a4bd5a" providerId="ADAL" clId="{CA8E89C5-F206-4AF1-B75A-1316295BF259}" dt="2025-02-06T08:35:40.932" v="29" actId="3680"/>
          <ac:spMkLst>
            <pc:docMk/>
            <pc:sldMk cId="1764594507" sldId="303"/>
            <ac:spMk id="3" creationId="{247356CF-E983-BE64-07DF-AD806B4D4A5B}"/>
          </ac:spMkLst>
        </pc:spChg>
        <pc:spChg chg="add del mod">
          <ac:chgData name="Sara Dorthea Nielsen" userId="e373bbcb-0568-4f87-8149-6e2fa6a4bd5a" providerId="ADAL" clId="{CA8E89C5-F206-4AF1-B75A-1316295BF259}" dt="2025-02-06T08:40:34.270" v="113" actId="478"/>
          <ac:spMkLst>
            <pc:docMk/>
            <pc:sldMk cId="1764594507" sldId="303"/>
            <ac:spMk id="8" creationId="{66084FBB-6EE8-D1D3-08A1-EBC9164BC5E6}"/>
          </ac:spMkLst>
        </pc:spChg>
        <pc:graphicFrameChg chg="add del mod ord modGraphic">
          <ac:chgData name="Sara Dorthea Nielsen" userId="e373bbcb-0568-4f87-8149-6e2fa6a4bd5a" providerId="ADAL" clId="{CA8E89C5-F206-4AF1-B75A-1316295BF259}" dt="2025-02-06T08:40:20.229" v="110" actId="478"/>
          <ac:graphicFrameMkLst>
            <pc:docMk/>
            <pc:sldMk cId="1764594507" sldId="303"/>
            <ac:graphicFrameMk id="4" creationId="{9826674E-CA41-841A-9D6C-2F03ED33F91F}"/>
          </ac:graphicFrameMkLst>
        </pc:graphicFrameChg>
        <pc:graphicFrameChg chg="add mod modGraphic">
          <ac:chgData name="Sara Dorthea Nielsen" userId="e373bbcb-0568-4f87-8149-6e2fa6a4bd5a" providerId="ADAL" clId="{CA8E89C5-F206-4AF1-B75A-1316295BF259}" dt="2025-02-06T09:11:41.613" v="422" actId="20577"/>
          <ac:graphicFrameMkLst>
            <pc:docMk/>
            <pc:sldMk cId="1764594507" sldId="303"/>
            <ac:graphicFrameMk id="6" creationId="{6F871045-E29B-C88A-B438-A897EB672E04}"/>
          </ac:graphicFrameMkLst>
        </pc:graphicFrameChg>
        <pc:picChg chg="add mod">
          <ac:chgData name="Sara Dorthea Nielsen" userId="e373bbcb-0568-4f87-8149-6e2fa6a4bd5a" providerId="ADAL" clId="{CA8E89C5-F206-4AF1-B75A-1316295BF259}" dt="2025-02-06T08:41:57.842" v="154" actId="1076"/>
          <ac:picMkLst>
            <pc:docMk/>
            <pc:sldMk cId="1764594507" sldId="303"/>
            <ac:picMk id="5" creationId="{667D776B-5E87-F25F-820F-F5EBB3EEFE11}"/>
          </ac:picMkLst>
        </pc:picChg>
      </pc:sldChg>
      <pc:sldChg chg="addSp modSp mod ord">
        <pc:chgData name="Sara Dorthea Nielsen" userId="e373bbcb-0568-4f87-8149-6e2fa6a4bd5a" providerId="ADAL" clId="{CA8E89C5-F206-4AF1-B75A-1316295BF259}" dt="2025-02-06T11:08:04.888" v="744" actId="790"/>
        <pc:sldMkLst>
          <pc:docMk/>
          <pc:sldMk cId="2464444124" sldId="305"/>
        </pc:sldMkLst>
        <pc:spChg chg="mod">
          <ac:chgData name="Sara Dorthea Nielsen" userId="e373bbcb-0568-4f87-8149-6e2fa6a4bd5a" providerId="ADAL" clId="{CA8E89C5-F206-4AF1-B75A-1316295BF259}" dt="2025-02-06T11:07:47.390" v="740" actId="20577"/>
          <ac:spMkLst>
            <pc:docMk/>
            <pc:sldMk cId="2464444124" sldId="305"/>
            <ac:spMk id="10" creationId="{BC2ECF8F-3C33-46BB-0627-5BAA8994BA23}"/>
          </ac:spMkLst>
        </pc:spChg>
        <pc:spChg chg="add mod">
          <ac:chgData name="Sara Dorthea Nielsen" userId="e373bbcb-0568-4f87-8149-6e2fa6a4bd5a" providerId="ADAL" clId="{CA8E89C5-F206-4AF1-B75A-1316295BF259}" dt="2025-02-06T11:08:04.888" v="744" actId="790"/>
          <ac:spMkLst>
            <pc:docMk/>
            <pc:sldMk cId="2464444124" sldId="305"/>
            <ac:spMk id="12" creationId="{2B584640-F139-F78C-06F8-2F92BEE0F78F}"/>
          </ac:spMkLst>
        </pc:spChg>
      </pc:sldChg>
      <pc:sldChg chg="modSp mod">
        <pc:chgData name="Sara Dorthea Nielsen" userId="e373bbcb-0568-4f87-8149-6e2fa6a4bd5a" providerId="ADAL" clId="{CA8E89C5-F206-4AF1-B75A-1316295BF259}" dt="2025-02-06T10:51:43.827" v="697" actId="20577"/>
        <pc:sldMkLst>
          <pc:docMk/>
          <pc:sldMk cId="2243382906" sldId="306"/>
        </pc:sldMkLst>
        <pc:spChg chg="mod">
          <ac:chgData name="Sara Dorthea Nielsen" userId="e373bbcb-0568-4f87-8149-6e2fa6a4bd5a" providerId="ADAL" clId="{CA8E89C5-F206-4AF1-B75A-1316295BF259}" dt="2025-02-06T10:30:50.085" v="693" actId="790"/>
          <ac:spMkLst>
            <pc:docMk/>
            <pc:sldMk cId="2243382906" sldId="306"/>
            <ac:spMk id="2" creationId="{CC284C03-DC19-218C-063E-A5960567C6BE}"/>
          </ac:spMkLst>
        </pc:spChg>
        <pc:spChg chg="mod">
          <ac:chgData name="Sara Dorthea Nielsen" userId="e373bbcb-0568-4f87-8149-6e2fa6a4bd5a" providerId="ADAL" clId="{CA8E89C5-F206-4AF1-B75A-1316295BF259}" dt="2025-02-06T10:51:43.827" v="697" actId="20577"/>
          <ac:spMkLst>
            <pc:docMk/>
            <pc:sldMk cId="2243382906" sldId="306"/>
            <ac:spMk id="10" creationId="{80B38D73-D7DB-F6C1-E220-1C112CD6C0FC}"/>
          </ac:spMkLst>
        </pc:spChg>
      </pc:sldChg>
      <pc:sldChg chg="addSp delSp modSp mod ord">
        <pc:chgData name="Sara Dorthea Nielsen" userId="e373bbcb-0568-4f87-8149-6e2fa6a4bd5a" providerId="ADAL" clId="{CA8E89C5-F206-4AF1-B75A-1316295BF259}" dt="2025-02-06T10:14:06.556" v="548"/>
        <pc:sldMkLst>
          <pc:docMk/>
          <pc:sldMk cId="1785337920" sldId="307"/>
        </pc:sldMkLst>
        <pc:spChg chg="del">
          <ac:chgData name="Sara Dorthea Nielsen" userId="e373bbcb-0568-4f87-8149-6e2fa6a4bd5a" providerId="ADAL" clId="{CA8E89C5-F206-4AF1-B75A-1316295BF259}" dt="2025-02-06T08:04:06.048" v="0" actId="931"/>
          <ac:spMkLst>
            <pc:docMk/>
            <pc:sldMk cId="1785337920" sldId="307"/>
            <ac:spMk id="3" creationId="{960B1450-A403-1E90-C676-4DC9065D362D}"/>
          </ac:spMkLst>
        </pc:spChg>
        <pc:spChg chg="add del mod">
          <ac:chgData name="Sara Dorthea Nielsen" userId="e373bbcb-0568-4f87-8149-6e2fa6a4bd5a" providerId="ADAL" clId="{CA8E89C5-F206-4AF1-B75A-1316295BF259}" dt="2025-02-06T09:03:57.375" v="171" actId="478"/>
          <ac:spMkLst>
            <pc:docMk/>
            <pc:sldMk cId="1785337920" sldId="307"/>
            <ac:spMk id="6" creationId="{6D8D102B-B9F1-CE96-3B1E-D31BA69A43A0}"/>
          </ac:spMkLst>
        </pc:spChg>
        <pc:spChg chg="add del mod">
          <ac:chgData name="Sara Dorthea Nielsen" userId="e373bbcb-0568-4f87-8149-6e2fa6a4bd5a" providerId="ADAL" clId="{CA8E89C5-F206-4AF1-B75A-1316295BF259}" dt="2025-02-06T08:59:04.591" v="156" actId="3680"/>
          <ac:spMkLst>
            <pc:docMk/>
            <pc:sldMk cId="1785337920" sldId="307"/>
            <ac:spMk id="8" creationId="{699C6209-6499-DED0-6E90-90295D89722A}"/>
          </ac:spMkLst>
        </pc:spChg>
        <pc:spChg chg="add del mod">
          <ac:chgData name="Sara Dorthea Nielsen" userId="e373bbcb-0568-4f87-8149-6e2fa6a4bd5a" providerId="ADAL" clId="{CA8E89C5-F206-4AF1-B75A-1316295BF259}" dt="2025-02-06T08:59:52.502" v="159"/>
          <ac:spMkLst>
            <pc:docMk/>
            <pc:sldMk cId="1785337920" sldId="307"/>
            <ac:spMk id="11" creationId="{B3C80F99-04E1-0360-DD03-9A82F4339CCE}"/>
          </ac:spMkLst>
        </pc:spChg>
        <pc:spChg chg="add del mod">
          <ac:chgData name="Sara Dorthea Nielsen" userId="e373bbcb-0568-4f87-8149-6e2fa6a4bd5a" providerId="ADAL" clId="{CA8E89C5-F206-4AF1-B75A-1316295BF259}" dt="2025-02-06T09:02:46.900" v="165"/>
          <ac:spMkLst>
            <pc:docMk/>
            <pc:sldMk cId="1785337920" sldId="307"/>
            <ac:spMk id="14" creationId="{238437B7-40BF-0ACD-C364-47964535772A}"/>
          </ac:spMkLst>
        </pc:spChg>
        <pc:graphicFrameChg chg="add del mod ord modGraphic">
          <ac:chgData name="Sara Dorthea Nielsen" userId="e373bbcb-0568-4f87-8149-6e2fa6a4bd5a" providerId="ADAL" clId="{CA8E89C5-F206-4AF1-B75A-1316295BF259}" dt="2025-02-06T08:59:37.630" v="158" actId="478"/>
          <ac:graphicFrameMkLst>
            <pc:docMk/>
            <pc:sldMk cId="1785337920" sldId="307"/>
            <ac:graphicFrameMk id="9" creationId="{F77F404C-BF1B-B2ED-372B-BD715E30CE4F}"/>
          </ac:graphicFrameMkLst>
        </pc:graphicFrameChg>
        <pc:graphicFrameChg chg="add del mod modGraphic">
          <ac:chgData name="Sara Dorthea Nielsen" userId="e373bbcb-0568-4f87-8149-6e2fa6a4bd5a" providerId="ADAL" clId="{CA8E89C5-F206-4AF1-B75A-1316295BF259}" dt="2025-02-06T09:02:38.187" v="164" actId="478"/>
          <ac:graphicFrameMkLst>
            <pc:docMk/>
            <pc:sldMk cId="1785337920" sldId="307"/>
            <ac:graphicFrameMk id="12" creationId="{3AEB66C8-5EFF-4AF5-8845-2172AF576619}"/>
          </ac:graphicFrameMkLst>
        </pc:graphicFrameChg>
        <pc:graphicFrameChg chg="add mod modGraphic">
          <ac:chgData name="Sara Dorthea Nielsen" userId="e373bbcb-0568-4f87-8149-6e2fa6a4bd5a" providerId="ADAL" clId="{CA8E89C5-F206-4AF1-B75A-1316295BF259}" dt="2025-02-06T09:11:58.568" v="423" actId="1076"/>
          <ac:graphicFrameMkLst>
            <pc:docMk/>
            <pc:sldMk cId="1785337920" sldId="307"/>
            <ac:graphicFrameMk id="15" creationId="{3B1387F7-251E-BC05-CFCC-34D9BA116DC6}"/>
          </ac:graphicFrameMkLst>
        </pc:graphicFrameChg>
        <pc:picChg chg="add del mod">
          <ac:chgData name="Sara Dorthea Nielsen" userId="e373bbcb-0568-4f87-8149-6e2fa6a4bd5a" providerId="ADAL" clId="{CA8E89C5-F206-4AF1-B75A-1316295BF259}" dt="2025-02-06T08:04:29.372" v="11" actId="21"/>
          <ac:picMkLst>
            <pc:docMk/>
            <pc:sldMk cId="1785337920" sldId="307"/>
            <ac:picMk id="5" creationId="{667D776B-5E87-F25F-820F-F5EBB3EEFE11}"/>
          </ac:picMkLst>
        </pc:picChg>
        <pc:picChg chg="add mod">
          <ac:chgData name="Sara Dorthea Nielsen" userId="e373bbcb-0568-4f87-8149-6e2fa6a4bd5a" providerId="ADAL" clId="{CA8E89C5-F206-4AF1-B75A-1316295BF259}" dt="2025-02-06T09:08:33.481" v="367" actId="1076"/>
          <ac:picMkLst>
            <pc:docMk/>
            <pc:sldMk cId="1785337920" sldId="307"/>
            <ac:picMk id="17" creationId="{1F6E979E-46C2-367D-13F2-6279B4EADD2C}"/>
          </ac:picMkLst>
        </pc:picChg>
      </pc:sldChg>
      <pc:sldChg chg="new del">
        <pc:chgData name="Sara Dorthea Nielsen" userId="e373bbcb-0568-4f87-8149-6e2fa6a4bd5a" providerId="ADAL" clId="{CA8E89C5-F206-4AF1-B75A-1316295BF259}" dt="2025-02-06T11:08:10.169" v="745" actId="47"/>
        <pc:sldMkLst>
          <pc:docMk/>
          <pc:sldMk cId="743347989" sldId="308"/>
        </pc:sldMkLst>
      </pc:sldChg>
      <pc:sldChg chg="modSp add del mod">
        <pc:chgData name="Sara Dorthea Nielsen" userId="e373bbcb-0568-4f87-8149-6e2fa6a4bd5a" providerId="ADAL" clId="{CA8E89C5-F206-4AF1-B75A-1316295BF259}" dt="2025-02-06T10:13:07.821" v="511" actId="47"/>
        <pc:sldMkLst>
          <pc:docMk/>
          <pc:sldMk cId="4256370304" sldId="308"/>
        </pc:sldMkLst>
        <pc:spChg chg="mod">
          <ac:chgData name="Sara Dorthea Nielsen" userId="e373bbcb-0568-4f87-8149-6e2fa6a4bd5a" providerId="ADAL" clId="{CA8E89C5-F206-4AF1-B75A-1316295BF259}" dt="2025-02-06T10:12:31.756" v="473" actId="20577"/>
          <ac:spMkLst>
            <pc:docMk/>
            <pc:sldMk cId="4256370304" sldId="308"/>
            <ac:spMk id="2" creationId="{647B5D36-BE7C-B860-9D5F-B6559EB7420F}"/>
          </ac:spMkLst>
        </pc:spChg>
      </pc:sldChg>
      <pc:sldChg chg="modSp new del mod">
        <pc:chgData name="Sara Dorthea Nielsen" userId="e373bbcb-0568-4f87-8149-6e2fa6a4bd5a" providerId="ADAL" clId="{CA8E89C5-F206-4AF1-B75A-1316295BF259}" dt="2025-02-06T11:08:11.333" v="746" actId="47"/>
        <pc:sldMkLst>
          <pc:docMk/>
          <pc:sldMk cId="142104422" sldId="309"/>
        </pc:sldMkLst>
        <pc:spChg chg="mod">
          <ac:chgData name="Sara Dorthea Nielsen" userId="e373bbcb-0568-4f87-8149-6e2fa6a4bd5a" providerId="ADAL" clId="{CA8E89C5-F206-4AF1-B75A-1316295BF259}" dt="2025-02-06T11:07:29.716" v="706" actId="20577"/>
          <ac:spMkLst>
            <pc:docMk/>
            <pc:sldMk cId="142104422" sldId="309"/>
            <ac:spMk id="3" creationId="{47FB0CB4-9E57-9245-5C93-A16969A90E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1FC4A-C0B6-4707-BEE5-EDDDA173316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1391BD-5679-453D-BE18-4FACCF3B71ED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F623E411-D229-4DD0-839B-CDD6F3EE990B}" type="parTrans" cxnId="{1A6BAAC1-7FA7-4589-A2FA-F745C3F9C28A}">
      <dgm:prSet/>
      <dgm:spPr/>
      <dgm:t>
        <a:bodyPr/>
        <a:lstStyle/>
        <a:p>
          <a:endParaRPr lang="en-US"/>
        </a:p>
      </dgm:t>
    </dgm:pt>
    <dgm:pt modelId="{48F32554-8619-427C-A166-C9F38939C778}" type="sibTrans" cxnId="{1A6BAAC1-7FA7-4589-A2FA-F745C3F9C28A}">
      <dgm:prSet/>
      <dgm:spPr/>
      <dgm:t>
        <a:bodyPr/>
        <a:lstStyle/>
        <a:p>
          <a:endParaRPr lang="en-US"/>
        </a:p>
      </dgm:t>
    </dgm:pt>
    <dgm:pt modelId="{8AEB0116-5340-47ED-A3FC-248C0C3F1BB9}">
      <dgm:prSet/>
      <dgm:spPr/>
      <dgm:t>
        <a:bodyPr/>
        <a:lstStyle/>
        <a:p>
          <a:r>
            <a:rPr lang="en-US"/>
            <a:t>Model</a:t>
          </a:r>
        </a:p>
      </dgm:t>
    </dgm:pt>
    <dgm:pt modelId="{A150CF64-9BFA-4EE8-A950-618C33F41DFF}" type="parTrans" cxnId="{BBC93C20-870F-44B2-8401-EEE975A3B0E3}">
      <dgm:prSet/>
      <dgm:spPr/>
      <dgm:t>
        <a:bodyPr/>
        <a:lstStyle/>
        <a:p>
          <a:endParaRPr lang="en-US"/>
        </a:p>
      </dgm:t>
    </dgm:pt>
    <dgm:pt modelId="{82302112-6E1A-4D4E-9BBA-77502B4C068B}" type="sibTrans" cxnId="{BBC93C20-870F-44B2-8401-EEE975A3B0E3}">
      <dgm:prSet/>
      <dgm:spPr/>
      <dgm:t>
        <a:bodyPr/>
        <a:lstStyle/>
        <a:p>
          <a:endParaRPr lang="en-US"/>
        </a:p>
      </dgm:t>
    </dgm:pt>
    <dgm:pt modelId="{4CAA6798-823E-4651-9EE0-86277066CF24}">
      <dgm:prSet/>
      <dgm:spPr/>
      <dgm:t>
        <a:bodyPr/>
        <a:lstStyle/>
        <a:p>
          <a:r>
            <a:rPr lang="en-US"/>
            <a:t>Future work</a:t>
          </a:r>
        </a:p>
      </dgm:t>
    </dgm:pt>
    <dgm:pt modelId="{F5263DDB-C28D-4E41-8022-2AB89FF58AFA}" type="parTrans" cxnId="{A0B725FF-93C8-46C4-85AF-4EDF7B085F47}">
      <dgm:prSet/>
      <dgm:spPr/>
      <dgm:t>
        <a:bodyPr/>
        <a:lstStyle/>
        <a:p>
          <a:endParaRPr lang="en-US"/>
        </a:p>
      </dgm:t>
    </dgm:pt>
    <dgm:pt modelId="{120F538F-E942-47EA-A0CB-F4AC132D6995}" type="sibTrans" cxnId="{A0B725FF-93C8-46C4-85AF-4EDF7B085F47}">
      <dgm:prSet/>
      <dgm:spPr/>
      <dgm:t>
        <a:bodyPr/>
        <a:lstStyle/>
        <a:p>
          <a:endParaRPr lang="en-US"/>
        </a:p>
      </dgm:t>
    </dgm:pt>
    <dgm:pt modelId="{A1D2896A-697D-4784-87D4-926BC7F44076}" type="pres">
      <dgm:prSet presAssocID="{F7A1FC4A-C0B6-4707-BEE5-EDDDA173316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4610BB-34B9-4D15-BF9D-41A7364757C8}" type="pres">
      <dgm:prSet presAssocID="{8D1391BD-5679-453D-BE18-4FACCF3B71ED}" presName="root" presStyleCnt="0"/>
      <dgm:spPr/>
    </dgm:pt>
    <dgm:pt modelId="{BCE9831B-3C8E-4319-B7E4-9E60D620B440}" type="pres">
      <dgm:prSet presAssocID="{8D1391BD-5679-453D-BE18-4FACCF3B71ED}" presName="rootComposite" presStyleCnt="0"/>
      <dgm:spPr/>
    </dgm:pt>
    <dgm:pt modelId="{D53B2783-B305-4D19-A24E-C1121B083612}" type="pres">
      <dgm:prSet presAssocID="{8D1391BD-5679-453D-BE18-4FACCF3B71ED}" presName="rootText" presStyleLbl="node1" presStyleIdx="0" presStyleCnt="3"/>
      <dgm:spPr/>
    </dgm:pt>
    <dgm:pt modelId="{4619A5C0-284E-4651-9DFB-58FC1339FAD7}" type="pres">
      <dgm:prSet presAssocID="{8D1391BD-5679-453D-BE18-4FACCF3B71ED}" presName="rootConnector" presStyleLbl="node1" presStyleIdx="0" presStyleCnt="3"/>
      <dgm:spPr/>
    </dgm:pt>
    <dgm:pt modelId="{D9EDCDE4-D869-474C-BA12-57DDF2D89D6F}" type="pres">
      <dgm:prSet presAssocID="{8D1391BD-5679-453D-BE18-4FACCF3B71ED}" presName="childShape" presStyleCnt="0"/>
      <dgm:spPr/>
    </dgm:pt>
    <dgm:pt modelId="{874AFEC5-A788-4CEB-84CA-28A9A3F5457E}" type="pres">
      <dgm:prSet presAssocID="{8AEB0116-5340-47ED-A3FC-248C0C3F1BB9}" presName="root" presStyleCnt="0"/>
      <dgm:spPr/>
    </dgm:pt>
    <dgm:pt modelId="{25DA492A-6333-47CC-AACA-52C99F0473F6}" type="pres">
      <dgm:prSet presAssocID="{8AEB0116-5340-47ED-A3FC-248C0C3F1BB9}" presName="rootComposite" presStyleCnt="0"/>
      <dgm:spPr/>
    </dgm:pt>
    <dgm:pt modelId="{77C54E31-F988-4C97-9A4F-132B3B1EEC7C}" type="pres">
      <dgm:prSet presAssocID="{8AEB0116-5340-47ED-A3FC-248C0C3F1BB9}" presName="rootText" presStyleLbl="node1" presStyleIdx="1" presStyleCnt="3"/>
      <dgm:spPr/>
    </dgm:pt>
    <dgm:pt modelId="{E960E57C-C17B-41FA-A85C-07FA102895AD}" type="pres">
      <dgm:prSet presAssocID="{8AEB0116-5340-47ED-A3FC-248C0C3F1BB9}" presName="rootConnector" presStyleLbl="node1" presStyleIdx="1" presStyleCnt="3"/>
      <dgm:spPr/>
    </dgm:pt>
    <dgm:pt modelId="{2C24715D-83B8-4336-955A-E2F09FC119FF}" type="pres">
      <dgm:prSet presAssocID="{8AEB0116-5340-47ED-A3FC-248C0C3F1BB9}" presName="childShape" presStyleCnt="0"/>
      <dgm:spPr/>
    </dgm:pt>
    <dgm:pt modelId="{54498668-2316-4340-AC5C-E8D6F4E02806}" type="pres">
      <dgm:prSet presAssocID="{4CAA6798-823E-4651-9EE0-86277066CF24}" presName="root" presStyleCnt="0"/>
      <dgm:spPr/>
    </dgm:pt>
    <dgm:pt modelId="{F5251863-7B70-4CBF-9343-F3D2A76AC625}" type="pres">
      <dgm:prSet presAssocID="{4CAA6798-823E-4651-9EE0-86277066CF24}" presName="rootComposite" presStyleCnt="0"/>
      <dgm:spPr/>
    </dgm:pt>
    <dgm:pt modelId="{F83992FD-2CB1-4820-B189-E323622C112E}" type="pres">
      <dgm:prSet presAssocID="{4CAA6798-823E-4651-9EE0-86277066CF24}" presName="rootText" presStyleLbl="node1" presStyleIdx="2" presStyleCnt="3"/>
      <dgm:spPr/>
    </dgm:pt>
    <dgm:pt modelId="{09A58E8D-C0E3-4E9D-9DB6-526EFB13829D}" type="pres">
      <dgm:prSet presAssocID="{4CAA6798-823E-4651-9EE0-86277066CF24}" presName="rootConnector" presStyleLbl="node1" presStyleIdx="2" presStyleCnt="3"/>
      <dgm:spPr/>
    </dgm:pt>
    <dgm:pt modelId="{F707ECE0-6B9D-483A-B004-92230783A3AE}" type="pres">
      <dgm:prSet presAssocID="{4CAA6798-823E-4651-9EE0-86277066CF24}" presName="childShape" presStyleCnt="0"/>
      <dgm:spPr/>
    </dgm:pt>
  </dgm:ptLst>
  <dgm:cxnLst>
    <dgm:cxn modelId="{2468250C-1C3C-451B-96E3-9195151FF8D9}" type="presOf" srcId="{8AEB0116-5340-47ED-A3FC-248C0C3F1BB9}" destId="{E960E57C-C17B-41FA-A85C-07FA102895AD}" srcOrd="1" destOrd="0" presId="urn:microsoft.com/office/officeart/2005/8/layout/hierarchy3"/>
    <dgm:cxn modelId="{BBC93C20-870F-44B2-8401-EEE975A3B0E3}" srcId="{F7A1FC4A-C0B6-4707-BEE5-EDDDA1733166}" destId="{8AEB0116-5340-47ED-A3FC-248C0C3F1BB9}" srcOrd="1" destOrd="0" parTransId="{A150CF64-9BFA-4EE8-A950-618C33F41DFF}" sibTransId="{82302112-6E1A-4D4E-9BBA-77502B4C068B}"/>
    <dgm:cxn modelId="{03CAD235-BF33-4FF3-95FA-3F793F4BA3ED}" type="presOf" srcId="{8D1391BD-5679-453D-BE18-4FACCF3B71ED}" destId="{D53B2783-B305-4D19-A24E-C1121B083612}" srcOrd="0" destOrd="0" presId="urn:microsoft.com/office/officeart/2005/8/layout/hierarchy3"/>
    <dgm:cxn modelId="{87577D69-E376-4043-A679-189F7F47C31D}" type="presOf" srcId="{4CAA6798-823E-4651-9EE0-86277066CF24}" destId="{F83992FD-2CB1-4820-B189-E323622C112E}" srcOrd="0" destOrd="0" presId="urn:microsoft.com/office/officeart/2005/8/layout/hierarchy3"/>
    <dgm:cxn modelId="{6EEF159F-E452-4C03-B4F2-AF8E9891F0A8}" type="presOf" srcId="{8D1391BD-5679-453D-BE18-4FACCF3B71ED}" destId="{4619A5C0-284E-4651-9DFB-58FC1339FAD7}" srcOrd="1" destOrd="0" presId="urn:microsoft.com/office/officeart/2005/8/layout/hierarchy3"/>
    <dgm:cxn modelId="{0D7ABAB1-A333-4414-A9D4-3652F839A3C7}" type="presOf" srcId="{F7A1FC4A-C0B6-4707-BEE5-EDDDA1733166}" destId="{A1D2896A-697D-4784-87D4-926BC7F44076}" srcOrd="0" destOrd="0" presId="urn:microsoft.com/office/officeart/2005/8/layout/hierarchy3"/>
    <dgm:cxn modelId="{1A6BAAC1-7FA7-4589-A2FA-F745C3F9C28A}" srcId="{F7A1FC4A-C0B6-4707-BEE5-EDDDA1733166}" destId="{8D1391BD-5679-453D-BE18-4FACCF3B71ED}" srcOrd="0" destOrd="0" parTransId="{F623E411-D229-4DD0-839B-CDD6F3EE990B}" sibTransId="{48F32554-8619-427C-A166-C9F38939C778}"/>
    <dgm:cxn modelId="{708CF0D5-CC0C-446E-B09F-4371D556D575}" type="presOf" srcId="{4CAA6798-823E-4651-9EE0-86277066CF24}" destId="{09A58E8D-C0E3-4E9D-9DB6-526EFB13829D}" srcOrd="1" destOrd="0" presId="urn:microsoft.com/office/officeart/2005/8/layout/hierarchy3"/>
    <dgm:cxn modelId="{78CE18EC-C345-47E6-83FE-F56FE61A60FE}" type="presOf" srcId="{8AEB0116-5340-47ED-A3FC-248C0C3F1BB9}" destId="{77C54E31-F988-4C97-9A4F-132B3B1EEC7C}" srcOrd="0" destOrd="0" presId="urn:microsoft.com/office/officeart/2005/8/layout/hierarchy3"/>
    <dgm:cxn modelId="{A0B725FF-93C8-46C4-85AF-4EDF7B085F47}" srcId="{F7A1FC4A-C0B6-4707-BEE5-EDDDA1733166}" destId="{4CAA6798-823E-4651-9EE0-86277066CF24}" srcOrd="2" destOrd="0" parTransId="{F5263DDB-C28D-4E41-8022-2AB89FF58AFA}" sibTransId="{120F538F-E942-47EA-A0CB-F4AC132D6995}"/>
    <dgm:cxn modelId="{EBE7233F-CD05-4AFD-ACB7-CC7E19C4F313}" type="presParOf" srcId="{A1D2896A-697D-4784-87D4-926BC7F44076}" destId="{974610BB-34B9-4D15-BF9D-41A7364757C8}" srcOrd="0" destOrd="0" presId="urn:microsoft.com/office/officeart/2005/8/layout/hierarchy3"/>
    <dgm:cxn modelId="{0B3D0C68-A8DA-4157-A19D-0E0D3CA81BCE}" type="presParOf" srcId="{974610BB-34B9-4D15-BF9D-41A7364757C8}" destId="{BCE9831B-3C8E-4319-B7E4-9E60D620B440}" srcOrd="0" destOrd="0" presId="urn:microsoft.com/office/officeart/2005/8/layout/hierarchy3"/>
    <dgm:cxn modelId="{D6BF6CA2-2220-4D0D-92A1-CEA5FBC4502B}" type="presParOf" srcId="{BCE9831B-3C8E-4319-B7E4-9E60D620B440}" destId="{D53B2783-B305-4D19-A24E-C1121B083612}" srcOrd="0" destOrd="0" presId="urn:microsoft.com/office/officeart/2005/8/layout/hierarchy3"/>
    <dgm:cxn modelId="{AF5FA3B6-92DB-4FA0-893D-5D21F993192E}" type="presParOf" srcId="{BCE9831B-3C8E-4319-B7E4-9E60D620B440}" destId="{4619A5C0-284E-4651-9DFB-58FC1339FAD7}" srcOrd="1" destOrd="0" presId="urn:microsoft.com/office/officeart/2005/8/layout/hierarchy3"/>
    <dgm:cxn modelId="{445E671C-095B-417C-A9F3-E5275E277DD7}" type="presParOf" srcId="{974610BB-34B9-4D15-BF9D-41A7364757C8}" destId="{D9EDCDE4-D869-474C-BA12-57DDF2D89D6F}" srcOrd="1" destOrd="0" presId="urn:microsoft.com/office/officeart/2005/8/layout/hierarchy3"/>
    <dgm:cxn modelId="{ACB0D52E-D112-442A-B02D-B0F5FA6B22A5}" type="presParOf" srcId="{A1D2896A-697D-4784-87D4-926BC7F44076}" destId="{874AFEC5-A788-4CEB-84CA-28A9A3F5457E}" srcOrd="1" destOrd="0" presId="urn:microsoft.com/office/officeart/2005/8/layout/hierarchy3"/>
    <dgm:cxn modelId="{BD66BA17-C3B2-43C4-8DF8-CABEFAA2A3CE}" type="presParOf" srcId="{874AFEC5-A788-4CEB-84CA-28A9A3F5457E}" destId="{25DA492A-6333-47CC-AACA-52C99F0473F6}" srcOrd="0" destOrd="0" presId="urn:microsoft.com/office/officeart/2005/8/layout/hierarchy3"/>
    <dgm:cxn modelId="{26FEC71B-FBEB-437A-9B51-748EDD7B0FA8}" type="presParOf" srcId="{25DA492A-6333-47CC-AACA-52C99F0473F6}" destId="{77C54E31-F988-4C97-9A4F-132B3B1EEC7C}" srcOrd="0" destOrd="0" presId="urn:microsoft.com/office/officeart/2005/8/layout/hierarchy3"/>
    <dgm:cxn modelId="{7C33992E-B5F6-4540-AC7E-F6509C53B1F1}" type="presParOf" srcId="{25DA492A-6333-47CC-AACA-52C99F0473F6}" destId="{E960E57C-C17B-41FA-A85C-07FA102895AD}" srcOrd="1" destOrd="0" presId="urn:microsoft.com/office/officeart/2005/8/layout/hierarchy3"/>
    <dgm:cxn modelId="{E1D6A2FF-0F77-44DE-863B-8D617C438DBA}" type="presParOf" srcId="{874AFEC5-A788-4CEB-84CA-28A9A3F5457E}" destId="{2C24715D-83B8-4336-955A-E2F09FC119FF}" srcOrd="1" destOrd="0" presId="urn:microsoft.com/office/officeart/2005/8/layout/hierarchy3"/>
    <dgm:cxn modelId="{424C0822-43B8-4607-9B7E-F7F39DFE5FB5}" type="presParOf" srcId="{A1D2896A-697D-4784-87D4-926BC7F44076}" destId="{54498668-2316-4340-AC5C-E8D6F4E02806}" srcOrd="2" destOrd="0" presId="urn:microsoft.com/office/officeart/2005/8/layout/hierarchy3"/>
    <dgm:cxn modelId="{3363433C-123C-46ED-8C35-8039A84BE4C5}" type="presParOf" srcId="{54498668-2316-4340-AC5C-E8D6F4E02806}" destId="{F5251863-7B70-4CBF-9343-F3D2A76AC625}" srcOrd="0" destOrd="0" presId="urn:microsoft.com/office/officeart/2005/8/layout/hierarchy3"/>
    <dgm:cxn modelId="{26D5F129-DD61-4601-A121-983B38E03A73}" type="presParOf" srcId="{F5251863-7B70-4CBF-9343-F3D2A76AC625}" destId="{F83992FD-2CB1-4820-B189-E323622C112E}" srcOrd="0" destOrd="0" presId="urn:microsoft.com/office/officeart/2005/8/layout/hierarchy3"/>
    <dgm:cxn modelId="{01025607-5CA7-45FE-9AE8-8BCC0FED4929}" type="presParOf" srcId="{F5251863-7B70-4CBF-9343-F3D2A76AC625}" destId="{09A58E8D-C0E3-4E9D-9DB6-526EFB13829D}" srcOrd="1" destOrd="0" presId="urn:microsoft.com/office/officeart/2005/8/layout/hierarchy3"/>
    <dgm:cxn modelId="{35658FBF-E98D-476A-ACEF-276710F849E8}" type="presParOf" srcId="{54498668-2316-4340-AC5C-E8D6F4E02806}" destId="{F707ECE0-6B9D-483A-B004-92230783A3A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B2783-B305-4D19-A24E-C1121B083612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Exploratory data analysis</a:t>
          </a:r>
        </a:p>
      </dsp:txBody>
      <dsp:txXfrm>
        <a:off x="47045" y="1361745"/>
        <a:ext cx="3030050" cy="1469313"/>
      </dsp:txXfrm>
    </dsp:sp>
    <dsp:sp modelId="{77C54E31-F988-4C97-9A4F-132B3B1EEC7C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Model</a:t>
          </a:r>
        </a:p>
      </dsp:txBody>
      <dsp:txXfrm>
        <a:off x="3948889" y="1361745"/>
        <a:ext cx="3030050" cy="1469313"/>
      </dsp:txXfrm>
    </dsp:sp>
    <dsp:sp modelId="{F83992FD-2CB1-4820-B189-E323622C112E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Future work</a:t>
          </a:r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A054F-334E-4F54-855A-141293D5917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7B5BD-0FE3-4D1F-A68C-2D6AB67B3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0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også overall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7B5BD-0FE3-4D1F-A68C-2D6AB67B39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også overall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7B5BD-0FE3-4D1F-A68C-2D6AB67B3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Vis også overall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7B5BD-0FE3-4D1F-A68C-2D6AB67B3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7B5BD-0FE3-4D1F-A68C-2D6AB67B39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97CF-A044-57B7-3A72-8388D287F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0580C-A551-0225-27BE-52AEF6DC4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AB838-3042-8BBD-1C9A-82F74A9D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0317-3ED6-936F-C777-B0344FC4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6D66-E8E5-A63D-8214-C2DF710A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3F-67F7-1A50-7F4E-953056EC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DA985-3FE2-C2BB-47E8-FA7654682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CEC3-266A-5D49-D242-8360820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F130-FBCC-AB17-8BAD-5E4DC1D2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53F70-EE69-36DA-A93F-623E048A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97BE4-F4A7-025C-CB62-51D5F54F1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3AB93-88FF-44DA-65B3-5264D56D8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A3DD-5B78-12E2-3AA7-B0E34011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CC1A-B633-AE34-868A-86819396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676A-8A6E-84AF-C38D-CAAE49CF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8C4A-80CF-8C85-CBC6-5F358C8E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E8FE-68E4-43CF-E84A-3D381CFDB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6D7B-DE11-A97D-4A6C-376A5930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DEDF-FAF8-9C77-4E68-56B876D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B172-3C49-6FA9-873E-C922D367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6C6D-FF30-D26B-46F7-403E933C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F9F2E-8767-93AB-5810-F756C3CA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7151-3A2F-1FF1-ED71-C80EEFCD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F0D0-B685-AE94-AC03-E0DEA1D3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300E-948A-BBC5-A58D-5141BA5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61EE-2217-E2EB-DC6B-8B733589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9252-3AD7-2C94-6413-0B0FE21A2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39145-2C26-F0C6-C4E4-7F39B532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5FC15-B13D-1C11-CD34-BAE0E6E7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7C807-4339-CD67-4E5E-F6150DFC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32A4-C7C9-F8C0-E148-BE9C9731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5F34-622C-DF90-3196-06E56ED8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2B3B-5CE7-1BF6-55E0-9323FC2D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E08B-136F-E34D-82A4-8291FCBCD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54E22-0791-1AB7-1650-3BDB74A4D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36B97-1995-1B47-F702-1B93AAF76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C9A5-4733-ED97-768D-451D7A91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2DF59-0F5F-5722-6CBD-99A62DF9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278C8-F3A2-C27A-1F48-A812ECC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4F56-F788-AC09-E6DF-1487B1DF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EBE47-F1D8-2D4E-23FB-5827F08F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A492-16A3-71F3-4B98-8D6AA9FC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CC3A3-7652-C4C7-27A6-20427A4D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D7DC3-9453-4FD9-F7A9-B57B7297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87F01-768D-FCCF-3994-238F859C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DF0A-D9C0-0F18-AE88-D86DEC21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C3EB-12D6-BEF5-8087-549F5BE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4F51-7259-DD15-2489-1E79FF59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4BDBD-1171-642E-BAD2-CC4F69F3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14C5D-AAAE-66E6-F82C-2817C367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F5EC-3C76-4F8A-C7B7-948B916C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2C64A-C1F7-3C23-F100-5485CDC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5BAA-3119-99E6-E3BF-9EF37417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E24CC-54A9-9B03-B65F-15A7CF05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E0040-89FB-AFE6-E33A-2F20BD504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E683B-AB05-9775-8669-3CD58C82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7FF2-51C7-0E32-84BC-9799400E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8248F-0E11-35AC-60EE-01E83689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52662-401F-26B6-E6BA-95F8BB8D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0FC55-F706-24BB-56BC-7E299499D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694C-5BF4-A50B-2C13-95AB12B4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85C86-92A7-4BDC-85EC-1A454F2B626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6AC6-BE45-589D-379F-C5CFA5126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EEAB-FFEB-966D-E344-3A8094740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6FD16-7EB9-4270-BE36-AC5B01CC2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52812-98A6-A746-DFC9-8D6C32A1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</a:t>
            </a:r>
            <a:r>
              <a:rPr lang="en-US" sz="4000">
                <a:solidFill>
                  <a:srgbClr val="FFFFFF"/>
                </a:solidFill>
              </a:rPr>
              <a:t>San Francisco </a:t>
            </a:r>
            <a:r>
              <a:rPr lang="en-US" sz="4000" dirty="0">
                <a:solidFill>
                  <a:srgbClr val="FFFFFF"/>
                </a:solidFill>
              </a:rPr>
              <a:t>Crime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8E19C1-C4D7-FCA9-E1ED-3B0A73420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228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48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6876-9823-41ED-6945-2E4ED2B137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Resolution per </a:t>
            </a:r>
            <a:r>
              <a:rPr lang="da-DK" dirty="0" err="1"/>
              <a:t>crime</a:t>
            </a:r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2B4C668-F3A1-B37F-A54F-8E64044F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73" y="0"/>
            <a:ext cx="5055727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8A33EC-1872-24D0-FD05-C39FF0C921F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90% </a:t>
            </a:r>
            <a:r>
              <a:rPr lang="da-DK" dirty="0" err="1"/>
              <a:t>intoxicaitons</a:t>
            </a:r>
            <a:r>
              <a:rPr lang="da-DK" dirty="0"/>
              <a:t> </a:t>
            </a:r>
            <a:r>
              <a:rPr lang="da-DK" dirty="0" err="1"/>
              <a:t>leads</a:t>
            </a:r>
            <a:r>
              <a:rPr lang="da-DK" dirty="0"/>
              <a:t> to arrest</a:t>
            </a:r>
          </a:p>
          <a:p>
            <a:r>
              <a:rPr lang="da-DK" dirty="0"/>
              <a:t>94% of prostitution </a:t>
            </a:r>
            <a:r>
              <a:rPr lang="da-DK" dirty="0" err="1"/>
              <a:t>crimes</a:t>
            </a:r>
            <a:r>
              <a:rPr lang="da-DK" dirty="0"/>
              <a:t> </a:t>
            </a:r>
            <a:r>
              <a:rPr lang="da-DK" dirty="0" err="1"/>
              <a:t>lead</a:t>
            </a:r>
            <a:r>
              <a:rPr lang="da-DK" dirty="0"/>
              <a:t> to arrest</a:t>
            </a:r>
          </a:p>
          <a:p>
            <a:r>
              <a:rPr lang="da-DK" dirty="0" err="1"/>
              <a:t>Only</a:t>
            </a:r>
            <a:r>
              <a:rPr lang="da-DK" dirty="0"/>
              <a:t> 30% of </a:t>
            </a:r>
            <a:r>
              <a:rPr lang="da-DK" dirty="0" err="1"/>
              <a:t>violent</a:t>
            </a:r>
            <a:r>
              <a:rPr lang="da-DK" dirty="0"/>
              <a:t> </a:t>
            </a:r>
            <a:r>
              <a:rPr lang="da-DK" dirty="0" err="1"/>
              <a:t>crimes</a:t>
            </a:r>
            <a:r>
              <a:rPr lang="da-DK" dirty="0"/>
              <a:t> </a:t>
            </a:r>
            <a:r>
              <a:rPr lang="da-DK" dirty="0" err="1"/>
              <a:t>lead</a:t>
            </a:r>
            <a:r>
              <a:rPr lang="da-DK" dirty="0"/>
              <a:t> to arrest. 66% is </a:t>
            </a:r>
            <a:r>
              <a:rPr lang="da-DK" dirty="0" err="1"/>
              <a:t>unresolved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7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48CCCD33-79E1-CB37-BBD4-FE1B1A85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5" y="365125"/>
            <a:ext cx="8378757" cy="63454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66A6B3-170E-F1A7-D397-EA1D9371AD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Spatial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7E49B5-22C0-06E2-C40A-80B9A0ECF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80530"/>
              </p:ext>
            </p:extLst>
          </p:nvPr>
        </p:nvGraphicFramePr>
        <p:xfrm>
          <a:off x="724408" y="3429000"/>
          <a:ext cx="2713736" cy="303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8">
                  <a:extLst>
                    <a:ext uri="{9D8B030D-6E8A-4147-A177-3AD203B41FA5}">
                      <a16:colId xmlns:a16="http://schemas.microsoft.com/office/drawing/2014/main" val="192517868"/>
                    </a:ext>
                  </a:extLst>
                </a:gridCol>
                <a:gridCol w="1356868">
                  <a:extLst>
                    <a:ext uri="{9D8B030D-6E8A-4147-A177-3AD203B41FA5}">
                      <a16:colId xmlns:a16="http://schemas.microsoft.com/office/drawing/2014/main" val="3068292147"/>
                    </a:ext>
                  </a:extLst>
                </a:gridCol>
              </a:tblGrid>
              <a:tr h="607704">
                <a:tc>
                  <a:txBody>
                    <a:bodyPr/>
                    <a:lstStyle/>
                    <a:p>
                      <a:r>
                        <a:rPr lang="da-DK" dirty="0" err="1"/>
                        <a:t>District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Crimes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37757"/>
                  </a:ext>
                </a:extLst>
              </a:tr>
              <a:tr h="607704">
                <a:tc>
                  <a:txBody>
                    <a:bodyPr/>
                    <a:lstStyle/>
                    <a:p>
                      <a:r>
                        <a:rPr lang="da-DK" dirty="0" err="1"/>
                        <a:t>Tenderloin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95189"/>
                  </a:ext>
                </a:extLst>
              </a:tr>
              <a:tr h="607704">
                <a:tc>
                  <a:txBody>
                    <a:bodyPr/>
                    <a:lstStyle/>
                    <a:p>
                      <a:r>
                        <a:rPr lang="da-DK" dirty="0"/>
                        <a:t>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11.0%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0119"/>
                  </a:ext>
                </a:extLst>
              </a:tr>
              <a:tr h="607704">
                <a:tc>
                  <a:txBody>
                    <a:bodyPr/>
                    <a:lstStyle/>
                    <a:p>
                      <a:r>
                        <a:rPr lang="da-DK" dirty="0" err="1"/>
                        <a:t>Sunnydale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69643"/>
                  </a:ext>
                </a:extLst>
              </a:tr>
              <a:tr h="607704">
                <a:tc>
                  <a:txBody>
                    <a:bodyPr/>
                    <a:lstStyle/>
                    <a:p>
                      <a:r>
                        <a:rPr lang="da-DK" dirty="0" err="1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4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8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2933-591C-395D-6D27-325194871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650D9A4-41A5-9A2D-7A3A-C2CB8D953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2946"/>
            <a:ext cx="6004670" cy="625992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0A567-5FFE-A48C-9781-3A9F5C2289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  <a:p>
            <a:r>
              <a:rPr lang="da-DK" dirty="0" err="1"/>
              <a:t>Tenderloin</a:t>
            </a:r>
            <a:endParaRPr lang="da-DK" dirty="0"/>
          </a:p>
          <a:p>
            <a:pPr lvl="1"/>
            <a:r>
              <a:rPr lang="da-DK" dirty="0" err="1"/>
              <a:t>Intoxications</a:t>
            </a:r>
            <a:endParaRPr lang="da-DK" dirty="0"/>
          </a:p>
          <a:p>
            <a:r>
              <a:rPr lang="da-DK" dirty="0" err="1"/>
              <a:t>Sunnydale</a:t>
            </a:r>
            <a:endParaRPr lang="da-DK" dirty="0"/>
          </a:p>
          <a:p>
            <a:pPr lvl="1"/>
            <a:r>
              <a:rPr lang="da-DK" dirty="0" err="1"/>
              <a:t>Violent</a:t>
            </a:r>
            <a:endParaRPr lang="da-DK" dirty="0"/>
          </a:p>
          <a:p>
            <a:r>
              <a:rPr lang="da-DK" dirty="0"/>
              <a:t>Mission</a:t>
            </a:r>
          </a:p>
          <a:p>
            <a:pPr lvl="1"/>
            <a:r>
              <a:rPr lang="da-DK" dirty="0"/>
              <a:t>Prostitution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D52D08D-E202-D058-D4A5-F547B49882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crime</a:t>
            </a:r>
          </a:p>
          <a:p>
            <a:r>
              <a:rPr lang="en-US" dirty="0"/>
              <a:t>in each district</a:t>
            </a:r>
          </a:p>
        </p:txBody>
      </p:sp>
    </p:spTree>
    <p:extLst>
      <p:ext uri="{BB962C8B-B14F-4D97-AF65-F5344CB8AC3E}">
        <p14:creationId xmlns:p14="http://schemas.microsoft.com/office/powerpoint/2010/main" val="38460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A2352-AD1B-CD04-2FDB-29BD65E28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93894FC-79A7-E9A4-CF83-1E7090B70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54" y="519003"/>
            <a:ext cx="6273016" cy="606984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7FFE6-0D79-9A64-D1F3-7B9AE59E4E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Most prostitution in mission</a:t>
            </a:r>
          </a:p>
          <a:p>
            <a:r>
              <a:rPr lang="en-US" dirty="0"/>
              <a:t>Most intoxication in tenderloin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03B0-2288-D916-F6A2-D037E5A95A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type </a:t>
            </a:r>
          </a:p>
          <a:p>
            <a:r>
              <a:rPr lang="en-US" dirty="0"/>
              <a:t>distribution </a:t>
            </a:r>
          </a:p>
        </p:txBody>
      </p:sp>
    </p:spTree>
    <p:extLst>
      <p:ext uri="{BB962C8B-B14F-4D97-AF65-F5344CB8AC3E}">
        <p14:creationId xmlns:p14="http://schemas.microsoft.com/office/powerpoint/2010/main" val="351260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1454-5DA0-9388-1BF2-9BB19C5F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37ED-9EF1-F7C1-BDC2-AC0CB0C2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 err="1"/>
              <a:t>Decrease</a:t>
            </a:r>
            <a:r>
              <a:rPr lang="da-DK" dirty="0"/>
              <a:t> in </a:t>
            </a:r>
            <a:r>
              <a:rPr lang="da-DK" dirty="0" err="1"/>
              <a:t>reported</a:t>
            </a:r>
            <a:r>
              <a:rPr lang="da-DK" dirty="0"/>
              <a:t> </a:t>
            </a:r>
            <a:r>
              <a:rPr lang="da-DK" dirty="0" err="1"/>
              <a:t>intoxicaitions</a:t>
            </a:r>
            <a:endParaRPr lang="da-DK" dirty="0"/>
          </a:p>
          <a:p>
            <a:r>
              <a:rPr lang="da-DK" dirty="0"/>
              <a:t>Resolution in most recent </a:t>
            </a:r>
            <a:r>
              <a:rPr lang="da-DK" dirty="0" err="1"/>
              <a:t>years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misleadning</a:t>
            </a:r>
            <a:endParaRPr lang="da-DK" dirty="0"/>
          </a:p>
          <a:p>
            <a:r>
              <a:rPr lang="da-DK" dirty="0" err="1"/>
              <a:t>Intoxicaitons</a:t>
            </a:r>
            <a:r>
              <a:rPr lang="da-DK" dirty="0"/>
              <a:t> and prostitution </a:t>
            </a:r>
            <a:r>
              <a:rPr lang="da-DK" dirty="0" err="1"/>
              <a:t>crimes</a:t>
            </a:r>
            <a:r>
              <a:rPr lang="da-DK" dirty="0"/>
              <a:t> </a:t>
            </a:r>
            <a:r>
              <a:rPr lang="da-DK" dirty="0" err="1"/>
              <a:t>lead</a:t>
            </a:r>
            <a:r>
              <a:rPr lang="da-DK" dirty="0"/>
              <a:t> to more arrest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violent</a:t>
            </a:r>
            <a:r>
              <a:rPr lang="da-DK" dirty="0"/>
              <a:t> </a:t>
            </a:r>
            <a:r>
              <a:rPr lang="da-DK" dirty="0" err="1"/>
              <a:t>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4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E670-325B-DA42-D7BC-8F3D5319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79F2-8D79-558B-CD31-B1B30E4A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Can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predict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crime</a:t>
            </a:r>
            <a:r>
              <a:rPr lang="da-DK" dirty="0"/>
              <a:t> is </a:t>
            </a:r>
            <a:r>
              <a:rPr lang="da-DK" dirty="0" err="1"/>
              <a:t>resolved</a:t>
            </a:r>
            <a:r>
              <a:rPr lang="da-DK" dirty="0"/>
              <a:t> or not </a:t>
            </a:r>
            <a:r>
              <a:rPr lang="da-DK" dirty="0" err="1"/>
              <a:t>based</a:t>
            </a:r>
            <a:r>
              <a:rPr lang="da-DK" dirty="0"/>
              <a:t> on information at </a:t>
            </a:r>
            <a:r>
              <a:rPr lang="da-DK" dirty="0" err="1"/>
              <a:t>report</a:t>
            </a:r>
            <a:r>
              <a:rPr lang="da-DK" dirty="0"/>
              <a:t> time?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4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8AD04-783B-8AAF-0F6B-C751EAFE7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996D-0B78-9352-18D3-5CF75942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8F2D-ADAB-4F81-6E4B-17756A2B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Remove</a:t>
            </a:r>
            <a:r>
              <a:rPr lang="da-DK" dirty="0"/>
              <a:t> data from </a:t>
            </a:r>
            <a:r>
              <a:rPr lang="da-DK" dirty="0" err="1"/>
              <a:t>year</a:t>
            </a:r>
            <a:r>
              <a:rPr lang="da-DK" dirty="0"/>
              <a:t>&gt;2014</a:t>
            </a:r>
          </a:p>
          <a:p>
            <a:r>
              <a:rPr lang="da-DK" dirty="0" err="1"/>
              <a:t>Transform</a:t>
            </a:r>
            <a:r>
              <a:rPr lang="da-DK" dirty="0"/>
              <a:t> </a:t>
            </a:r>
            <a:r>
              <a:rPr lang="da-DK" dirty="0" err="1"/>
              <a:t>cyclic</a:t>
            </a:r>
            <a:r>
              <a:rPr lang="da-DK" dirty="0"/>
              <a:t> variables</a:t>
            </a:r>
          </a:p>
          <a:p>
            <a:r>
              <a:rPr lang="da-DK" dirty="0"/>
              <a:t>Set </a:t>
            </a:r>
            <a:r>
              <a:rPr lang="da-DK" dirty="0" err="1"/>
              <a:t>aside</a:t>
            </a:r>
            <a:r>
              <a:rPr lang="da-DK" dirty="0"/>
              <a:t> test set</a:t>
            </a:r>
          </a:p>
          <a:p>
            <a:r>
              <a:rPr lang="da-DK" dirty="0"/>
              <a:t>CV pipeline:</a:t>
            </a:r>
          </a:p>
          <a:p>
            <a:pPr lvl="1"/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numeric</a:t>
            </a:r>
            <a:r>
              <a:rPr lang="da-DK" dirty="0"/>
              <a:t> variables</a:t>
            </a:r>
          </a:p>
          <a:p>
            <a:pPr lvl="1"/>
            <a:r>
              <a:rPr lang="da-DK" dirty="0"/>
              <a:t>Train </a:t>
            </a:r>
            <a:r>
              <a:rPr lang="da-DK" dirty="0" err="1"/>
              <a:t>XGBoost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78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ED87-5135-87C6-9D8C-62677750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performance</a:t>
            </a:r>
            <a:endParaRPr lang="en-US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667D776B-5E87-F25F-820F-F5EBB3EEF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5725"/>
            <a:ext cx="5406549" cy="54065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871045-E29B-C88A-B438-A897EB672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87792"/>
              </p:ext>
            </p:extLst>
          </p:nvPr>
        </p:nvGraphicFramePr>
        <p:xfrm>
          <a:off x="914400" y="2383678"/>
          <a:ext cx="3872802" cy="33570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934">
                  <a:extLst>
                    <a:ext uri="{9D8B030D-6E8A-4147-A177-3AD203B41FA5}">
                      <a16:colId xmlns:a16="http://schemas.microsoft.com/office/drawing/2014/main" val="3850080577"/>
                    </a:ext>
                  </a:extLst>
                </a:gridCol>
                <a:gridCol w="1290934">
                  <a:extLst>
                    <a:ext uri="{9D8B030D-6E8A-4147-A177-3AD203B41FA5}">
                      <a16:colId xmlns:a16="http://schemas.microsoft.com/office/drawing/2014/main" val="2875718165"/>
                    </a:ext>
                  </a:extLst>
                </a:gridCol>
                <a:gridCol w="1290934">
                  <a:extLst>
                    <a:ext uri="{9D8B030D-6E8A-4147-A177-3AD203B41FA5}">
                      <a16:colId xmlns:a16="http://schemas.microsoft.com/office/drawing/2014/main" val="315787590"/>
                    </a:ext>
                  </a:extLst>
                </a:gridCol>
              </a:tblGrid>
              <a:tr h="414127">
                <a:tc>
                  <a:txBody>
                    <a:bodyPr/>
                    <a:lstStyle/>
                    <a:p>
                      <a:pPr algn="l" rtl="0" fontAlgn="ctr"/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275" marR="8808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Train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275" marR="8808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Test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9275" marR="8808" marT="8808" marB="0" anchor="ctr"/>
                </a:tc>
                <a:extLst>
                  <a:ext uri="{0D108BD9-81ED-4DB2-BD59-A6C34878D82A}">
                    <a16:rowId xmlns:a16="http://schemas.microsoft.com/office/drawing/2014/main" val="4596585"/>
                  </a:ext>
                </a:extLst>
              </a:tr>
              <a:tr h="41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Baseline acc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a-DK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da-DK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1668580621"/>
                  </a:ext>
                </a:extLst>
              </a:tr>
              <a:tr h="41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AUC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0.91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0.89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3070843066"/>
                  </a:ext>
                </a:extLst>
              </a:tr>
              <a:tr h="428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 err="1">
                          <a:effectLst/>
                        </a:rPr>
                        <a:t>Accuray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0.83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2535741769"/>
                  </a:ext>
                </a:extLst>
              </a:tr>
              <a:tr h="428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Sensitivity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0.75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0.73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852189880"/>
                  </a:ext>
                </a:extLst>
              </a:tr>
              <a:tr h="4288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Specificity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0.90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0.89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4273171917"/>
                  </a:ext>
                </a:extLst>
              </a:tr>
              <a:tr h="41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PPV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0.83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>
                          <a:effectLst/>
                        </a:rPr>
                        <a:t>0.81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2660110970"/>
                  </a:ext>
                </a:extLst>
              </a:tr>
              <a:tr h="4141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700" u="none" strike="noStrike" dirty="0">
                          <a:effectLst/>
                        </a:rPr>
                        <a:t>NPV</a:t>
                      </a:r>
                      <a:endParaRPr lang="en-US" sz="17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0.85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700" u="none" strike="noStrike" dirty="0">
                          <a:effectLst/>
                        </a:rPr>
                        <a:t>0.84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808" marR="79275" marT="8808" marB="0" anchor="ctr"/>
                </a:tc>
                <a:extLst>
                  <a:ext uri="{0D108BD9-81ED-4DB2-BD59-A6C34878D82A}">
                    <a16:rowId xmlns:a16="http://schemas.microsoft.com/office/drawing/2014/main" val="175256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59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9EE81-152D-AB6D-7214-CDCF8014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DA4E-397C-A70E-7C84-8B0DA328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performance on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districts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3B1387F7-251E-BC05-CFCC-34D9BA116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850472"/>
              </p:ext>
            </p:extLst>
          </p:nvPr>
        </p:nvGraphicFramePr>
        <p:xfrm>
          <a:off x="618744" y="3070142"/>
          <a:ext cx="6921500" cy="243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96807467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19721263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47178702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343046636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5135869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mission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tenderloin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 err="1">
                          <a:effectLst/>
                        </a:rPr>
                        <a:t>sunnydale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other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8894520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Baseline acc.</a:t>
                      </a:r>
                      <a:endParaRPr lang="en-US" sz="18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0.489</a:t>
                      </a:r>
                      <a:endParaRPr lang="en-US" sz="1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0.612</a:t>
                      </a:r>
                      <a:endParaRPr lang="en-US" sz="1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0.372</a:t>
                      </a:r>
                      <a:endParaRPr lang="en-US" sz="1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0.324</a:t>
                      </a:r>
                      <a:endParaRPr lang="en-US" sz="18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42145679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Accuracy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0.772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219927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AUC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56326517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Sensitivity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0.615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0.670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1123698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Specificity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423995953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ppv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0.766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18561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npv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0.764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0.791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0.851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501890938"/>
                  </a:ext>
                </a:extLst>
              </a:tr>
            </a:tbl>
          </a:graphicData>
        </a:graphic>
      </p:graphicFrame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1F6E979E-46C2-367D-13F2-6279B4EAD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00" y="2085810"/>
            <a:ext cx="4407065" cy="44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3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EDBA1-87B0-0017-79B2-ADC7A7BC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4C03-DC19-218C-063E-A596056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9" name="Content Placeholder 8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AB24446E-7F0F-B11D-15D9-81E97D56D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710" y="187325"/>
            <a:ext cx="5690374" cy="6305550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B38D73-D7DB-F6C1-E220-1C112CD6C0F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080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r>
              <a:rPr lang="en-US" dirty="0"/>
              <a:t>Try only with crime category</a:t>
            </a:r>
          </a:p>
          <a:p>
            <a:r>
              <a:rPr lang="en-US" dirty="0"/>
              <a:t>Try with crime label instead</a:t>
            </a:r>
          </a:p>
          <a:p>
            <a:r>
              <a:rPr lang="en-US" dirty="0"/>
              <a:t>Compare performance per crime type to baseline per crime time</a:t>
            </a:r>
          </a:p>
        </p:txBody>
      </p:sp>
    </p:spTree>
    <p:extLst>
      <p:ext uri="{BB962C8B-B14F-4D97-AF65-F5344CB8AC3E}">
        <p14:creationId xmlns:p14="http://schemas.microsoft.com/office/powerpoint/2010/main" val="224338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00D9E-6127-53B2-EC05-4EB2633A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71136C-E583-31F1-1373-4F7ADA964A38}"/>
              </a:ext>
            </a:extLst>
          </p:cNvPr>
          <p:cNvSpPr txBox="1">
            <a:spLocks/>
          </p:cNvSpPr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San Francisco </a:t>
            </a:r>
          </a:p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Crime Dataset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517723-CB2E-1D3E-FE5C-EBB3B2A5B485}"/>
              </a:ext>
            </a:extLst>
          </p:cNvPr>
          <p:cNvSpPr txBox="1">
            <a:spLocks/>
          </p:cNvSpPr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r>
              <a:rPr lang="en-US" sz="2000"/>
              <a:t>Reported crimes in the city of San Francisco </a:t>
            </a:r>
          </a:p>
          <a:p>
            <a:r>
              <a:rPr lang="en-US" sz="2000"/>
              <a:t>Years 2013-2018</a:t>
            </a:r>
          </a:p>
          <a:p>
            <a:r>
              <a:rPr lang="en-US" sz="2000"/>
              <a:t>2,129,216 observations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A5A38C-AE1C-76F4-9A1A-0E14B0078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44034"/>
              </p:ext>
            </p:extLst>
          </p:nvPr>
        </p:nvGraphicFramePr>
        <p:xfrm>
          <a:off x="7075967" y="1174093"/>
          <a:ext cx="4170530" cy="454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265">
                  <a:extLst>
                    <a:ext uri="{9D8B030D-6E8A-4147-A177-3AD203B41FA5}">
                      <a16:colId xmlns:a16="http://schemas.microsoft.com/office/drawing/2014/main" val="3176812228"/>
                    </a:ext>
                  </a:extLst>
                </a:gridCol>
                <a:gridCol w="2085265">
                  <a:extLst>
                    <a:ext uri="{9D8B030D-6E8A-4147-A177-3AD203B41FA5}">
                      <a16:colId xmlns:a16="http://schemas.microsoft.com/office/drawing/2014/main" val="3803134093"/>
                    </a:ext>
                  </a:extLst>
                </a:gridCol>
              </a:tblGrid>
              <a:tr h="412883">
                <a:tc>
                  <a:txBody>
                    <a:bodyPr/>
                    <a:lstStyle/>
                    <a:p>
                      <a:r>
                        <a:rPr lang="da-DK" sz="1800"/>
                        <a:t>Variable Group</a:t>
                      </a:r>
                      <a:endParaRPr lang="en-US" sz="1800"/>
                    </a:p>
                  </a:txBody>
                  <a:tcPr marL="93837" marR="93837" marT="46918" marB="469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/>
                        <a:t>Variable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3040552259"/>
                  </a:ext>
                </a:extLst>
              </a:tr>
              <a:tr h="412883">
                <a:tc rowSpan="3">
                  <a:txBody>
                    <a:bodyPr/>
                    <a:lstStyle/>
                    <a:p>
                      <a:r>
                        <a:rPr lang="da-DK" sz="1800"/>
                        <a:t>Temporal</a:t>
                      </a:r>
                      <a:endParaRPr lang="en-US" sz="1800"/>
                    </a:p>
                  </a:txBody>
                  <a:tcPr marL="93837" marR="93837" marT="46918" marB="46918" anchor="ctr"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Date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1167296676"/>
                  </a:ext>
                </a:extLst>
              </a:tr>
              <a:tr h="41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Time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1880143387"/>
                  </a:ext>
                </a:extLst>
              </a:tr>
              <a:tr h="41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Weekday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1477028501"/>
                  </a:ext>
                </a:extLst>
              </a:tr>
              <a:tr h="412883">
                <a:tc rowSpan="3">
                  <a:txBody>
                    <a:bodyPr/>
                    <a:lstStyle/>
                    <a:p>
                      <a:r>
                        <a:rPr lang="da-DK" sz="1800"/>
                        <a:t>Crime type</a:t>
                      </a:r>
                      <a:endParaRPr lang="en-US" sz="1800"/>
                    </a:p>
                  </a:txBody>
                  <a:tcPr marL="93837" marR="93837" marT="46918" marB="46918" anchor="ctr"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Label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1041331579"/>
                  </a:ext>
                </a:extLst>
              </a:tr>
              <a:tr h="41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Category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28577574"/>
                  </a:ext>
                </a:extLst>
              </a:tr>
              <a:tr h="41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Description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3218183031"/>
                  </a:ext>
                </a:extLst>
              </a:tr>
              <a:tr h="412883">
                <a:tc>
                  <a:txBody>
                    <a:bodyPr/>
                    <a:lstStyle/>
                    <a:p>
                      <a:r>
                        <a:rPr lang="da-DK" sz="1800"/>
                        <a:t>Outcome</a:t>
                      </a:r>
                      <a:endParaRPr lang="en-US" sz="1800"/>
                    </a:p>
                  </a:txBody>
                  <a:tcPr marL="93837" marR="93837" marT="46918" marB="46918"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Resolution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1388856066"/>
                  </a:ext>
                </a:extLst>
              </a:tr>
              <a:tr h="412883">
                <a:tc rowSpan="3">
                  <a:txBody>
                    <a:bodyPr/>
                    <a:lstStyle/>
                    <a:p>
                      <a:r>
                        <a:rPr lang="en-US" sz="1800"/>
                        <a:t>Spatial</a:t>
                      </a:r>
                    </a:p>
                  </a:txBody>
                  <a:tcPr marL="93837" marR="93837" marT="46918" marB="46918" anchor="ctr"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Longitude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3937647462"/>
                  </a:ext>
                </a:extLst>
              </a:tr>
              <a:tr h="41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Latitude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1619062401"/>
                  </a:ext>
                </a:extLst>
              </a:tr>
              <a:tr h="41288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District</a:t>
                      </a:r>
                      <a:endParaRPr lang="en-US" sz="1800"/>
                    </a:p>
                  </a:txBody>
                  <a:tcPr marL="93837" marR="93837" marT="46918" marB="46918"/>
                </a:tc>
                <a:extLst>
                  <a:ext uri="{0D108BD9-81ED-4DB2-BD59-A6C34878D82A}">
                    <a16:rowId xmlns:a16="http://schemas.microsoft.com/office/drawing/2014/main" val="3881422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58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1863-25CF-27C9-B30D-41C51595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780D-D150-1AAC-7510-094240A8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Compare</a:t>
            </a:r>
            <a:r>
              <a:rPr lang="da-DK" dirty="0"/>
              <a:t> to </a:t>
            </a:r>
            <a:r>
              <a:rPr lang="en-US" dirty="0"/>
              <a:t>logistic</a:t>
            </a:r>
            <a:r>
              <a:rPr lang="da-DK" dirty="0"/>
              <a:t> </a:t>
            </a:r>
            <a:r>
              <a:rPr lang="en-US" dirty="0"/>
              <a:t>regression</a:t>
            </a:r>
          </a:p>
          <a:p>
            <a:r>
              <a:rPr lang="en-US" dirty="0"/>
              <a:t>Confidence</a:t>
            </a:r>
            <a:r>
              <a:rPr lang="da-DK" dirty="0"/>
              <a:t> intervals </a:t>
            </a:r>
          </a:p>
          <a:p>
            <a:r>
              <a:rPr lang="en-US" dirty="0"/>
              <a:t>Include year&gt;2014</a:t>
            </a:r>
          </a:p>
        </p:txBody>
      </p:sp>
    </p:spTree>
    <p:extLst>
      <p:ext uri="{BB962C8B-B14F-4D97-AF65-F5344CB8AC3E}">
        <p14:creationId xmlns:p14="http://schemas.microsoft.com/office/powerpoint/2010/main" val="17306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767AF0B3-017B-CBF9-D5D4-7A9E608C2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49" y="3303400"/>
            <a:ext cx="4436251" cy="3549000"/>
          </a:xfrm>
          <a:prstGeom prst="rect">
            <a:avLst/>
          </a:prstGeom>
        </p:spPr>
      </p:pic>
      <p:pic>
        <p:nvPicPr>
          <p:cNvPr id="5" name="Picture 4" descr="A map of a person with a red spot&#10;&#10;Description automatically generated">
            <a:extLst>
              <a:ext uri="{FF2B5EF4-FFF2-40B4-BE49-F238E27FC236}">
                <a16:creationId xmlns:a16="http://schemas.microsoft.com/office/drawing/2014/main" id="{673E2F7D-C3CB-B606-945F-0FBFD7888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98" y="0"/>
            <a:ext cx="4436251" cy="3549000"/>
          </a:xfrm>
          <a:prstGeom prst="rect">
            <a:avLst/>
          </a:prstGeom>
        </p:spPr>
      </p:pic>
      <p:pic>
        <p:nvPicPr>
          <p:cNvPr id="7" name="Picture 6" descr="A map of a drug&#10;&#10;Description automatically generated">
            <a:extLst>
              <a:ext uri="{FF2B5EF4-FFF2-40B4-BE49-F238E27FC236}">
                <a16:creationId xmlns:a16="http://schemas.microsoft.com/office/drawing/2014/main" id="{EBF91DB8-AAEC-C0FA-DE9B-784D36794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39" y="0"/>
            <a:ext cx="4436251" cy="3549000"/>
          </a:xfrm>
          <a:prstGeom prst="rect">
            <a:avLst/>
          </a:prstGeom>
        </p:spPr>
      </p:pic>
      <p:pic>
        <p:nvPicPr>
          <p:cNvPr id="9" name="Picture 8" descr="A map of a city&#10;&#10;Description automatically generated">
            <a:extLst>
              <a:ext uri="{FF2B5EF4-FFF2-40B4-BE49-F238E27FC236}">
                <a16:creationId xmlns:a16="http://schemas.microsoft.com/office/drawing/2014/main" id="{8F03CA74-E5F9-2F6E-5AE3-6B42DE3A4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88" y="3303400"/>
            <a:ext cx="4436251" cy="3549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C2ECF8F-3C33-46BB-0627-5BAA8994BA2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Future </a:t>
            </a:r>
          </a:p>
          <a:p>
            <a:r>
              <a:rPr lang="da-DK" dirty="0"/>
              <a:t>Research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B584640-F139-F78C-06F8-2F92BEE0F78F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Spatial clustering</a:t>
            </a:r>
          </a:p>
        </p:txBody>
      </p:sp>
    </p:spTree>
    <p:extLst>
      <p:ext uri="{BB962C8B-B14F-4D97-AF65-F5344CB8AC3E}">
        <p14:creationId xmlns:p14="http://schemas.microsoft.com/office/powerpoint/2010/main" val="24644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F4E9203-4EAB-457E-8D68-26A42416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019A9-758A-DF46-2827-111F048C3E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Temporal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0E45-C9F9-6926-6BFD-910B048959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3FC10DE0-CB81-0C57-5288-EAE88482D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2" y="2176807"/>
            <a:ext cx="6666928" cy="40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DE545AD5-DD8C-D9C9-2510-6DBC66306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39" y="1027906"/>
            <a:ext cx="7741907" cy="51113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709EFD-578D-F6AD-60CD-4F7B875096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Crime type</a:t>
            </a:r>
            <a:endParaRPr lang="en-US" dirty="0"/>
          </a:p>
        </p:txBody>
      </p:sp>
      <p:pic>
        <p:nvPicPr>
          <p:cNvPr id="12" name="Picture 11" descr="A graph with a bar&#10;&#10;Description automatically generated">
            <a:extLst>
              <a:ext uri="{FF2B5EF4-FFF2-40B4-BE49-F238E27FC236}">
                <a16:creationId xmlns:a16="http://schemas.microsoft.com/office/drawing/2014/main" id="{2C586FCB-432A-EA71-05CD-F406A09D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3105355" cy="50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3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555FA52-A06C-A3B3-4F2B-03CFA8E8B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888"/>
            <a:ext cx="12192000" cy="47061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67E96E-7E45-A6A5-4BE6-9CABC77488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Crime type over </a:t>
            </a:r>
            <a:r>
              <a:rPr lang="da-DK" dirty="0" err="1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24A9DC2F-6C1C-EAC0-AA2D-3858AD94B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1888"/>
            <a:ext cx="12192000" cy="4706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0619B-D4ED-9BD0-BEE3-1D70EF3E30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Crime type over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3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F2B1-05C6-C65B-55E4-92807905D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Resolution</a:t>
            </a:r>
            <a:endParaRPr lang="en-US" dirty="0"/>
          </a:p>
        </p:txBody>
      </p:sp>
      <p:pic>
        <p:nvPicPr>
          <p:cNvPr id="3" name="Picture 2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0A54DC08-F2E3-2C27-BD76-1836366C2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51" y="1274324"/>
            <a:ext cx="9396399" cy="51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18120-32C0-4D00-40E6-C9815D82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479C-2C8D-ACF3-A171-6EDD5E8C37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Resolution over </a:t>
            </a:r>
            <a:r>
              <a:rPr lang="da-DK" dirty="0" err="1"/>
              <a:t>year</a:t>
            </a:r>
            <a:endParaRPr lang="en-US"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0E06E71-9379-1E89-C7EF-8CB99679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45" y="2441188"/>
            <a:ext cx="10077855" cy="25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1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9BAF-CF9A-2C7A-EFE4-941B8D600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Resolution over </a:t>
            </a:r>
            <a:r>
              <a:rPr lang="da-DK" dirty="0" err="1"/>
              <a:t>year</a:t>
            </a:r>
            <a:endParaRPr lang="en-US" dirty="0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6339E04-3A48-A7E3-5B92-2A1530A39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23" y="1312099"/>
            <a:ext cx="9655249" cy="2442778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CC813A6-A3E2-2385-AAAE-9EB4EE4D3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4019"/>
            <a:ext cx="10775848" cy="28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1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327</Words>
  <Application>Microsoft Office PowerPoint</Application>
  <PresentationFormat>Widescreen</PresentationFormat>
  <Paragraphs>170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Office Theme</vt:lpstr>
      <vt:lpstr>The San Francisco Crime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Model</vt:lpstr>
      <vt:lpstr>Data preprocessing</vt:lpstr>
      <vt:lpstr>Model performance</vt:lpstr>
      <vt:lpstr>Model performance on different districts</vt:lpstr>
      <vt:lpstr>Feature importance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Dorthea Nielsen</dc:creator>
  <cp:lastModifiedBy>Sara Dorthea Nielsen</cp:lastModifiedBy>
  <cp:revision>1</cp:revision>
  <dcterms:created xsi:type="dcterms:W3CDTF">2025-02-03T09:58:24Z</dcterms:created>
  <dcterms:modified xsi:type="dcterms:W3CDTF">2025-02-06T11:11:01Z</dcterms:modified>
</cp:coreProperties>
</file>