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PT Sans Narrow" panose="020B0604020202020204" charset="0"/>
      <p:regular r:id="rId18"/>
      <p:bold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92" autoAdjust="0"/>
  </p:normalViewPr>
  <p:slideViewPr>
    <p:cSldViewPr snapToGrid="0">
      <p:cViewPr varScale="1">
        <p:scale>
          <a:sx n="76" d="100"/>
          <a:sy n="76" d="100"/>
        </p:scale>
        <p:origin x="12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4494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797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4d259c2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4d259c2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48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4d259c28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4d259c28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1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4d259c28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4d259c28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9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4d259c28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4d259c28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143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4d259c28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4d259c28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M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928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4d259c28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4d259c28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30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4d259c2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c4d259c2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119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c4d259c2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c4d259c2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b839dde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b839dde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69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.edu/~shervine/l/fr/teaching/cs-230/pense-bete-reseaux-neurones-convolutionne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uperdatascience.com/blogs/convolutional-neural-networks-cnn-step-1-convolution-operation?fbclid=IwAR2n2XV83i-XXU96x4WJSFQAKF69PPdWf8AHUZF1giFXmgkVuKbG0k4n5PM" TargetMode="External"/><Relationship Id="rId4" Type="http://schemas.openxmlformats.org/officeDocument/2006/relationships/hyperlink" Target="https://keras.io/preprocessing/imag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999169" y="1918742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Détection </a:t>
            </a:r>
            <a:r>
              <a:rPr lang="fr"/>
              <a:t>des </a:t>
            </a:r>
            <a:r>
              <a:rPr lang="fr" smtClean="0"/>
              <a:t>accidents</a:t>
            </a:r>
            <a:br>
              <a:rPr lang="fr" smtClean="0"/>
            </a:br>
            <a:r>
              <a:rPr lang="fr" smtClean="0"/>
              <a:t>-</a:t>
            </a:r>
            <a:r>
              <a:rPr lang="fr" dirty="0" smtClean="0"/>
              <a:t>images- 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 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5" y="122975"/>
            <a:ext cx="1641589" cy="6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948575" y="4750250"/>
            <a:ext cx="21042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2018/2019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750" y="81350"/>
            <a:ext cx="2105324" cy="7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6745425" y="4320575"/>
            <a:ext cx="2320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Georgia"/>
                <a:ea typeface="Georgia"/>
                <a:cs typeface="Georgia"/>
                <a:sym typeface="Georgia"/>
              </a:rPr>
              <a:t>Réalisé par : 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❖"/>
            </a:pPr>
            <a:r>
              <a:rPr lang="fr" sz="1000">
                <a:latin typeface="Georgia"/>
                <a:ea typeface="Georgia"/>
                <a:cs typeface="Georgia"/>
                <a:sym typeface="Georgia"/>
              </a:rPr>
              <a:t>EL BADAOUI MOHAMED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❖"/>
            </a:pPr>
            <a:r>
              <a:rPr lang="fr" sz="1000">
                <a:latin typeface="Georgia"/>
                <a:ea typeface="Georgia"/>
                <a:cs typeface="Georgia"/>
                <a:sym typeface="Georgia"/>
              </a:rPr>
              <a:t>EL OMARY SARA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25" y="4320575"/>
            <a:ext cx="24504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Encadré par :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Mme. HAJAR .MOUSSANIF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</a:t>
            </a: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fr" sz="14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https://stanford.edu/~shervine/l/fr/teaching/cs-230/pense-bete-reseaux-neurones-convolutionnels</a:t>
            </a:r>
            <a:endParaRPr sz="2400" b="1" dirty="0">
              <a:solidFill>
                <a:srgbClr val="002060"/>
              </a:solidFill>
            </a:endParaRPr>
          </a:p>
          <a:p>
            <a:pPr marL="171450" indent="-1714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fr" sz="14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https://keras.io/preprocessing/image/</a:t>
            </a:r>
            <a:endParaRPr sz="2400" b="1" dirty="0">
              <a:solidFill>
                <a:srgbClr val="002060"/>
              </a:solidFill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" sz="14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https://www.superdatascience.com/blogs/convolutional-neural-networks-cnn-step-1-convolution-operation?fbclid=IwAR2n2XV83i-XXU96x4WJSFQAKF69PPdWf8AHUZF1giFXmgkVuKbG0k4n5PM</a:t>
            </a:r>
            <a:endParaRPr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Détection des accidents </a:t>
            </a:r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 </a:t>
            </a:r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5" y="122975"/>
            <a:ext cx="1641589" cy="6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/>
        </p:nvSpPr>
        <p:spPr>
          <a:xfrm>
            <a:off x="3948575" y="4750250"/>
            <a:ext cx="21042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2018/2019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750" y="81350"/>
            <a:ext cx="2105324" cy="7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3"/>
          <p:cNvSpPr txBox="1"/>
          <p:nvPr/>
        </p:nvSpPr>
        <p:spPr>
          <a:xfrm>
            <a:off x="6745425" y="4320575"/>
            <a:ext cx="2320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Georgia"/>
                <a:ea typeface="Georgia"/>
                <a:cs typeface="Georgia"/>
                <a:sym typeface="Georgia"/>
              </a:rPr>
              <a:t>Réalisé par : 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❖"/>
            </a:pPr>
            <a:r>
              <a:rPr lang="fr" sz="1000">
                <a:latin typeface="Georgia"/>
                <a:ea typeface="Georgia"/>
                <a:cs typeface="Georgia"/>
                <a:sym typeface="Georgia"/>
              </a:rPr>
              <a:t>EL BADAOUI MOHAMED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❖"/>
            </a:pPr>
            <a:r>
              <a:rPr lang="fr" sz="1000">
                <a:latin typeface="Georgia"/>
                <a:ea typeface="Georgia"/>
                <a:cs typeface="Georgia"/>
                <a:sym typeface="Georgia"/>
              </a:rPr>
              <a:t>EL OMARY SARA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406975" y="4282600"/>
            <a:ext cx="24504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Encadré par :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Mme. HAJAR .MOUSSANIF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060825" y="488350"/>
            <a:ext cx="4528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problèmes rencontrés 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203575" y="1907100"/>
            <a:ext cx="6840600" cy="1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fr">
                <a:solidFill>
                  <a:srgbClr val="000000"/>
                </a:solidFill>
              </a:rPr>
              <a:t>Building de dataset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fr">
                <a:solidFill>
                  <a:srgbClr val="000000"/>
                </a:solidFill>
              </a:rPr>
              <a:t>problème de performances des machines a cause du gros volume de la base de données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fr">
                <a:solidFill>
                  <a:srgbClr val="000000"/>
                </a:solidFill>
              </a:rPr>
              <a:t>Trouver le bon modèle qui a une bonne accuracy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 move to Our Classifier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863600"/>
            <a:ext cx="3155950" cy="3155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6223000" y="41656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This way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872100" y="608125"/>
            <a:ext cx="2571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2219575" y="1522375"/>
            <a:ext cx="3402900" cy="18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Introduction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Modèle 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les outils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simulation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61325" y="320400"/>
            <a:ext cx="2372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2" y="1882425"/>
            <a:ext cx="6810300" cy="24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95150" y="375750"/>
            <a:ext cx="2753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CNN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560749"/>
            <a:ext cx="8286749" cy="27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955850" y="320400"/>
            <a:ext cx="5896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du Modèle CNN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23700" y="2049700"/>
            <a:ext cx="1229700" cy="885600"/>
          </a:xfrm>
          <a:prstGeom prst="flowChartConnec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8518 with Accident </a:t>
            </a:r>
            <a:endParaRPr sz="1100"/>
          </a:p>
        </p:txBody>
      </p:sp>
      <p:sp>
        <p:nvSpPr>
          <p:cNvPr id="109" name="Google Shape;109;p19"/>
          <p:cNvSpPr/>
          <p:nvPr/>
        </p:nvSpPr>
        <p:spPr>
          <a:xfrm>
            <a:off x="554150" y="3056725"/>
            <a:ext cx="1168800" cy="885600"/>
          </a:xfrm>
          <a:prstGeom prst="flowChartConnec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8000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with out accident </a:t>
            </a:r>
            <a:endParaRPr sz="1100"/>
          </a:p>
        </p:txBody>
      </p:sp>
      <p:sp>
        <p:nvSpPr>
          <p:cNvPr id="110" name="Google Shape;110;p19"/>
          <p:cNvSpPr txBox="1"/>
          <p:nvPr/>
        </p:nvSpPr>
        <p:spPr>
          <a:xfrm>
            <a:off x="2151750" y="4573638"/>
            <a:ext cx="133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Open Sans"/>
                <a:ea typeface="Open Sans"/>
                <a:cs typeface="Open Sans"/>
                <a:sym typeface="Open Sans"/>
              </a:rPr>
              <a:t>32 neurons 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63300" y="4533850"/>
            <a:ext cx="133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Open Sans"/>
                <a:ea typeface="Open Sans"/>
                <a:cs typeface="Open Sans"/>
                <a:sym typeface="Open Sans"/>
              </a:rPr>
              <a:t>Input 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334500" y="176280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334500" y="132360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334500" y="220200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334500" y="273262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334500" y="322452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334500" y="370245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334500" y="414925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Google Shape;119;p19"/>
          <p:cNvCxnSpPr>
            <a:stCxn id="108" idx="7"/>
            <a:endCxn id="113" idx="2"/>
          </p:cNvCxnSpPr>
          <p:nvPr/>
        </p:nvCxnSpPr>
        <p:spPr>
          <a:xfrm rot="10800000" flipH="1">
            <a:off x="1573315" y="1466893"/>
            <a:ext cx="761100" cy="7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08" idx="7"/>
            <a:endCxn id="112" idx="3"/>
          </p:cNvCxnSpPr>
          <p:nvPr/>
        </p:nvCxnSpPr>
        <p:spPr>
          <a:xfrm rot="10800000" flipH="1">
            <a:off x="1573315" y="2007493"/>
            <a:ext cx="836100" cy="1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08" idx="6"/>
            <a:endCxn id="114" idx="3"/>
          </p:cNvCxnSpPr>
          <p:nvPr/>
        </p:nvCxnSpPr>
        <p:spPr>
          <a:xfrm rot="10800000" flipH="1">
            <a:off x="1753400" y="2446900"/>
            <a:ext cx="655800" cy="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08" idx="5"/>
            <a:endCxn id="115" idx="4"/>
          </p:cNvCxnSpPr>
          <p:nvPr/>
        </p:nvCxnSpPr>
        <p:spPr>
          <a:xfrm>
            <a:off x="1573315" y="2805607"/>
            <a:ext cx="10167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9"/>
          <p:cNvCxnSpPr>
            <a:stCxn id="108" idx="5"/>
            <a:endCxn id="116" idx="3"/>
          </p:cNvCxnSpPr>
          <p:nvPr/>
        </p:nvCxnSpPr>
        <p:spPr>
          <a:xfrm>
            <a:off x="1573315" y="2805607"/>
            <a:ext cx="836100" cy="6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9"/>
          <p:cNvCxnSpPr>
            <a:stCxn id="108" idx="5"/>
            <a:endCxn id="117" idx="1"/>
          </p:cNvCxnSpPr>
          <p:nvPr/>
        </p:nvCxnSpPr>
        <p:spPr>
          <a:xfrm>
            <a:off x="1573315" y="2805607"/>
            <a:ext cx="836100" cy="9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>
            <a:endCxn id="118" idx="1"/>
          </p:cNvCxnSpPr>
          <p:nvPr/>
        </p:nvCxnSpPr>
        <p:spPr>
          <a:xfrm>
            <a:off x="1705820" y="2672051"/>
            <a:ext cx="703500" cy="15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9"/>
          <p:cNvCxnSpPr>
            <a:stCxn id="109" idx="4"/>
            <a:endCxn id="118" idx="2"/>
          </p:cNvCxnSpPr>
          <p:nvPr/>
        </p:nvCxnSpPr>
        <p:spPr>
          <a:xfrm>
            <a:off x="1138550" y="3942325"/>
            <a:ext cx="1196100" cy="3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9"/>
          <p:cNvCxnSpPr>
            <a:stCxn id="109" idx="5"/>
            <a:endCxn id="117" idx="3"/>
          </p:cNvCxnSpPr>
          <p:nvPr/>
        </p:nvCxnSpPr>
        <p:spPr>
          <a:xfrm>
            <a:off x="1551783" y="3812632"/>
            <a:ext cx="857400" cy="1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9"/>
          <p:cNvCxnSpPr>
            <a:stCxn id="109" idx="6"/>
            <a:endCxn id="116" idx="3"/>
          </p:cNvCxnSpPr>
          <p:nvPr/>
        </p:nvCxnSpPr>
        <p:spPr>
          <a:xfrm rot="10800000" flipH="1">
            <a:off x="1722950" y="3469225"/>
            <a:ext cx="686400" cy="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9"/>
          <p:cNvCxnSpPr>
            <a:stCxn id="109" idx="6"/>
            <a:endCxn id="115" idx="3"/>
          </p:cNvCxnSpPr>
          <p:nvPr/>
        </p:nvCxnSpPr>
        <p:spPr>
          <a:xfrm rot="10800000" flipH="1">
            <a:off x="1722950" y="2977525"/>
            <a:ext cx="6864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9"/>
          <p:cNvCxnSpPr>
            <a:stCxn id="109" idx="6"/>
            <a:endCxn id="114" idx="3"/>
          </p:cNvCxnSpPr>
          <p:nvPr/>
        </p:nvCxnSpPr>
        <p:spPr>
          <a:xfrm rot="10800000" flipH="1">
            <a:off x="1722950" y="2446825"/>
            <a:ext cx="686400" cy="10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9"/>
          <p:cNvCxnSpPr>
            <a:endCxn id="112" idx="3"/>
          </p:cNvCxnSpPr>
          <p:nvPr/>
        </p:nvCxnSpPr>
        <p:spPr>
          <a:xfrm rot="10800000" flipH="1">
            <a:off x="1434620" y="2007599"/>
            <a:ext cx="974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9"/>
          <p:cNvCxnSpPr>
            <a:endCxn id="113" idx="3"/>
          </p:cNvCxnSpPr>
          <p:nvPr/>
        </p:nvCxnSpPr>
        <p:spPr>
          <a:xfrm rot="10800000" flipH="1">
            <a:off x="1551920" y="1568399"/>
            <a:ext cx="857400" cy="16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9"/>
          <p:cNvSpPr/>
          <p:nvPr/>
        </p:nvSpPr>
        <p:spPr>
          <a:xfrm>
            <a:off x="3597388" y="179552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4" name="Google Shape;134;p19"/>
          <p:cNvSpPr/>
          <p:nvPr/>
        </p:nvSpPr>
        <p:spPr>
          <a:xfrm>
            <a:off x="3597388" y="135632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5" name="Google Shape;135;p19"/>
          <p:cNvSpPr/>
          <p:nvPr/>
        </p:nvSpPr>
        <p:spPr>
          <a:xfrm>
            <a:off x="3597388" y="223472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6" name="Google Shape;136;p19"/>
          <p:cNvSpPr/>
          <p:nvPr/>
        </p:nvSpPr>
        <p:spPr>
          <a:xfrm>
            <a:off x="3597388" y="276535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7" name="Google Shape;137;p19"/>
          <p:cNvSpPr/>
          <p:nvPr/>
        </p:nvSpPr>
        <p:spPr>
          <a:xfrm>
            <a:off x="3597388" y="325725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8" name="Google Shape;138;p19"/>
          <p:cNvSpPr/>
          <p:nvPr/>
        </p:nvSpPr>
        <p:spPr>
          <a:xfrm>
            <a:off x="3597388" y="373517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9" name="Google Shape;139;p19"/>
          <p:cNvSpPr/>
          <p:nvPr/>
        </p:nvSpPr>
        <p:spPr>
          <a:xfrm>
            <a:off x="3597388" y="418197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0" name="Google Shape;140;p19"/>
          <p:cNvSpPr/>
          <p:nvPr/>
        </p:nvSpPr>
        <p:spPr>
          <a:xfrm>
            <a:off x="5074850" y="185425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074850" y="1418838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5074850" y="229345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074850" y="282407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074850" y="3315975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074850" y="379390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074850" y="4240700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521850" y="1797663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6521850" y="1358463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521850" y="2236863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521850" y="2767488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521850" y="3259388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521850" y="3737313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521850" y="4184113"/>
            <a:ext cx="510900" cy="286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7672625" y="2026863"/>
            <a:ext cx="1229700" cy="885600"/>
          </a:xfrm>
          <a:prstGeom prst="flowChartConnec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0 -without-</a:t>
            </a:r>
            <a:endParaRPr sz="1100"/>
          </a:p>
        </p:txBody>
      </p:sp>
      <p:sp>
        <p:nvSpPr>
          <p:cNvPr id="155" name="Google Shape;155;p19"/>
          <p:cNvSpPr/>
          <p:nvPr/>
        </p:nvSpPr>
        <p:spPr>
          <a:xfrm>
            <a:off x="7703075" y="3033888"/>
            <a:ext cx="1168800" cy="885600"/>
          </a:xfrm>
          <a:prstGeom prst="flowChartConnec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1-with accident-</a:t>
            </a:r>
            <a:endParaRPr sz="1100"/>
          </a:p>
        </p:txBody>
      </p:sp>
      <p:sp>
        <p:nvSpPr>
          <p:cNvPr id="156" name="Google Shape;156;p19"/>
          <p:cNvSpPr txBox="1"/>
          <p:nvPr/>
        </p:nvSpPr>
        <p:spPr>
          <a:xfrm>
            <a:off x="6369575" y="4573650"/>
            <a:ext cx="133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Open Sans"/>
                <a:ea typeface="Open Sans"/>
                <a:cs typeface="Open Sans"/>
                <a:sym typeface="Open Sans"/>
              </a:rPr>
              <a:t>32 neurons 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947350" y="4573638"/>
            <a:ext cx="133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Open Sans"/>
                <a:ea typeface="Open Sans"/>
                <a:cs typeface="Open Sans"/>
                <a:sym typeface="Open Sans"/>
              </a:rPr>
              <a:t>32 neurons 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3301650" y="4573638"/>
            <a:ext cx="133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Open Sans"/>
                <a:ea typeface="Open Sans"/>
                <a:cs typeface="Open Sans"/>
                <a:sym typeface="Open Sans"/>
              </a:rPr>
              <a:t>32 neurons 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" name="Google Shape;159;p19"/>
          <p:cNvCxnSpPr>
            <a:stCxn id="113" idx="6"/>
            <a:endCxn id="134" idx="2"/>
          </p:cNvCxnSpPr>
          <p:nvPr/>
        </p:nvCxnSpPr>
        <p:spPr>
          <a:xfrm>
            <a:off x="2845400" y="1467000"/>
            <a:ext cx="7521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9"/>
          <p:cNvCxnSpPr>
            <a:stCxn id="113" idx="5"/>
            <a:endCxn id="133" idx="2"/>
          </p:cNvCxnSpPr>
          <p:nvPr/>
        </p:nvCxnSpPr>
        <p:spPr>
          <a:xfrm>
            <a:off x="2770580" y="1568399"/>
            <a:ext cx="826800" cy="37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9"/>
          <p:cNvCxnSpPr>
            <a:stCxn id="113" idx="5"/>
            <a:endCxn id="135" idx="1"/>
          </p:cNvCxnSpPr>
          <p:nvPr/>
        </p:nvCxnSpPr>
        <p:spPr>
          <a:xfrm>
            <a:off x="2770580" y="1568399"/>
            <a:ext cx="901500" cy="7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19"/>
          <p:cNvCxnSpPr>
            <a:stCxn id="113" idx="5"/>
            <a:endCxn id="136" idx="1"/>
          </p:cNvCxnSpPr>
          <p:nvPr/>
        </p:nvCxnSpPr>
        <p:spPr>
          <a:xfrm>
            <a:off x="2770580" y="1568399"/>
            <a:ext cx="901500" cy="12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9"/>
          <p:cNvCxnSpPr>
            <a:stCxn id="113" idx="5"/>
            <a:endCxn id="137" idx="1"/>
          </p:cNvCxnSpPr>
          <p:nvPr/>
        </p:nvCxnSpPr>
        <p:spPr>
          <a:xfrm>
            <a:off x="2770580" y="1568399"/>
            <a:ext cx="901500" cy="17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9"/>
          <p:cNvCxnSpPr>
            <a:stCxn id="113" idx="5"/>
            <a:endCxn id="138" idx="1"/>
          </p:cNvCxnSpPr>
          <p:nvPr/>
        </p:nvCxnSpPr>
        <p:spPr>
          <a:xfrm>
            <a:off x="2770580" y="1568399"/>
            <a:ext cx="901500" cy="22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9"/>
          <p:cNvCxnSpPr>
            <a:stCxn id="113" idx="5"/>
            <a:endCxn id="139" idx="2"/>
          </p:cNvCxnSpPr>
          <p:nvPr/>
        </p:nvCxnSpPr>
        <p:spPr>
          <a:xfrm>
            <a:off x="2770580" y="1568399"/>
            <a:ext cx="826800" cy="27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9"/>
          <p:cNvCxnSpPr>
            <a:stCxn id="112" idx="6"/>
            <a:endCxn id="134" idx="2"/>
          </p:cNvCxnSpPr>
          <p:nvPr/>
        </p:nvCxnSpPr>
        <p:spPr>
          <a:xfrm rot="10800000" flipH="1">
            <a:off x="2845400" y="1499700"/>
            <a:ext cx="752100" cy="4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9"/>
          <p:cNvCxnSpPr>
            <a:stCxn id="112" idx="6"/>
            <a:endCxn id="133" idx="2"/>
          </p:cNvCxnSpPr>
          <p:nvPr/>
        </p:nvCxnSpPr>
        <p:spPr>
          <a:xfrm>
            <a:off x="2845400" y="1906200"/>
            <a:ext cx="7521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9"/>
          <p:cNvCxnSpPr>
            <a:stCxn id="112" idx="5"/>
            <a:endCxn id="135" idx="2"/>
          </p:cNvCxnSpPr>
          <p:nvPr/>
        </p:nvCxnSpPr>
        <p:spPr>
          <a:xfrm>
            <a:off x="2770580" y="2007599"/>
            <a:ext cx="826800" cy="37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9"/>
          <p:cNvCxnSpPr>
            <a:stCxn id="112" idx="5"/>
            <a:endCxn id="136" idx="2"/>
          </p:cNvCxnSpPr>
          <p:nvPr/>
        </p:nvCxnSpPr>
        <p:spPr>
          <a:xfrm>
            <a:off x="2770580" y="2007599"/>
            <a:ext cx="8268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9"/>
          <p:cNvCxnSpPr>
            <a:stCxn id="112" idx="5"/>
            <a:endCxn id="137" idx="2"/>
          </p:cNvCxnSpPr>
          <p:nvPr/>
        </p:nvCxnSpPr>
        <p:spPr>
          <a:xfrm>
            <a:off x="2770580" y="2007599"/>
            <a:ext cx="826800" cy="13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>
            <a:stCxn id="112" idx="5"/>
            <a:endCxn id="138" idx="2"/>
          </p:cNvCxnSpPr>
          <p:nvPr/>
        </p:nvCxnSpPr>
        <p:spPr>
          <a:xfrm>
            <a:off x="2770580" y="2007599"/>
            <a:ext cx="826800" cy="18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>
            <a:stCxn id="112" idx="5"/>
            <a:endCxn id="139" idx="2"/>
          </p:cNvCxnSpPr>
          <p:nvPr/>
        </p:nvCxnSpPr>
        <p:spPr>
          <a:xfrm>
            <a:off x="2770580" y="2007599"/>
            <a:ext cx="826800" cy="23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stCxn id="114" idx="6"/>
            <a:endCxn id="134" idx="3"/>
          </p:cNvCxnSpPr>
          <p:nvPr/>
        </p:nvCxnSpPr>
        <p:spPr>
          <a:xfrm rot="10800000" flipH="1">
            <a:off x="2845400" y="1601100"/>
            <a:ext cx="826800" cy="7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stCxn id="114" idx="6"/>
            <a:endCxn id="133" idx="3"/>
          </p:cNvCxnSpPr>
          <p:nvPr/>
        </p:nvCxnSpPr>
        <p:spPr>
          <a:xfrm rot="10800000" flipH="1">
            <a:off x="2845400" y="2040300"/>
            <a:ext cx="8268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>
            <a:stCxn id="114" idx="6"/>
            <a:endCxn id="135" idx="3"/>
          </p:cNvCxnSpPr>
          <p:nvPr/>
        </p:nvCxnSpPr>
        <p:spPr>
          <a:xfrm>
            <a:off x="2845400" y="2345400"/>
            <a:ext cx="826800" cy="1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9"/>
          <p:cNvCxnSpPr>
            <a:stCxn id="114" idx="5"/>
            <a:endCxn id="136" idx="2"/>
          </p:cNvCxnSpPr>
          <p:nvPr/>
        </p:nvCxnSpPr>
        <p:spPr>
          <a:xfrm>
            <a:off x="2770580" y="2446799"/>
            <a:ext cx="826800" cy="4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9"/>
          <p:cNvCxnSpPr>
            <a:stCxn id="114" idx="5"/>
            <a:endCxn id="137" idx="2"/>
          </p:cNvCxnSpPr>
          <p:nvPr/>
        </p:nvCxnSpPr>
        <p:spPr>
          <a:xfrm>
            <a:off x="2770580" y="2446799"/>
            <a:ext cx="826800" cy="9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9"/>
          <p:cNvCxnSpPr>
            <a:stCxn id="114" idx="5"/>
            <a:endCxn id="138" idx="2"/>
          </p:cNvCxnSpPr>
          <p:nvPr/>
        </p:nvCxnSpPr>
        <p:spPr>
          <a:xfrm>
            <a:off x="2770580" y="2446799"/>
            <a:ext cx="826800" cy="14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9"/>
          <p:cNvCxnSpPr>
            <a:stCxn id="114" idx="5"/>
            <a:endCxn id="139" idx="2"/>
          </p:cNvCxnSpPr>
          <p:nvPr/>
        </p:nvCxnSpPr>
        <p:spPr>
          <a:xfrm>
            <a:off x="2770580" y="2446799"/>
            <a:ext cx="826800" cy="18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9"/>
          <p:cNvCxnSpPr>
            <a:stCxn id="115" idx="6"/>
            <a:endCxn id="134" idx="3"/>
          </p:cNvCxnSpPr>
          <p:nvPr/>
        </p:nvCxnSpPr>
        <p:spPr>
          <a:xfrm rot="10800000" flipH="1">
            <a:off x="2845400" y="1601025"/>
            <a:ext cx="826800" cy="12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9"/>
          <p:cNvCxnSpPr>
            <a:stCxn id="115" idx="6"/>
            <a:endCxn id="133" idx="3"/>
          </p:cNvCxnSpPr>
          <p:nvPr/>
        </p:nvCxnSpPr>
        <p:spPr>
          <a:xfrm rot="10800000" flipH="1">
            <a:off x="2845400" y="2040225"/>
            <a:ext cx="826800" cy="8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9"/>
          <p:cNvCxnSpPr>
            <a:stCxn id="115" idx="6"/>
            <a:endCxn id="135" idx="3"/>
          </p:cNvCxnSpPr>
          <p:nvPr/>
        </p:nvCxnSpPr>
        <p:spPr>
          <a:xfrm rot="10800000" flipH="1">
            <a:off x="2845400" y="2479425"/>
            <a:ext cx="826800" cy="3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19"/>
          <p:cNvCxnSpPr>
            <a:stCxn id="115" idx="5"/>
            <a:endCxn id="136" idx="2"/>
          </p:cNvCxnSpPr>
          <p:nvPr/>
        </p:nvCxnSpPr>
        <p:spPr>
          <a:xfrm rot="10800000" flipH="1">
            <a:off x="2770580" y="2908724"/>
            <a:ext cx="826800" cy="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9"/>
          <p:cNvCxnSpPr>
            <a:stCxn id="115" idx="5"/>
            <a:endCxn id="137" idx="2"/>
          </p:cNvCxnSpPr>
          <p:nvPr/>
        </p:nvCxnSpPr>
        <p:spPr>
          <a:xfrm>
            <a:off x="2770580" y="2977424"/>
            <a:ext cx="826800" cy="4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19"/>
          <p:cNvCxnSpPr>
            <a:stCxn id="115" idx="5"/>
            <a:endCxn id="138" idx="2"/>
          </p:cNvCxnSpPr>
          <p:nvPr/>
        </p:nvCxnSpPr>
        <p:spPr>
          <a:xfrm>
            <a:off x="2770580" y="2977424"/>
            <a:ext cx="8268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9"/>
          <p:cNvCxnSpPr>
            <a:stCxn id="115" idx="5"/>
            <a:endCxn id="139" idx="2"/>
          </p:cNvCxnSpPr>
          <p:nvPr/>
        </p:nvCxnSpPr>
        <p:spPr>
          <a:xfrm>
            <a:off x="2770580" y="2977424"/>
            <a:ext cx="826800" cy="13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9"/>
          <p:cNvCxnSpPr>
            <a:stCxn id="116" idx="5"/>
            <a:endCxn id="134" idx="3"/>
          </p:cNvCxnSpPr>
          <p:nvPr/>
        </p:nvCxnSpPr>
        <p:spPr>
          <a:xfrm rot="10800000" flipH="1">
            <a:off x="2770580" y="1601224"/>
            <a:ext cx="901500" cy="18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9"/>
          <p:cNvCxnSpPr>
            <a:stCxn id="116" idx="6"/>
            <a:endCxn id="133" idx="2"/>
          </p:cNvCxnSpPr>
          <p:nvPr/>
        </p:nvCxnSpPr>
        <p:spPr>
          <a:xfrm rot="10800000" flipH="1">
            <a:off x="2845400" y="1939025"/>
            <a:ext cx="752100" cy="14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9"/>
          <p:cNvCxnSpPr>
            <a:stCxn id="116" idx="6"/>
            <a:endCxn id="135" idx="3"/>
          </p:cNvCxnSpPr>
          <p:nvPr/>
        </p:nvCxnSpPr>
        <p:spPr>
          <a:xfrm rot="10800000" flipH="1">
            <a:off x="2845400" y="2479625"/>
            <a:ext cx="826800" cy="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19"/>
          <p:cNvCxnSpPr>
            <a:stCxn id="116" idx="6"/>
            <a:endCxn id="136" idx="3"/>
          </p:cNvCxnSpPr>
          <p:nvPr/>
        </p:nvCxnSpPr>
        <p:spPr>
          <a:xfrm rot="10800000" flipH="1">
            <a:off x="2845400" y="3010025"/>
            <a:ext cx="8268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9"/>
          <p:cNvCxnSpPr>
            <a:stCxn id="116" idx="6"/>
            <a:endCxn id="137" idx="3"/>
          </p:cNvCxnSpPr>
          <p:nvPr/>
        </p:nvCxnSpPr>
        <p:spPr>
          <a:xfrm>
            <a:off x="2845400" y="3367925"/>
            <a:ext cx="826800" cy="1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9"/>
          <p:cNvCxnSpPr>
            <a:stCxn id="116" idx="5"/>
            <a:endCxn id="138" idx="3"/>
          </p:cNvCxnSpPr>
          <p:nvPr/>
        </p:nvCxnSpPr>
        <p:spPr>
          <a:xfrm>
            <a:off x="2770580" y="3469324"/>
            <a:ext cx="9015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9"/>
          <p:cNvCxnSpPr>
            <a:stCxn id="116" idx="5"/>
            <a:endCxn id="139" idx="0"/>
          </p:cNvCxnSpPr>
          <p:nvPr/>
        </p:nvCxnSpPr>
        <p:spPr>
          <a:xfrm>
            <a:off x="2770580" y="3469324"/>
            <a:ext cx="1082400" cy="7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9"/>
          <p:cNvCxnSpPr>
            <a:stCxn id="117" idx="6"/>
            <a:endCxn id="134" idx="3"/>
          </p:cNvCxnSpPr>
          <p:nvPr/>
        </p:nvCxnSpPr>
        <p:spPr>
          <a:xfrm rot="10800000" flipH="1">
            <a:off x="2845400" y="1601250"/>
            <a:ext cx="826800" cy="22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9"/>
          <p:cNvCxnSpPr>
            <a:stCxn id="117" idx="6"/>
            <a:endCxn id="133" idx="3"/>
          </p:cNvCxnSpPr>
          <p:nvPr/>
        </p:nvCxnSpPr>
        <p:spPr>
          <a:xfrm rot="10800000" flipH="1">
            <a:off x="2845400" y="2040450"/>
            <a:ext cx="826800" cy="18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9"/>
          <p:cNvCxnSpPr>
            <a:stCxn id="117" idx="6"/>
            <a:endCxn id="135" idx="3"/>
          </p:cNvCxnSpPr>
          <p:nvPr/>
        </p:nvCxnSpPr>
        <p:spPr>
          <a:xfrm rot="10800000" flipH="1">
            <a:off x="2845400" y="2479650"/>
            <a:ext cx="826800" cy="13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9"/>
          <p:cNvCxnSpPr>
            <a:endCxn id="136" idx="3"/>
          </p:cNvCxnSpPr>
          <p:nvPr/>
        </p:nvCxnSpPr>
        <p:spPr>
          <a:xfrm rot="10800000" flipH="1">
            <a:off x="2845407" y="3010149"/>
            <a:ext cx="826800" cy="8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stCxn id="117" idx="5"/>
            <a:endCxn id="136" idx="2"/>
          </p:cNvCxnSpPr>
          <p:nvPr/>
        </p:nvCxnSpPr>
        <p:spPr>
          <a:xfrm rot="10800000" flipH="1">
            <a:off x="2770580" y="2908649"/>
            <a:ext cx="826800" cy="10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19"/>
          <p:cNvCxnSpPr>
            <a:stCxn id="117" idx="6"/>
            <a:endCxn id="137" idx="4"/>
          </p:cNvCxnSpPr>
          <p:nvPr/>
        </p:nvCxnSpPr>
        <p:spPr>
          <a:xfrm rot="10800000" flipH="1">
            <a:off x="2845400" y="3544050"/>
            <a:ext cx="10074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19"/>
          <p:cNvCxnSpPr>
            <a:stCxn id="117" idx="6"/>
            <a:endCxn id="138" idx="2"/>
          </p:cNvCxnSpPr>
          <p:nvPr/>
        </p:nvCxnSpPr>
        <p:spPr>
          <a:xfrm>
            <a:off x="2845400" y="3845850"/>
            <a:ext cx="7521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9"/>
          <p:cNvCxnSpPr>
            <a:stCxn id="117" idx="6"/>
            <a:endCxn id="139" idx="3"/>
          </p:cNvCxnSpPr>
          <p:nvPr/>
        </p:nvCxnSpPr>
        <p:spPr>
          <a:xfrm>
            <a:off x="2845400" y="3845850"/>
            <a:ext cx="826800" cy="5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9"/>
          <p:cNvCxnSpPr>
            <a:stCxn id="118" idx="6"/>
            <a:endCxn id="134" idx="3"/>
          </p:cNvCxnSpPr>
          <p:nvPr/>
        </p:nvCxnSpPr>
        <p:spPr>
          <a:xfrm rot="10800000" flipH="1">
            <a:off x="2845400" y="1601050"/>
            <a:ext cx="826800" cy="26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9"/>
          <p:cNvCxnSpPr>
            <a:stCxn id="118" idx="5"/>
            <a:endCxn id="139" idx="3"/>
          </p:cNvCxnSpPr>
          <p:nvPr/>
        </p:nvCxnSpPr>
        <p:spPr>
          <a:xfrm>
            <a:off x="2770580" y="4394049"/>
            <a:ext cx="9015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9"/>
          <p:cNvCxnSpPr>
            <a:endCxn id="138" idx="2"/>
          </p:cNvCxnSpPr>
          <p:nvPr/>
        </p:nvCxnSpPr>
        <p:spPr>
          <a:xfrm rot="10800000" flipH="1">
            <a:off x="2845288" y="3878575"/>
            <a:ext cx="7521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19"/>
          <p:cNvCxnSpPr>
            <a:stCxn id="118" idx="7"/>
            <a:endCxn id="137" idx="2"/>
          </p:cNvCxnSpPr>
          <p:nvPr/>
        </p:nvCxnSpPr>
        <p:spPr>
          <a:xfrm rot="10800000" flipH="1">
            <a:off x="2770580" y="3400751"/>
            <a:ext cx="826800" cy="7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19"/>
          <p:cNvCxnSpPr>
            <a:stCxn id="118" idx="6"/>
            <a:endCxn id="136" idx="2"/>
          </p:cNvCxnSpPr>
          <p:nvPr/>
        </p:nvCxnSpPr>
        <p:spPr>
          <a:xfrm rot="10800000" flipH="1">
            <a:off x="2845400" y="2908750"/>
            <a:ext cx="752100" cy="138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>
            <a:stCxn id="118" idx="6"/>
            <a:endCxn id="135" idx="3"/>
          </p:cNvCxnSpPr>
          <p:nvPr/>
        </p:nvCxnSpPr>
        <p:spPr>
          <a:xfrm rot="10800000" flipH="1">
            <a:off x="2845400" y="2479450"/>
            <a:ext cx="826800" cy="18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9"/>
          <p:cNvCxnSpPr>
            <a:stCxn id="118" idx="7"/>
            <a:endCxn id="133" idx="3"/>
          </p:cNvCxnSpPr>
          <p:nvPr/>
        </p:nvCxnSpPr>
        <p:spPr>
          <a:xfrm rot="10800000" flipH="1">
            <a:off x="2770580" y="2040251"/>
            <a:ext cx="901500" cy="21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9"/>
          <p:cNvCxnSpPr>
            <a:stCxn id="118" idx="6"/>
            <a:endCxn id="134" idx="2"/>
          </p:cNvCxnSpPr>
          <p:nvPr/>
        </p:nvCxnSpPr>
        <p:spPr>
          <a:xfrm rot="10800000" flipH="1">
            <a:off x="2845400" y="1499650"/>
            <a:ext cx="752100" cy="27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9"/>
          <p:cNvCxnSpPr>
            <a:stCxn id="134" idx="6"/>
          </p:cNvCxnSpPr>
          <p:nvPr/>
        </p:nvCxnSpPr>
        <p:spPr>
          <a:xfrm rot="10800000" flipH="1">
            <a:off x="4108288" y="1490725"/>
            <a:ext cx="8727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9"/>
          <p:cNvCxnSpPr/>
          <p:nvPr/>
        </p:nvCxnSpPr>
        <p:spPr>
          <a:xfrm>
            <a:off x="4125382" y="1559296"/>
            <a:ext cx="855600" cy="37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4125382" y="1559296"/>
            <a:ext cx="932400" cy="7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9"/>
          <p:cNvCxnSpPr/>
          <p:nvPr/>
        </p:nvCxnSpPr>
        <p:spPr>
          <a:xfrm>
            <a:off x="4125382" y="1559296"/>
            <a:ext cx="932400" cy="12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4125382" y="1559296"/>
            <a:ext cx="932400" cy="17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4125382" y="1559296"/>
            <a:ext cx="932400" cy="22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19"/>
          <p:cNvCxnSpPr/>
          <p:nvPr/>
        </p:nvCxnSpPr>
        <p:spPr>
          <a:xfrm>
            <a:off x="4125382" y="1559296"/>
            <a:ext cx="855600" cy="27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19"/>
          <p:cNvCxnSpPr/>
          <p:nvPr/>
        </p:nvCxnSpPr>
        <p:spPr>
          <a:xfrm rot="10800000" flipH="1">
            <a:off x="4202777" y="1490596"/>
            <a:ext cx="778200" cy="4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9"/>
          <p:cNvCxnSpPr/>
          <p:nvPr/>
        </p:nvCxnSpPr>
        <p:spPr>
          <a:xfrm>
            <a:off x="4202777" y="1897096"/>
            <a:ext cx="7782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19"/>
          <p:cNvCxnSpPr/>
          <p:nvPr/>
        </p:nvCxnSpPr>
        <p:spPr>
          <a:xfrm>
            <a:off x="4125382" y="1998494"/>
            <a:ext cx="855600" cy="37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19"/>
          <p:cNvCxnSpPr/>
          <p:nvPr/>
        </p:nvCxnSpPr>
        <p:spPr>
          <a:xfrm>
            <a:off x="4125382" y="1998494"/>
            <a:ext cx="8556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19"/>
          <p:cNvCxnSpPr/>
          <p:nvPr/>
        </p:nvCxnSpPr>
        <p:spPr>
          <a:xfrm>
            <a:off x="4125382" y="1998494"/>
            <a:ext cx="855600" cy="13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19"/>
          <p:cNvCxnSpPr/>
          <p:nvPr/>
        </p:nvCxnSpPr>
        <p:spPr>
          <a:xfrm>
            <a:off x="4125382" y="1998494"/>
            <a:ext cx="855600" cy="18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19"/>
          <p:cNvCxnSpPr/>
          <p:nvPr/>
        </p:nvCxnSpPr>
        <p:spPr>
          <a:xfrm>
            <a:off x="4125382" y="1998494"/>
            <a:ext cx="855600" cy="23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19"/>
          <p:cNvCxnSpPr/>
          <p:nvPr/>
        </p:nvCxnSpPr>
        <p:spPr>
          <a:xfrm rot="10800000" flipH="1">
            <a:off x="4202777" y="1591994"/>
            <a:ext cx="855600" cy="7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19"/>
          <p:cNvCxnSpPr/>
          <p:nvPr/>
        </p:nvCxnSpPr>
        <p:spPr>
          <a:xfrm rot="10800000" flipH="1">
            <a:off x="4202777" y="2031194"/>
            <a:ext cx="8556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9"/>
          <p:cNvCxnSpPr/>
          <p:nvPr/>
        </p:nvCxnSpPr>
        <p:spPr>
          <a:xfrm>
            <a:off x="4202777" y="2336294"/>
            <a:ext cx="855600" cy="1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9"/>
          <p:cNvCxnSpPr/>
          <p:nvPr/>
        </p:nvCxnSpPr>
        <p:spPr>
          <a:xfrm>
            <a:off x="4125382" y="2437693"/>
            <a:ext cx="855600" cy="4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/>
          <p:nvPr/>
        </p:nvCxnSpPr>
        <p:spPr>
          <a:xfrm>
            <a:off x="4125382" y="2437693"/>
            <a:ext cx="855600" cy="9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9"/>
          <p:cNvCxnSpPr/>
          <p:nvPr/>
        </p:nvCxnSpPr>
        <p:spPr>
          <a:xfrm>
            <a:off x="4125382" y="2437693"/>
            <a:ext cx="855600" cy="14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9"/>
          <p:cNvCxnSpPr/>
          <p:nvPr/>
        </p:nvCxnSpPr>
        <p:spPr>
          <a:xfrm>
            <a:off x="4125382" y="2437693"/>
            <a:ext cx="855600" cy="18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19"/>
          <p:cNvCxnSpPr>
            <a:stCxn id="136" idx="6"/>
          </p:cNvCxnSpPr>
          <p:nvPr/>
        </p:nvCxnSpPr>
        <p:spPr>
          <a:xfrm rot="10800000" flipH="1">
            <a:off x="4108288" y="1592050"/>
            <a:ext cx="950100" cy="13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19"/>
          <p:cNvCxnSpPr/>
          <p:nvPr/>
        </p:nvCxnSpPr>
        <p:spPr>
          <a:xfrm rot="10800000" flipH="1">
            <a:off x="4202777" y="2031118"/>
            <a:ext cx="855600" cy="8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9"/>
          <p:cNvCxnSpPr>
            <a:stCxn id="136" idx="6"/>
          </p:cNvCxnSpPr>
          <p:nvPr/>
        </p:nvCxnSpPr>
        <p:spPr>
          <a:xfrm rot="10800000" flipH="1">
            <a:off x="4108288" y="2470450"/>
            <a:ext cx="950100" cy="4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9"/>
          <p:cNvCxnSpPr/>
          <p:nvPr/>
        </p:nvCxnSpPr>
        <p:spPr>
          <a:xfrm rot="10800000" flipH="1">
            <a:off x="4125382" y="2899616"/>
            <a:ext cx="855600" cy="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9"/>
          <p:cNvCxnSpPr/>
          <p:nvPr/>
        </p:nvCxnSpPr>
        <p:spPr>
          <a:xfrm>
            <a:off x="4125382" y="2968316"/>
            <a:ext cx="855600" cy="4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9"/>
          <p:cNvCxnSpPr/>
          <p:nvPr/>
        </p:nvCxnSpPr>
        <p:spPr>
          <a:xfrm>
            <a:off x="4125382" y="2968316"/>
            <a:ext cx="8556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9"/>
          <p:cNvCxnSpPr/>
          <p:nvPr/>
        </p:nvCxnSpPr>
        <p:spPr>
          <a:xfrm>
            <a:off x="4125382" y="2968316"/>
            <a:ext cx="855600" cy="13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19"/>
          <p:cNvCxnSpPr/>
          <p:nvPr/>
        </p:nvCxnSpPr>
        <p:spPr>
          <a:xfrm rot="10800000" flipH="1">
            <a:off x="4125382" y="1592115"/>
            <a:ext cx="932400" cy="18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9"/>
          <p:cNvCxnSpPr/>
          <p:nvPr/>
        </p:nvCxnSpPr>
        <p:spPr>
          <a:xfrm rot="10800000" flipH="1">
            <a:off x="4202777" y="1929916"/>
            <a:ext cx="778200" cy="14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19"/>
          <p:cNvCxnSpPr/>
          <p:nvPr/>
        </p:nvCxnSpPr>
        <p:spPr>
          <a:xfrm rot="10800000" flipH="1">
            <a:off x="4202777" y="2470516"/>
            <a:ext cx="855600" cy="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19"/>
          <p:cNvCxnSpPr/>
          <p:nvPr/>
        </p:nvCxnSpPr>
        <p:spPr>
          <a:xfrm rot="10800000" flipH="1">
            <a:off x="4202777" y="3000916"/>
            <a:ext cx="8556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4202777" y="3358816"/>
            <a:ext cx="855600" cy="1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4125382" y="3460215"/>
            <a:ext cx="9324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19"/>
          <p:cNvCxnSpPr>
            <a:endCxn id="146" idx="0"/>
          </p:cNvCxnSpPr>
          <p:nvPr/>
        </p:nvCxnSpPr>
        <p:spPr>
          <a:xfrm>
            <a:off x="4125500" y="3460100"/>
            <a:ext cx="1204800" cy="78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19"/>
          <p:cNvCxnSpPr/>
          <p:nvPr/>
        </p:nvCxnSpPr>
        <p:spPr>
          <a:xfrm rot="10800000" flipH="1">
            <a:off x="4202777" y="1592140"/>
            <a:ext cx="855600" cy="22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19"/>
          <p:cNvCxnSpPr/>
          <p:nvPr/>
        </p:nvCxnSpPr>
        <p:spPr>
          <a:xfrm rot="10800000" flipH="1">
            <a:off x="4202777" y="2031340"/>
            <a:ext cx="855600" cy="18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19"/>
          <p:cNvCxnSpPr/>
          <p:nvPr/>
        </p:nvCxnSpPr>
        <p:spPr>
          <a:xfrm rot="10800000" flipH="1">
            <a:off x="4202777" y="2470540"/>
            <a:ext cx="855600" cy="13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19"/>
          <p:cNvCxnSpPr/>
          <p:nvPr/>
        </p:nvCxnSpPr>
        <p:spPr>
          <a:xfrm rot="10800000" flipH="1">
            <a:off x="4202784" y="3001039"/>
            <a:ext cx="855600" cy="8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19"/>
          <p:cNvCxnSpPr/>
          <p:nvPr/>
        </p:nvCxnSpPr>
        <p:spPr>
          <a:xfrm rot="10800000" flipH="1">
            <a:off x="4125382" y="2899539"/>
            <a:ext cx="855600" cy="10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9"/>
          <p:cNvCxnSpPr>
            <a:endCxn id="144" idx="3"/>
          </p:cNvCxnSpPr>
          <p:nvPr/>
        </p:nvCxnSpPr>
        <p:spPr>
          <a:xfrm rot="10800000" flipH="1">
            <a:off x="4202870" y="3560774"/>
            <a:ext cx="946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9"/>
          <p:cNvCxnSpPr/>
          <p:nvPr/>
        </p:nvCxnSpPr>
        <p:spPr>
          <a:xfrm>
            <a:off x="4202777" y="3836740"/>
            <a:ext cx="7782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9"/>
          <p:cNvCxnSpPr/>
          <p:nvPr/>
        </p:nvCxnSpPr>
        <p:spPr>
          <a:xfrm>
            <a:off x="4202777" y="3836740"/>
            <a:ext cx="855600" cy="5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9"/>
          <p:cNvCxnSpPr/>
          <p:nvPr/>
        </p:nvCxnSpPr>
        <p:spPr>
          <a:xfrm rot="10800000" flipH="1">
            <a:off x="4202777" y="1591938"/>
            <a:ext cx="855600" cy="26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9"/>
          <p:cNvCxnSpPr/>
          <p:nvPr/>
        </p:nvCxnSpPr>
        <p:spPr>
          <a:xfrm>
            <a:off x="4125382" y="4384937"/>
            <a:ext cx="9324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19"/>
          <p:cNvCxnSpPr/>
          <p:nvPr/>
        </p:nvCxnSpPr>
        <p:spPr>
          <a:xfrm rot="10800000" flipH="1">
            <a:off x="4202660" y="3869463"/>
            <a:ext cx="7782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19"/>
          <p:cNvCxnSpPr/>
          <p:nvPr/>
        </p:nvCxnSpPr>
        <p:spPr>
          <a:xfrm rot="10800000" flipH="1">
            <a:off x="4125382" y="3391640"/>
            <a:ext cx="855600" cy="7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19"/>
          <p:cNvCxnSpPr/>
          <p:nvPr/>
        </p:nvCxnSpPr>
        <p:spPr>
          <a:xfrm rot="10800000" flipH="1">
            <a:off x="4202777" y="2899638"/>
            <a:ext cx="778200" cy="138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9"/>
          <p:cNvCxnSpPr/>
          <p:nvPr/>
        </p:nvCxnSpPr>
        <p:spPr>
          <a:xfrm rot="10800000" flipH="1">
            <a:off x="4202777" y="2470338"/>
            <a:ext cx="855600" cy="18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19"/>
          <p:cNvCxnSpPr>
            <a:stCxn id="139" idx="6"/>
          </p:cNvCxnSpPr>
          <p:nvPr/>
        </p:nvCxnSpPr>
        <p:spPr>
          <a:xfrm rot="10800000" flipH="1">
            <a:off x="4108288" y="2031275"/>
            <a:ext cx="949500" cy="22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19"/>
          <p:cNvCxnSpPr>
            <a:stCxn id="139" idx="6"/>
          </p:cNvCxnSpPr>
          <p:nvPr/>
        </p:nvCxnSpPr>
        <p:spPr>
          <a:xfrm rot="10800000" flipH="1">
            <a:off x="4108288" y="1490675"/>
            <a:ext cx="872700" cy="28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19"/>
          <p:cNvCxnSpPr/>
          <p:nvPr/>
        </p:nvCxnSpPr>
        <p:spPr>
          <a:xfrm rot="10800000" flipH="1">
            <a:off x="5570338" y="1465800"/>
            <a:ext cx="8727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19"/>
          <p:cNvCxnSpPr/>
          <p:nvPr/>
        </p:nvCxnSpPr>
        <p:spPr>
          <a:xfrm>
            <a:off x="5587432" y="1534371"/>
            <a:ext cx="855600" cy="37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19"/>
          <p:cNvCxnSpPr/>
          <p:nvPr/>
        </p:nvCxnSpPr>
        <p:spPr>
          <a:xfrm>
            <a:off x="5587432" y="1534371"/>
            <a:ext cx="932400" cy="7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19"/>
          <p:cNvCxnSpPr/>
          <p:nvPr/>
        </p:nvCxnSpPr>
        <p:spPr>
          <a:xfrm>
            <a:off x="5587432" y="1534371"/>
            <a:ext cx="932400" cy="12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19"/>
          <p:cNvCxnSpPr/>
          <p:nvPr/>
        </p:nvCxnSpPr>
        <p:spPr>
          <a:xfrm>
            <a:off x="5587432" y="1534371"/>
            <a:ext cx="932400" cy="17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19"/>
          <p:cNvCxnSpPr/>
          <p:nvPr/>
        </p:nvCxnSpPr>
        <p:spPr>
          <a:xfrm>
            <a:off x="5587432" y="1534371"/>
            <a:ext cx="932400" cy="22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19"/>
          <p:cNvCxnSpPr/>
          <p:nvPr/>
        </p:nvCxnSpPr>
        <p:spPr>
          <a:xfrm>
            <a:off x="5587432" y="1534371"/>
            <a:ext cx="855600" cy="27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19"/>
          <p:cNvCxnSpPr>
            <a:stCxn id="140" idx="7"/>
          </p:cNvCxnSpPr>
          <p:nvPr/>
        </p:nvCxnSpPr>
        <p:spPr>
          <a:xfrm rot="10800000" flipH="1">
            <a:off x="5510930" y="1465751"/>
            <a:ext cx="9321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19"/>
          <p:cNvCxnSpPr>
            <a:stCxn id="140" idx="7"/>
          </p:cNvCxnSpPr>
          <p:nvPr/>
        </p:nvCxnSpPr>
        <p:spPr>
          <a:xfrm>
            <a:off x="5510930" y="1896251"/>
            <a:ext cx="9321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19"/>
          <p:cNvCxnSpPr/>
          <p:nvPr/>
        </p:nvCxnSpPr>
        <p:spPr>
          <a:xfrm>
            <a:off x="5587432" y="1973569"/>
            <a:ext cx="855600" cy="37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19"/>
          <p:cNvCxnSpPr/>
          <p:nvPr/>
        </p:nvCxnSpPr>
        <p:spPr>
          <a:xfrm>
            <a:off x="5587432" y="1973569"/>
            <a:ext cx="8556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19"/>
          <p:cNvCxnSpPr/>
          <p:nvPr/>
        </p:nvCxnSpPr>
        <p:spPr>
          <a:xfrm>
            <a:off x="5587432" y="1973569"/>
            <a:ext cx="855600" cy="13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5587432" y="1973569"/>
            <a:ext cx="855600" cy="18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5587432" y="1973569"/>
            <a:ext cx="855600" cy="23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19"/>
          <p:cNvCxnSpPr>
            <a:stCxn id="142" idx="6"/>
          </p:cNvCxnSpPr>
          <p:nvPr/>
        </p:nvCxnSpPr>
        <p:spPr>
          <a:xfrm rot="10800000" flipH="1">
            <a:off x="5585750" y="1567150"/>
            <a:ext cx="934800" cy="8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19"/>
          <p:cNvCxnSpPr>
            <a:stCxn id="142" idx="6"/>
          </p:cNvCxnSpPr>
          <p:nvPr/>
        </p:nvCxnSpPr>
        <p:spPr>
          <a:xfrm rot="10800000" flipH="1">
            <a:off x="5585750" y="2006350"/>
            <a:ext cx="9348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19"/>
          <p:cNvCxnSpPr>
            <a:stCxn id="140" idx="5"/>
          </p:cNvCxnSpPr>
          <p:nvPr/>
        </p:nvCxnSpPr>
        <p:spPr>
          <a:xfrm>
            <a:off x="5510930" y="2099049"/>
            <a:ext cx="1009500" cy="3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5587432" y="2412768"/>
            <a:ext cx="855600" cy="4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5587432" y="2412768"/>
            <a:ext cx="855600" cy="9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19"/>
          <p:cNvCxnSpPr/>
          <p:nvPr/>
        </p:nvCxnSpPr>
        <p:spPr>
          <a:xfrm>
            <a:off x="5587432" y="2412768"/>
            <a:ext cx="855600" cy="14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5587432" y="2412768"/>
            <a:ext cx="855600" cy="18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19"/>
          <p:cNvCxnSpPr/>
          <p:nvPr/>
        </p:nvCxnSpPr>
        <p:spPr>
          <a:xfrm rot="10800000" flipH="1">
            <a:off x="5664827" y="1566993"/>
            <a:ext cx="855600" cy="12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19"/>
          <p:cNvCxnSpPr>
            <a:stCxn id="143" idx="6"/>
          </p:cNvCxnSpPr>
          <p:nvPr/>
        </p:nvCxnSpPr>
        <p:spPr>
          <a:xfrm rot="10800000" flipH="1">
            <a:off x="5585750" y="2022475"/>
            <a:ext cx="895800" cy="94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19"/>
          <p:cNvCxnSpPr>
            <a:stCxn id="143" idx="6"/>
          </p:cNvCxnSpPr>
          <p:nvPr/>
        </p:nvCxnSpPr>
        <p:spPr>
          <a:xfrm rot="10800000" flipH="1">
            <a:off x="5585750" y="2445475"/>
            <a:ext cx="9348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19"/>
          <p:cNvCxnSpPr/>
          <p:nvPr/>
        </p:nvCxnSpPr>
        <p:spPr>
          <a:xfrm rot="10800000" flipH="1">
            <a:off x="5587432" y="2874691"/>
            <a:ext cx="855600" cy="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5587432" y="2943391"/>
            <a:ext cx="855600" cy="4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9"/>
          <p:cNvCxnSpPr/>
          <p:nvPr/>
        </p:nvCxnSpPr>
        <p:spPr>
          <a:xfrm>
            <a:off x="5587432" y="2943391"/>
            <a:ext cx="8556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9"/>
          <p:cNvCxnSpPr/>
          <p:nvPr/>
        </p:nvCxnSpPr>
        <p:spPr>
          <a:xfrm>
            <a:off x="5587432" y="2943391"/>
            <a:ext cx="855600" cy="13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19"/>
          <p:cNvCxnSpPr/>
          <p:nvPr/>
        </p:nvCxnSpPr>
        <p:spPr>
          <a:xfrm rot="10800000" flipH="1">
            <a:off x="5587432" y="1567190"/>
            <a:ext cx="932400" cy="18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19"/>
          <p:cNvCxnSpPr/>
          <p:nvPr/>
        </p:nvCxnSpPr>
        <p:spPr>
          <a:xfrm rot="10800000" flipH="1">
            <a:off x="5664827" y="1904991"/>
            <a:ext cx="778200" cy="14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19"/>
          <p:cNvCxnSpPr/>
          <p:nvPr/>
        </p:nvCxnSpPr>
        <p:spPr>
          <a:xfrm rot="10800000" flipH="1">
            <a:off x="5664827" y="2445591"/>
            <a:ext cx="855600" cy="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19"/>
          <p:cNvCxnSpPr/>
          <p:nvPr/>
        </p:nvCxnSpPr>
        <p:spPr>
          <a:xfrm rot="10800000" flipH="1">
            <a:off x="5664827" y="2975991"/>
            <a:ext cx="8556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19"/>
          <p:cNvCxnSpPr/>
          <p:nvPr/>
        </p:nvCxnSpPr>
        <p:spPr>
          <a:xfrm>
            <a:off x="5664827" y="3333891"/>
            <a:ext cx="855600" cy="1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19"/>
          <p:cNvCxnSpPr/>
          <p:nvPr/>
        </p:nvCxnSpPr>
        <p:spPr>
          <a:xfrm>
            <a:off x="5587432" y="3435290"/>
            <a:ext cx="9324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19"/>
          <p:cNvCxnSpPr>
            <a:endCxn id="153" idx="0"/>
          </p:cNvCxnSpPr>
          <p:nvPr/>
        </p:nvCxnSpPr>
        <p:spPr>
          <a:xfrm>
            <a:off x="5587500" y="3435313"/>
            <a:ext cx="1189800" cy="7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19"/>
          <p:cNvCxnSpPr/>
          <p:nvPr/>
        </p:nvCxnSpPr>
        <p:spPr>
          <a:xfrm rot="10800000" flipH="1">
            <a:off x="5664827" y="1567215"/>
            <a:ext cx="855600" cy="22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19"/>
          <p:cNvCxnSpPr/>
          <p:nvPr/>
        </p:nvCxnSpPr>
        <p:spPr>
          <a:xfrm rot="10800000" flipH="1">
            <a:off x="5664827" y="2006415"/>
            <a:ext cx="855600" cy="18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19"/>
          <p:cNvCxnSpPr/>
          <p:nvPr/>
        </p:nvCxnSpPr>
        <p:spPr>
          <a:xfrm rot="10800000" flipH="1">
            <a:off x="5664827" y="2445615"/>
            <a:ext cx="855600" cy="13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19"/>
          <p:cNvCxnSpPr/>
          <p:nvPr/>
        </p:nvCxnSpPr>
        <p:spPr>
          <a:xfrm rot="10800000" flipH="1">
            <a:off x="5664834" y="2976114"/>
            <a:ext cx="855600" cy="8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19"/>
          <p:cNvCxnSpPr/>
          <p:nvPr/>
        </p:nvCxnSpPr>
        <p:spPr>
          <a:xfrm rot="10800000" flipH="1">
            <a:off x="5587432" y="2874614"/>
            <a:ext cx="855600" cy="10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19"/>
          <p:cNvCxnSpPr/>
          <p:nvPr/>
        </p:nvCxnSpPr>
        <p:spPr>
          <a:xfrm rot="10800000" flipH="1">
            <a:off x="5664920" y="3535849"/>
            <a:ext cx="946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19"/>
          <p:cNvCxnSpPr/>
          <p:nvPr/>
        </p:nvCxnSpPr>
        <p:spPr>
          <a:xfrm>
            <a:off x="5664827" y="3811815"/>
            <a:ext cx="7782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5664827" y="3811815"/>
            <a:ext cx="855600" cy="5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19"/>
          <p:cNvCxnSpPr/>
          <p:nvPr/>
        </p:nvCxnSpPr>
        <p:spPr>
          <a:xfrm rot="10800000" flipH="1">
            <a:off x="5664827" y="1567013"/>
            <a:ext cx="855600" cy="26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19"/>
          <p:cNvCxnSpPr/>
          <p:nvPr/>
        </p:nvCxnSpPr>
        <p:spPr>
          <a:xfrm>
            <a:off x="5587432" y="4360012"/>
            <a:ext cx="9324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19"/>
          <p:cNvCxnSpPr/>
          <p:nvPr/>
        </p:nvCxnSpPr>
        <p:spPr>
          <a:xfrm rot="10800000" flipH="1">
            <a:off x="5664710" y="3844538"/>
            <a:ext cx="7782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9"/>
          <p:cNvCxnSpPr/>
          <p:nvPr/>
        </p:nvCxnSpPr>
        <p:spPr>
          <a:xfrm rot="10800000" flipH="1">
            <a:off x="5587432" y="3366715"/>
            <a:ext cx="855600" cy="7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19"/>
          <p:cNvCxnSpPr/>
          <p:nvPr/>
        </p:nvCxnSpPr>
        <p:spPr>
          <a:xfrm rot="10800000" flipH="1">
            <a:off x="5664827" y="2874713"/>
            <a:ext cx="778200" cy="138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9"/>
          <p:cNvCxnSpPr>
            <a:stCxn id="146" idx="6"/>
          </p:cNvCxnSpPr>
          <p:nvPr/>
        </p:nvCxnSpPr>
        <p:spPr>
          <a:xfrm rot="10800000" flipH="1">
            <a:off x="5585750" y="2445500"/>
            <a:ext cx="934800" cy="19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19"/>
          <p:cNvCxnSpPr/>
          <p:nvPr/>
        </p:nvCxnSpPr>
        <p:spPr>
          <a:xfrm rot="10800000" flipH="1">
            <a:off x="5587432" y="2006215"/>
            <a:ext cx="932400" cy="21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9"/>
          <p:cNvCxnSpPr>
            <a:stCxn id="146" idx="6"/>
          </p:cNvCxnSpPr>
          <p:nvPr/>
        </p:nvCxnSpPr>
        <p:spPr>
          <a:xfrm rot="10800000" flipH="1">
            <a:off x="5585750" y="1465700"/>
            <a:ext cx="857400" cy="29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19"/>
          <p:cNvCxnSpPr>
            <a:stCxn id="148" idx="6"/>
            <a:endCxn id="154" idx="1"/>
          </p:cNvCxnSpPr>
          <p:nvPr/>
        </p:nvCxnSpPr>
        <p:spPr>
          <a:xfrm>
            <a:off x="7032750" y="1501863"/>
            <a:ext cx="819900" cy="6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9"/>
          <p:cNvCxnSpPr>
            <a:stCxn id="148" idx="5"/>
            <a:endCxn id="155" idx="1"/>
          </p:cNvCxnSpPr>
          <p:nvPr/>
        </p:nvCxnSpPr>
        <p:spPr>
          <a:xfrm>
            <a:off x="6957930" y="1603262"/>
            <a:ext cx="916200" cy="15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19"/>
          <p:cNvCxnSpPr>
            <a:stCxn id="147" idx="6"/>
            <a:endCxn id="154" idx="2"/>
          </p:cNvCxnSpPr>
          <p:nvPr/>
        </p:nvCxnSpPr>
        <p:spPr>
          <a:xfrm>
            <a:off x="7032750" y="1941063"/>
            <a:ext cx="639900" cy="5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9"/>
          <p:cNvCxnSpPr>
            <a:stCxn id="147" idx="5"/>
            <a:endCxn id="155" idx="1"/>
          </p:cNvCxnSpPr>
          <p:nvPr/>
        </p:nvCxnSpPr>
        <p:spPr>
          <a:xfrm>
            <a:off x="6957930" y="2042462"/>
            <a:ext cx="916200" cy="11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9"/>
          <p:cNvCxnSpPr>
            <a:stCxn id="149" idx="6"/>
            <a:endCxn id="154" idx="2"/>
          </p:cNvCxnSpPr>
          <p:nvPr/>
        </p:nvCxnSpPr>
        <p:spPr>
          <a:xfrm>
            <a:off x="7032750" y="2380263"/>
            <a:ext cx="63990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19"/>
          <p:cNvCxnSpPr>
            <a:stCxn id="149" idx="5"/>
            <a:endCxn id="155" idx="2"/>
          </p:cNvCxnSpPr>
          <p:nvPr/>
        </p:nvCxnSpPr>
        <p:spPr>
          <a:xfrm>
            <a:off x="6957930" y="2481662"/>
            <a:ext cx="745200" cy="9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9"/>
          <p:cNvCxnSpPr>
            <a:stCxn id="150" idx="6"/>
            <a:endCxn id="154" idx="2"/>
          </p:cNvCxnSpPr>
          <p:nvPr/>
        </p:nvCxnSpPr>
        <p:spPr>
          <a:xfrm rot="10800000" flipH="1">
            <a:off x="7032750" y="2469588"/>
            <a:ext cx="639900" cy="4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19"/>
          <p:cNvCxnSpPr>
            <a:stCxn id="150" idx="5"/>
            <a:endCxn id="155" idx="2"/>
          </p:cNvCxnSpPr>
          <p:nvPr/>
        </p:nvCxnSpPr>
        <p:spPr>
          <a:xfrm>
            <a:off x="6957930" y="3012287"/>
            <a:ext cx="745200" cy="4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9"/>
          <p:cNvCxnSpPr>
            <a:stCxn id="151" idx="6"/>
            <a:endCxn id="154" idx="3"/>
          </p:cNvCxnSpPr>
          <p:nvPr/>
        </p:nvCxnSpPr>
        <p:spPr>
          <a:xfrm rot="10800000" flipH="1">
            <a:off x="7032750" y="2782688"/>
            <a:ext cx="819900" cy="6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19"/>
          <p:cNvCxnSpPr>
            <a:stCxn id="151" idx="5"/>
            <a:endCxn id="155" idx="2"/>
          </p:cNvCxnSpPr>
          <p:nvPr/>
        </p:nvCxnSpPr>
        <p:spPr>
          <a:xfrm rot="10800000" flipH="1">
            <a:off x="6957930" y="3476587"/>
            <a:ext cx="745200" cy="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9"/>
          <p:cNvCxnSpPr>
            <a:stCxn id="152" idx="6"/>
            <a:endCxn id="155" idx="3"/>
          </p:cNvCxnSpPr>
          <p:nvPr/>
        </p:nvCxnSpPr>
        <p:spPr>
          <a:xfrm rot="10800000" flipH="1">
            <a:off x="7032750" y="3789813"/>
            <a:ext cx="841500" cy="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19"/>
          <p:cNvCxnSpPr>
            <a:stCxn id="152" idx="7"/>
            <a:endCxn id="154" idx="3"/>
          </p:cNvCxnSpPr>
          <p:nvPr/>
        </p:nvCxnSpPr>
        <p:spPr>
          <a:xfrm rot="10800000" flipH="1">
            <a:off x="6957930" y="2782713"/>
            <a:ext cx="894900" cy="9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9"/>
          <p:cNvCxnSpPr>
            <a:endCxn id="155" idx="3"/>
          </p:cNvCxnSpPr>
          <p:nvPr/>
        </p:nvCxnSpPr>
        <p:spPr>
          <a:xfrm rot="10800000" flipH="1">
            <a:off x="7032742" y="3789794"/>
            <a:ext cx="841500" cy="5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9"/>
          <p:cNvCxnSpPr>
            <a:stCxn id="153" idx="7"/>
            <a:endCxn id="154" idx="3"/>
          </p:cNvCxnSpPr>
          <p:nvPr/>
        </p:nvCxnSpPr>
        <p:spPr>
          <a:xfrm rot="10800000" flipH="1">
            <a:off x="6957930" y="2782813"/>
            <a:ext cx="894900" cy="14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2547325" y="1995738"/>
            <a:ext cx="4587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et langages  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50" y="469926"/>
            <a:ext cx="1224399" cy="180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246" y="3215231"/>
            <a:ext cx="1365257" cy="1425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696" y="532575"/>
            <a:ext cx="2018104" cy="113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0226" y="3030324"/>
            <a:ext cx="1617450" cy="161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0444" y="3215220"/>
            <a:ext cx="1504494" cy="161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4272" y="182775"/>
            <a:ext cx="3143200" cy="148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3294825" y="1864350"/>
            <a:ext cx="3160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Simulation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137</Words>
  <Application>Microsoft Office PowerPoint</Application>
  <PresentationFormat>Affichage à l'écran (16:9)</PresentationFormat>
  <Paragraphs>46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Wingdings</vt:lpstr>
      <vt:lpstr>Open Sans</vt:lpstr>
      <vt:lpstr>Arial</vt:lpstr>
      <vt:lpstr>PT Sans Narrow</vt:lpstr>
      <vt:lpstr>Georgia</vt:lpstr>
      <vt:lpstr>Tropic</vt:lpstr>
      <vt:lpstr>Détection des accidents -images- </vt:lpstr>
      <vt:lpstr>les problèmes rencontrés </vt:lpstr>
      <vt:lpstr>Let move to Our Classifier </vt:lpstr>
      <vt:lpstr>Plan</vt:lpstr>
      <vt:lpstr>Introduction</vt:lpstr>
      <vt:lpstr>Modèle CNN</vt:lpstr>
      <vt:lpstr>Construction du Modèle CNN</vt:lpstr>
      <vt:lpstr>les outils et langages  </vt:lpstr>
      <vt:lpstr>Simulation </vt:lpstr>
      <vt:lpstr>Références</vt:lpstr>
      <vt:lpstr>Détection des accidents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des accidents </dc:title>
  <cp:lastModifiedBy>sara el</cp:lastModifiedBy>
  <cp:revision>11</cp:revision>
  <dcterms:modified xsi:type="dcterms:W3CDTF">2019-07-07T02:23:49Z</dcterms:modified>
</cp:coreProperties>
</file>