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9DBCC-BBC1-5488-0B1F-1A47B1605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5C0B17-C3BD-FA00-521F-4C32D01E0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88AD33-7334-57A6-CC11-1420577F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CC152-781C-F525-F82D-B6F90E11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41BC4F-F58D-A1BE-1AAA-2C4B4119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33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3524C-7C82-D568-BCCD-C978BEA6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3EE9D6-922E-9503-7C2E-5CCA6BB05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3FBEF-6A25-220C-608D-9F93EFF4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0724B-95ED-CB37-67D0-02785384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E39CF-19A2-03D3-05E8-DAF9E8E7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84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B8595D-9250-A817-DB24-ED25D045A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E6393F-8464-A558-E477-68617BFB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C3473-22BD-560C-642B-C3496F79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08065-3858-6E5E-1E66-B8670B1B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7F7FBB-BCA8-5F73-750E-06B37D9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30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BE072-2734-83B7-8E81-398303BB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777ECA-F6F5-CA26-4F8E-AD5D8730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364C6-056C-97CF-1CAC-18CD7A58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E7287-E31C-B0C3-B9EB-27761BB5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906E8-CD29-8070-ABB1-CED1668B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3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C1E24-0A58-F1F5-646D-22E315B4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B76FB-A8F7-AF6F-FB11-600202084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C77F2-4CD9-C650-F0EC-B598EB4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5C08C9-49DF-FB92-C92F-57C67521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9FA67C-4D09-6638-CD47-CEE194CD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1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C5E7F-C21D-2032-970C-33542A9C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4E9BF-833C-5F2D-8FB6-224F50B5A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F7BC6F-0E29-273F-BF11-7D8B03B57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2E08B8-770F-951C-5886-CE24BE50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B1A11E-6383-BE7D-7A5C-E0D2B747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3FD1D0-9F43-0525-4A6E-55B3F844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60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98FE3-6B3B-3B3C-63E4-BD52E6EB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7F572D-666B-D5C9-9E43-50C1DC20E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2F77D8-158E-6335-BA5D-744C03685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1164C2-F550-D9EA-723E-2927DE89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23B2BC-8EC8-5A70-14C1-E1D952569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69B455-13B2-CD0B-5F8C-A6223E78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64AF6F-3C32-6D21-1F03-C27FBEE2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7C89F-203A-ABA5-A489-17DF55B7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1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3D82F-FC76-7FC7-E8D4-090DC5D6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612D08-CF66-1D1A-C6A4-8CC9B27B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355C68-19D4-14EA-7577-E9F83A58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236DDF-709E-F397-2E38-54C6F735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5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44D48F-0DD1-41FF-A7CF-BEE1DEFC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F9373F-BBAB-80E7-1C1B-25B2CDD2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314031-5403-73A0-FA94-5CC4871E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8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EA835-386E-D6DE-50EC-C3782C0D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CF29B-283A-F6EA-3BF6-DDDBFC5F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927AD3-50B4-8445-B1A5-C0784CB2A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AD67E-251B-B717-E0A3-108907FC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26E470-B15B-2B9F-7A96-627D709D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A82F10-2F7F-4B4A-5ECD-25234285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3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D175F-28D6-BDF8-3E02-43452C43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B51AC0-D0B7-9FE4-CAD6-F1C26E857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008FF3-8860-8ECA-87EC-C51D5FD41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1DE223-4690-DC74-DD67-FB32005A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0A0841-A48E-9052-C867-81E988E7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2280A6-7142-EDFD-7D70-0F02BED7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0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C74E4-A0D6-F5CD-20DB-3C2024D6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8D06A5-B8E2-F4CC-5B3A-AE96E992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08E92D-A4D6-D28C-B8FF-1F4BBAA7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D847-F5A2-4318-AFDA-B92EAB6C003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0C117-E78F-8B1F-1B4F-DAE7839D2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108CCB-8F0E-14A0-0261-62587F1C3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3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26D05-1D41-A0F0-F2A9-94F97CA02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алгоритма вычисления ионосферной поправки для системы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Galileo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A99B59-B8B9-BCA9-A3DC-0997D8842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Сюлин Н. Г. РФ18-32Б</a:t>
            </a:r>
          </a:p>
        </p:txBody>
      </p:sp>
    </p:spTree>
    <p:extLst>
      <p:ext uri="{BB962C8B-B14F-4D97-AF65-F5344CB8AC3E}">
        <p14:creationId xmlns:p14="http://schemas.microsoft.com/office/powerpoint/2010/main" val="115448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D2E00-D5FD-C257-0175-41260F54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Galileo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93D9E-03A0-5EAD-298E-EE0EEC8B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разные системы ГНСС</a:t>
            </a:r>
          </a:p>
          <a:p>
            <a:r>
              <a:rPr lang="en-US" dirty="0"/>
              <a:t>Galileo – </a:t>
            </a:r>
            <a:r>
              <a:rPr lang="ru-RU" dirty="0"/>
              <a:t>новая европейская ГНСС</a:t>
            </a:r>
          </a:p>
        </p:txBody>
      </p:sp>
    </p:spTree>
    <p:extLst>
      <p:ext uri="{BB962C8B-B14F-4D97-AF65-F5344CB8AC3E}">
        <p14:creationId xmlns:p14="http://schemas.microsoft.com/office/powerpoint/2010/main" val="117229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FCC93-F9C6-071E-42E2-FF835787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Ионосфера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DA5A0-E611-2CB3-334B-AEA8A3DA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</a:t>
            </a:r>
          </a:p>
          <a:p>
            <a:r>
              <a:rPr lang="ru-RU" dirty="0"/>
              <a:t>Где находится</a:t>
            </a:r>
          </a:p>
          <a:p>
            <a:r>
              <a:rPr lang="ru-RU" dirty="0"/>
              <a:t>Ионные </a:t>
            </a:r>
            <a:r>
              <a:rPr lang="ru-RU" dirty="0" err="1"/>
              <a:t>газы</a:t>
            </a:r>
            <a:endParaRPr lang="ru-RU" dirty="0"/>
          </a:p>
          <a:p>
            <a:r>
              <a:rPr lang="ru-RU" dirty="0"/>
              <a:t>Солнечная активность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33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DC8A5-97BD-23BE-6D49-D877EBFE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ионосферной задержки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1E7C9-F91A-2BC1-017A-3E7CACCE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Рекомбинация и электроны в ионосфере</a:t>
            </a:r>
          </a:p>
          <a:p>
            <a:r>
              <a:rPr lang="ru-RU" dirty="0"/>
              <a:t>Влияние на сигнал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18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54833-88C0-ED91-B02F-B643B147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NeQuick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F8239-1FA8-CA85-27E1-FB68BB68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</a:t>
            </a:r>
          </a:p>
          <a:p>
            <a:r>
              <a:rPr lang="ru-RU" dirty="0"/>
              <a:t>Зачем нужен</a:t>
            </a:r>
          </a:p>
          <a:p>
            <a:r>
              <a:rPr lang="ru-RU" dirty="0"/>
              <a:t>Где может быть использован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91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8EE8D-DD65-250F-5633-D6DA654F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90EB9C-AE87-B437-45B9-40AD6DF2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Где скачать</a:t>
            </a:r>
          </a:p>
          <a:p>
            <a:r>
              <a:rPr lang="ru-RU" dirty="0"/>
              <a:t>Что нужно</a:t>
            </a:r>
          </a:p>
          <a:p>
            <a:r>
              <a:rPr lang="ru-RU" dirty="0"/>
              <a:t>Как собрать и запустить</a:t>
            </a:r>
          </a:p>
        </p:txBody>
      </p:sp>
    </p:spTree>
    <p:extLst>
      <p:ext uri="{BB962C8B-B14F-4D97-AF65-F5344CB8AC3E}">
        <p14:creationId xmlns:p14="http://schemas.microsoft.com/office/powerpoint/2010/main" val="402383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47EBB-2A9B-9C5C-4C91-7B5F13CC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D66E7-592D-2FB6-E36A-7492621AE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Какие данные нужны</a:t>
            </a:r>
          </a:p>
          <a:p>
            <a:r>
              <a:rPr lang="ru-RU" dirty="0"/>
              <a:t>Откуда их достать</a:t>
            </a:r>
          </a:p>
          <a:p>
            <a:r>
              <a:rPr lang="ru-RU" dirty="0"/>
              <a:t>Что нужно для входных данных</a:t>
            </a:r>
          </a:p>
          <a:p>
            <a:r>
              <a:rPr lang="ru-RU" dirty="0"/>
              <a:t>Что нужно для подготовки входных данных</a:t>
            </a:r>
          </a:p>
          <a:p>
            <a:r>
              <a:rPr lang="ru-RU" dirty="0"/>
              <a:t>Что получается на выходе</a:t>
            </a:r>
          </a:p>
        </p:txBody>
      </p:sp>
    </p:spTree>
    <p:extLst>
      <p:ext uri="{BB962C8B-B14F-4D97-AF65-F5344CB8AC3E}">
        <p14:creationId xmlns:p14="http://schemas.microsoft.com/office/powerpoint/2010/main" val="360666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D2397-334B-3912-A838-243FC2C7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DBE46-F85D-0C75-4404-ECD4B8335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Обработка выходных данных (графики и </a:t>
            </a:r>
            <a:r>
              <a:rPr lang="ru-RU" dirty="0" err="1"/>
              <a:t>тп</a:t>
            </a:r>
            <a:r>
              <a:rPr lang="ru-RU" dirty="0"/>
              <a:t>)</a:t>
            </a:r>
          </a:p>
          <a:p>
            <a:r>
              <a:rPr lang="ru-RU" dirty="0"/>
              <a:t>Подсчет задержки без </a:t>
            </a:r>
            <a:r>
              <a:rPr lang="en-US" dirty="0" err="1"/>
              <a:t>NeQuick</a:t>
            </a:r>
            <a:endParaRPr lang="ru-RU" dirty="0"/>
          </a:p>
          <a:p>
            <a:r>
              <a:rPr lang="ru-RU" dirty="0"/>
              <a:t>Сравнение</a:t>
            </a:r>
          </a:p>
          <a:p>
            <a:r>
              <a:rPr lang="ru-RU" dirty="0"/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183266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F2EAC-507F-84EE-7B08-EDD258EB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D49BF3-238F-A4E1-B4CC-C05452A8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260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Исследование алгоритма вычисления ионосферной поправки для системы Galileo.  </vt:lpstr>
      <vt:lpstr>Galileo</vt:lpstr>
      <vt:lpstr>Ионосфера</vt:lpstr>
      <vt:lpstr>Проблема ионосферной задержки</vt:lpstr>
      <vt:lpstr>NeQuick</vt:lpstr>
      <vt:lpstr>Установка</vt:lpstr>
      <vt:lpstr>Использование</vt:lpstr>
      <vt:lpstr>Анализ результатов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алгоритма вычисления ионосферной поправки для системы Galileo.  </dc:title>
  <dc:creator>Sara</dc:creator>
  <cp:lastModifiedBy>Sara</cp:lastModifiedBy>
  <cp:revision>1</cp:revision>
  <dcterms:created xsi:type="dcterms:W3CDTF">2022-06-15T05:43:05Z</dcterms:created>
  <dcterms:modified xsi:type="dcterms:W3CDTF">2022-06-15T05:43:27Z</dcterms:modified>
</cp:coreProperties>
</file>