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9" r:id="rId5"/>
    <p:sldId id="262" r:id="rId6"/>
    <p:sldId id="270" r:id="rId7"/>
    <p:sldId id="268" r:id="rId8"/>
    <p:sldId id="263" r:id="rId9"/>
    <p:sldId id="267" r:id="rId10"/>
    <p:sldId id="271" r:id="rId11"/>
    <p:sldId id="274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569"/>
            <a:ext cx="9144000" cy="1417394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Galileo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427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Сюлин Никита Геннадьевич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Валиханов Марат Музагитович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2022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3F6882-A2B6-509A-EADA-7C58BA5FA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11095" r="9610" b="4797"/>
          <a:stretch/>
        </p:blipFill>
        <p:spPr>
          <a:xfrm>
            <a:off x="1472711" y="1690688"/>
            <a:ext cx="9246577" cy="4800256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62C2344-CDCA-AB75-EAD7-E0B6F2E0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7707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49176-F9B2-0458-5749-B852FD4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E91519-C22D-8CD7-76E5-E3A8297F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8579" r="7797" b="3772"/>
          <a:stretch/>
        </p:blipFill>
        <p:spPr>
          <a:xfrm>
            <a:off x="1495353" y="1690688"/>
            <a:ext cx="9201294" cy="47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82AC-499B-0B4C-E0A8-0493F76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DDF642-1BC6-DF52-C62D-AA295F75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8843" r="8783" b="2860"/>
          <a:stretch/>
        </p:blipFill>
        <p:spPr>
          <a:xfrm>
            <a:off x="1551842" y="1690688"/>
            <a:ext cx="9088315" cy="4901027"/>
          </a:xfrm>
        </p:spPr>
      </p:pic>
    </p:spTree>
    <p:extLst>
      <p:ext uri="{BB962C8B-B14F-4D97-AF65-F5344CB8AC3E}">
        <p14:creationId xmlns:p14="http://schemas.microsoft.com/office/powerpoint/2010/main" val="45273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B5E6D-720A-04ED-82C1-0BA8F35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ABEDB-3DB6-337A-D23D-2782D0BF2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t="10708" r="9611" b="4797"/>
          <a:stretch/>
        </p:blipFill>
        <p:spPr>
          <a:xfrm>
            <a:off x="1736481" y="1940179"/>
            <a:ext cx="8719038" cy="4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4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7902A-7508-C6C0-4F5D-FFA62238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42" y="1425411"/>
            <a:ext cx="7183315" cy="50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– Исследование модели </a:t>
            </a:r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40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алгоритма вычисления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ионосферной поправки получить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зависимости от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суток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аналогичные зависимости с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измерений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псевдодальности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7F539-35EA-2959-D6A3-4A755A7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1594392"/>
            <a:ext cx="4935394" cy="4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5-97BD-23BE-6D49-D877EBF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1E7C9-F91A-2BC1-017A-3E7CACC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521F4-03AA-7E12-4D46-766DB5A0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46200" cy="1319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B4A6F-7973-C15E-5AFF-60A2EAB6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09" y="2941753"/>
            <a:ext cx="7979381" cy="23354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E2CC07-D972-5043-F5C3-4DA8E60E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84" y="1758995"/>
            <a:ext cx="5083040" cy="11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323C6-8EC2-6E4A-0C03-C35AFD1B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76" y="1690688"/>
            <a:ext cx="10142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90854" cy="39619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75" y="1690688"/>
            <a:ext cx="4026724" cy="45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CAEF-181D-ACB0-8976-B28C7023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3" y="5992525"/>
            <a:ext cx="10515600" cy="6400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CHIPI00BRA,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Сан-Паулу, Бразилия (-22,7, -45)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C930D-585F-7284-F74A-D5F9A8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690688"/>
            <a:ext cx="8409329" cy="4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26CD-5492-C48B-2FFD-4DAE39D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F10C67E-F109-4C47-8926-80B1E78C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1592421"/>
            <a:ext cx="5395428" cy="367315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7A1E1E-B2AA-F0F8-C6D4-CABFD272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9386"/>
            <a:ext cx="5993914" cy="23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6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92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  ДИПЛОМНАЯ РАБОТА Исследование алгоритма вычисления ионосферной поправки для системы Galileo </vt:lpstr>
      <vt:lpstr>Актуальность</vt:lpstr>
      <vt:lpstr>Цель – Исследование модели NeQuick</vt:lpstr>
      <vt:lpstr>Входные данные</vt:lpstr>
      <vt:lpstr>Использование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7</cp:revision>
  <dcterms:created xsi:type="dcterms:W3CDTF">2022-06-15T05:43:05Z</dcterms:created>
  <dcterms:modified xsi:type="dcterms:W3CDTF">2022-06-16T19:12:25Z</dcterms:modified>
</cp:coreProperties>
</file>