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9" r:id="rId12"/>
    <p:sldId id="268" r:id="rId13"/>
    <p:sldId id="263" r:id="rId14"/>
    <p:sldId id="267" r:id="rId15"/>
    <p:sldId id="271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Galileo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Сюлин Н. Г. РФ18-32Б</a:t>
            </a:r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90854" cy="39619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75" y="1690688"/>
            <a:ext cx="4026724" cy="45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88BB9-3738-DEE8-2160-D69FA267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9F33648D-3695-1C2E-984D-BFCFE832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6" y="1690688"/>
            <a:ext cx="5697864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6EE153-6573-9B9D-4DC4-70FE078F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0158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C930D-585F-7284-F74A-D5F9A8C7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690688"/>
            <a:ext cx="9140042" cy="46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26CD-5492-C48B-2FFD-4DAE39D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F10C67E-F109-4C47-8926-80B1E78C9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2" y="1592421"/>
            <a:ext cx="5395428" cy="367315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7A1E1E-B2AA-F0F8-C6D4-CABFD2720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9386"/>
            <a:ext cx="5993914" cy="23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B1F72-7EA4-68E6-3042-1E868C4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2DF7A3F-6B4E-945F-A9CE-58F71302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8843" r="8783" b="2860"/>
          <a:stretch/>
        </p:blipFill>
        <p:spPr>
          <a:xfrm>
            <a:off x="838200" y="1690688"/>
            <a:ext cx="4258088" cy="229624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534A14-7A02-9352-79B3-E6B303D3B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8579" r="7797" b="3772"/>
          <a:stretch/>
        </p:blipFill>
        <p:spPr>
          <a:xfrm>
            <a:off x="6864654" y="1699594"/>
            <a:ext cx="4414489" cy="22962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E23D72-39D4-822C-D68B-F2A062CD9A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t="10708" r="9611" b="4797"/>
          <a:stretch/>
        </p:blipFill>
        <p:spPr>
          <a:xfrm>
            <a:off x="838200" y="4186576"/>
            <a:ext cx="4397627" cy="22962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3F6882-A2B6-509A-EADA-7C58BA5FA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11095" r="9610" b="4797"/>
          <a:stretch/>
        </p:blipFill>
        <p:spPr>
          <a:xfrm>
            <a:off x="6836594" y="4186576"/>
            <a:ext cx="4442549" cy="23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3F2A0-01DE-422F-510F-652DC9B1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D2E00-D5FD-C257-0175-41260F54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Galileo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93D9E-03A0-5EAD-298E-EE0EEC8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разные системы ГНСС</a:t>
            </a:r>
          </a:p>
          <a:p>
            <a:r>
              <a:rPr lang="en-US" dirty="0"/>
              <a:t>Galileo – </a:t>
            </a:r>
            <a:r>
              <a:rPr lang="ru-RU" dirty="0"/>
              <a:t>новая европейская ГНСС</a:t>
            </a:r>
          </a:p>
        </p:txBody>
      </p:sp>
    </p:spTree>
    <p:extLst>
      <p:ext uri="{BB962C8B-B14F-4D97-AF65-F5344CB8AC3E}">
        <p14:creationId xmlns:p14="http://schemas.microsoft.com/office/powerpoint/2010/main" val="11722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FCC93-F9C6-071E-42E2-FF83578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Ионосфера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DA5A0-E611-2CB3-334B-AEA8A3DA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</a:p>
          <a:p>
            <a:r>
              <a:rPr lang="ru-RU" dirty="0"/>
              <a:t>Где находится</a:t>
            </a:r>
          </a:p>
          <a:p>
            <a:r>
              <a:rPr lang="ru-RU" dirty="0"/>
              <a:t>Ионные </a:t>
            </a:r>
            <a:r>
              <a:rPr lang="ru-RU" dirty="0" err="1"/>
              <a:t>газы</a:t>
            </a:r>
            <a:endParaRPr lang="ru-RU" dirty="0"/>
          </a:p>
          <a:p>
            <a:r>
              <a:rPr lang="ru-RU" dirty="0"/>
              <a:t>Солнечная активность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FEC55-7DAA-9061-5256-5AED53594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6" y="4172332"/>
            <a:ext cx="11772888" cy="23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C8A5-97BD-23BE-6D49-D877EBF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ионосферной задержки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1E7C9-F91A-2BC1-017A-3E7CACCE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Рекомбинация и электроны в ионосфере</a:t>
            </a:r>
          </a:p>
          <a:p>
            <a:r>
              <a:rPr lang="ru-RU" dirty="0"/>
              <a:t>Влияние на сигнал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521F4-03AA-7E12-4D46-766DB5A0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2408"/>
            <a:ext cx="3046200" cy="13193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B4A6F-7973-C15E-5AFF-60A2EAB6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43" y="3107567"/>
            <a:ext cx="624927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54833-88C0-ED91-B02F-B643B14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F8239-1FA8-CA85-27E1-FB68BB68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</a:p>
          <a:p>
            <a:r>
              <a:rPr lang="ru-RU" dirty="0"/>
              <a:t>Зачем нужен</a:t>
            </a:r>
          </a:p>
          <a:p>
            <a:r>
              <a:rPr lang="ru-RU" dirty="0"/>
              <a:t>Где может быть использован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AF70B3-43A7-A052-6E20-44B22D90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71" y="1275488"/>
            <a:ext cx="4538848" cy="43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8EE8D-DD65-250F-5633-D6DA654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EB9C-AE87-B437-45B9-40AD6DF2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Где скачать</a:t>
            </a:r>
          </a:p>
          <a:p>
            <a:r>
              <a:rPr lang="ru-RU" dirty="0"/>
              <a:t>Что нужно</a:t>
            </a:r>
          </a:p>
          <a:p>
            <a:r>
              <a:rPr lang="ru-RU" dirty="0"/>
              <a:t>Как собрать и запустить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419DA9-541E-30A9-9ED9-13662EF0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15" y="1538738"/>
            <a:ext cx="932627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D66E7-592D-2FB6-E36A-7492621A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данные нужны</a:t>
            </a:r>
          </a:p>
          <a:p>
            <a:r>
              <a:rPr lang="ru-RU" dirty="0"/>
              <a:t>Откуда их достать</a:t>
            </a:r>
          </a:p>
          <a:p>
            <a:r>
              <a:rPr lang="ru-RU" dirty="0"/>
              <a:t>Что нужно для входных данных</a:t>
            </a:r>
          </a:p>
          <a:p>
            <a:r>
              <a:rPr lang="ru-RU" dirty="0"/>
              <a:t>Что нужно для подготовки входных данных</a:t>
            </a:r>
          </a:p>
          <a:p>
            <a:r>
              <a:rPr lang="ru-RU" dirty="0"/>
              <a:t>Что получается на выходе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323C6-8EC2-6E4A-0C03-C35AFD1B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80" y="2110031"/>
            <a:ext cx="8816439" cy="37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103</Words>
  <Application>Microsoft Office PowerPoint</Application>
  <PresentationFormat>Широкоэкранный</PresentationFormat>
  <Paragraphs>36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Исследование алгоритма вычисления ионосферной поправки для системы Galileo.  </vt:lpstr>
      <vt:lpstr>Актуальность</vt:lpstr>
      <vt:lpstr>Цель</vt:lpstr>
      <vt:lpstr>Galileo</vt:lpstr>
      <vt:lpstr>Ионосфера</vt:lpstr>
      <vt:lpstr>Проблема ионосферной задержки</vt:lpstr>
      <vt:lpstr>NeQuick</vt:lpstr>
      <vt:lpstr>Установка</vt:lpstr>
      <vt:lpstr>Использование</vt:lpstr>
      <vt:lpstr>Входные данные</vt:lpstr>
      <vt:lpstr>Входные данные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6</cp:revision>
  <dcterms:created xsi:type="dcterms:W3CDTF">2022-06-15T05:43:05Z</dcterms:created>
  <dcterms:modified xsi:type="dcterms:W3CDTF">2022-06-16T11:56:48Z</dcterms:modified>
</cp:coreProperties>
</file>