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2" r:id="rId5"/>
    <p:sldId id="270" r:id="rId6"/>
    <p:sldId id="268" r:id="rId7"/>
    <p:sldId id="263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699BD-3EB4-4178-AAED-87A8431DFBBB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4241-0732-4EC5-BA62-B14489603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3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9DBCC-BBC1-5488-0B1F-1A47B160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5C0B17-C3BD-FA00-521F-4C32D01E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8AD33-7334-57A6-CC11-1420577F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5C3A-8C2B-4596-B1DF-EA924C215344}" type="datetime1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CC152-781C-F525-F82D-B6F90E11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1BC4F-F58D-A1BE-1AAA-2C4B411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3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3524C-7C82-D568-BCCD-C978BEA6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3EE9D6-922E-9503-7C2E-5CCA6BB0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3FBEF-6A25-220C-608D-9F93EFF4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AC58-0E26-45EF-935C-A90B05B1D0E6}" type="datetime1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0724B-95ED-CB37-67D0-0278538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E39CF-19A2-03D3-05E8-DAF9E8E7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4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B8595D-9250-A817-DB24-ED25D045A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E6393F-8464-A558-E477-68617BFB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C3473-22BD-560C-642B-C3496F79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BFD8-F779-4EB3-80F1-8CAA0BCC1FEC}" type="datetime1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08065-3858-6E5E-1E66-B8670B1B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F7FBB-BCA8-5F73-750E-06B37D9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3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BE072-2734-83B7-8E81-398303B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77ECA-F6F5-CA26-4F8E-AD5D8730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364C6-056C-97CF-1CAC-18CD7A58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3832-6564-45F0-A19D-752108EC922C}" type="datetime1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E7287-E31C-B0C3-B9EB-27761BB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906E8-CD29-8070-ABB1-CED1668B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C1E24-0A58-F1F5-646D-22E315B4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B76FB-A8F7-AF6F-FB11-60020208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C77F2-4CD9-C650-F0EC-B598EB4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CC92-25D8-4103-A1EA-E0F1B331A176}" type="datetime1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C08C9-49DF-FB92-C92F-57C67521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FA67C-4D09-6638-CD47-CEE194CD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5E7F-C21D-2032-970C-33542A9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4E9BF-833C-5F2D-8FB6-224F50B5A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7BC6F-0E29-273F-BF11-7D8B03B5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E08B8-770F-951C-5886-CE24BE50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D9F-C3B5-4AA3-A407-F8A5633A5FCD}" type="datetime1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1A11E-6383-BE7D-7A5C-E0D2B747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FD1D0-9F43-0525-4A6E-55B3F844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8FE3-6B3B-3B3C-63E4-BD52E6EB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F572D-666B-D5C9-9E43-50C1DC20E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2F77D8-158E-6335-BA5D-744C0368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1164C2-F550-D9EA-723E-2927DE89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23B2BC-8EC8-5A70-14C1-E1D952569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69B455-13B2-CD0B-5F8C-A6223E78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EF00-8FC1-4C09-9CE6-D680758AB6FD}" type="datetime1">
              <a:rPr lang="ru-RU" smtClean="0"/>
              <a:t>01.07.2022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64AF6F-3C32-6D21-1F03-C27FBEE2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7C89F-203A-ABA5-A489-17DF55B7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1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3D82F-FC76-7FC7-E8D4-090DC5D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12D08-CF66-1D1A-C6A4-8CC9B27B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E0E-E7A8-4316-90D9-6E1E9626E2E5}" type="datetime1">
              <a:rPr lang="ru-RU" smtClean="0"/>
              <a:t>01.07.2022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355C68-19D4-14EA-7577-E9F83A58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236DDF-709E-F397-2E38-54C6F73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44D48F-0DD1-41FF-A7CF-BEE1DEF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652-C041-4D21-99E0-A77679D0FB7E}" type="datetime1">
              <a:rPr lang="ru-RU" smtClean="0"/>
              <a:t>01.07.2022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F9373F-BBAB-80E7-1C1B-25B2CDD2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314031-5403-73A0-FA94-5CC4871E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EA835-386E-D6DE-50EC-C3782C0D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CF29B-283A-F6EA-3BF6-DDDBFC5F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927AD3-50B4-8445-B1A5-C0784CB2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AD67E-251B-B717-E0A3-108907FC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2AA4-1922-4232-950E-79D812299E69}" type="datetime1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6E470-B15B-2B9F-7A96-627D709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A82F10-2F7F-4B4A-5ECD-25234285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D175F-28D6-BDF8-3E02-43452C43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51AC0-D0B7-9FE4-CAD6-F1C26E857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008FF3-8860-8ECA-87EC-C51D5FD41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DE223-4690-DC74-DD67-FB32005A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E9DC-D08F-4AC5-A479-AC76F22F1C10}" type="datetime1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0A0841-A48E-9052-C867-81E988E7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2280A6-7142-EDFD-7D70-0F02BED7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0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74E4-A0D6-F5CD-20DB-3C2024D6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D06A5-B8E2-F4CC-5B3A-AE96E992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08E92D-A4D6-D28C-B8FF-1F4BBAA7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F163-5FE2-4379-9717-B3BE142318A6}" type="datetime1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0C117-E78F-8B1F-1B4F-DAE7839D2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08CCB-8F0E-14A0-0261-62587F1C3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C90C-5965-437A-AC23-DD0CF0A0A16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6D05-1D41-A0F0-F2A9-94F97CA0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6291"/>
            <a:ext cx="9144000" cy="1932709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алгоритма вычисления ионосферной поправки для системы Galileo</a:t>
            </a:r>
            <a:br>
              <a:rPr lang="ru-RU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A99B59-B8B9-BCA9-A3DC-0997D8842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4307"/>
            <a:ext cx="9144000" cy="1417394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Сюлин Никита Геннадьевич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Валиханов Марат Музагитович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103B10-098E-BBD5-0038-D21D4542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8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4E18-6630-763B-30EF-441E6A9D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7D7681-9F06-9B46-911D-522C21ED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C27B93-5368-DDFB-E79E-AE940D544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54" y="1537036"/>
            <a:ext cx="9408091" cy="48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3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1D0D2-E06E-C28F-5933-AEC8D0E5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D048F3-DC30-2397-0079-C6AB86D4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118147-8B28-D0E8-0772-96645FD3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08" y="1345324"/>
            <a:ext cx="8034584" cy="53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0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7EB47-3F06-7A5E-0B73-9A8CEC8D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– Исследование модели </a:t>
            </a:r>
            <a:r>
              <a:rPr lang="en-US" dirty="0" err="1"/>
              <a:t>NeQuick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79BAC-0C57-956D-1016-E6628C2E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140"/>
            <a:ext cx="10515600" cy="48581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алгоритма вычисления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ионосферной поправки получить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 зависимости от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суток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ионосферную задержку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2х частотным измерениям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 сравнить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47F539-35EA-2959-D6A3-4A755A7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62" y="1594392"/>
            <a:ext cx="4935394" cy="468331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73A9F8-25E5-134E-B161-C10458FD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6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47EBB-2A9B-9C5C-4C91-7B5F13C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494E9-6F29-CD54-EAAF-683FCC7F9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87715" cy="29573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err="1"/>
              <a:t>NeQuick</a:t>
            </a:r>
            <a:endParaRPr lang="en-US" dirty="0"/>
          </a:p>
          <a:p>
            <a:r>
              <a:rPr lang="ru-RU" dirty="0"/>
              <a:t>Коэффициенты солнечной активности</a:t>
            </a:r>
          </a:p>
          <a:p>
            <a:r>
              <a:rPr lang="ru-RU" dirty="0"/>
              <a:t>Время</a:t>
            </a:r>
          </a:p>
          <a:p>
            <a:r>
              <a:rPr lang="ru-RU" dirty="0"/>
              <a:t>Координаты станции наблюдений</a:t>
            </a:r>
          </a:p>
          <a:p>
            <a:r>
              <a:rPr lang="ru-RU" dirty="0"/>
              <a:t>Координаты положения спутника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25814A-3FD6-CAE4-78EC-34CA4D7C64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Реальные измерения</a:t>
            </a:r>
          </a:p>
          <a:p>
            <a:r>
              <a:rPr lang="ru-RU" dirty="0"/>
              <a:t>Частоты приемника</a:t>
            </a:r>
          </a:p>
          <a:p>
            <a:r>
              <a:rPr lang="ru-RU" dirty="0"/>
              <a:t>Псевдодальность для 2 частот</a:t>
            </a:r>
          </a:p>
          <a:p>
            <a:r>
              <a:rPr lang="ru-RU" dirty="0"/>
              <a:t>Время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DAFCD9-C317-E379-1597-A58D8C83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57591"/>
            <a:ext cx="3046200" cy="13193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EC74D1-9B48-4E1D-22AB-1BB9913DB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4925898"/>
            <a:ext cx="5083040" cy="118275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A08974-DD7D-A498-0ABF-68509C95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66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F9275-626A-BE19-8E54-CA893075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D83D470-19D6-AF3B-4FD3-1C8BCDB5F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93" b="61673"/>
          <a:stretch/>
        </p:blipFill>
        <p:spPr>
          <a:xfrm>
            <a:off x="768013" y="1453295"/>
            <a:ext cx="4679550" cy="176468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F8CE2D7-8435-DD50-D3BB-85D20F862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8" b="15503"/>
          <a:stretch/>
        </p:blipFill>
        <p:spPr>
          <a:xfrm>
            <a:off x="768012" y="3428999"/>
            <a:ext cx="4679549" cy="24011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84DBE5-EECE-805E-7DC3-DE35F6340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20"/>
          <a:stretch/>
        </p:blipFill>
        <p:spPr>
          <a:xfrm>
            <a:off x="6060969" y="1453296"/>
            <a:ext cx="5292831" cy="307474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927FAE-41D2-0827-2814-172E6A7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11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89EB5-B756-D5D0-64BE-037E3C5B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EE0AA5-509B-5239-F35D-C9BB6C15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84960" cy="424491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C3E9B3-99BA-E7D0-DFA4-717C7A0B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10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D2397-334B-3912-A838-243FC2C7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4ECAEF-181D-ACB0-8976-B28C70232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43" y="5992525"/>
            <a:ext cx="10515600" cy="64005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CHIPI00BRA,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Сан-Паулу, Бразилия (-22.7</a:t>
            </a:r>
            <a:r>
              <a:rPr lang="ru-RU" dirty="0"/>
              <a:t>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-45</a:t>
            </a:r>
            <a:r>
              <a:rPr lang="ru-RU" dirty="0"/>
              <a:t>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48F24-0A96-1FC5-6327-1932CF9F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798134-FC98-822F-FA52-C9DE2B37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54" y="1415709"/>
            <a:ext cx="8560778" cy="448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182AC-499B-0B4C-E0A8-0493F76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66A8799F-3878-E936-771A-885030E6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37" y="1374164"/>
            <a:ext cx="10206126" cy="539591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C5F39C-59F7-73FF-BF81-F184E524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73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7615CB-26D7-DE4E-E175-D4E9CFE98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4" y="1110395"/>
            <a:ext cx="10946252" cy="550142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096685F-BC85-3E12-0152-08CC3379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F51458-B3DB-C13E-E986-9BDAA25C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94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110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   Исследование алгоритма вычисления ионосферной поправки для системы Galileo </vt:lpstr>
      <vt:lpstr>Актуальность</vt:lpstr>
      <vt:lpstr>Цель – Исследование модели NeQuick</vt:lpstr>
      <vt:lpstr>Входные данные</vt:lpstr>
      <vt:lpstr>Входные данные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Анализ результатов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алгоритма вычисления ионосферной поправки для системы Galileo.  </dc:title>
  <dc:creator>Sara</dc:creator>
  <cp:lastModifiedBy>Sara</cp:lastModifiedBy>
  <cp:revision>13</cp:revision>
  <dcterms:created xsi:type="dcterms:W3CDTF">2022-06-15T05:43:05Z</dcterms:created>
  <dcterms:modified xsi:type="dcterms:W3CDTF">2022-07-01T16:41:44Z</dcterms:modified>
</cp:coreProperties>
</file>