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62" r:id="rId5"/>
    <p:sldId id="270" r:id="rId6"/>
    <p:sldId id="268" r:id="rId7"/>
    <p:sldId id="263" r:id="rId8"/>
    <p:sldId id="273" r:id="rId9"/>
    <p:sldId id="274" r:id="rId10"/>
    <p:sldId id="275" r:id="rId11"/>
    <p:sldId id="264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99DBCC-BBC1-5488-0B1F-1A47B1605E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05C0B17-C3BD-FA00-521F-4C32D01E0D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288AD33-7334-57A6-CC11-1420577F8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D847-F5A2-4318-AFDA-B92EAB6C0036}" type="datetimeFigureOut">
              <a:rPr lang="ru-RU" smtClean="0"/>
              <a:t>26.06.2022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CACC152-781C-F525-F82D-B6F90E111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B41BC4F-F58D-A1BE-1AAA-2C4B41192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3C90C-5965-437A-AC23-DD0CF0A0A1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5339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B3524C-7C82-D568-BCCD-C978BEA6A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D3EE9D6-922E-9503-7C2E-5CCA6BB05D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D73FBEF-6A25-220C-608D-9F93EFF4D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D847-F5A2-4318-AFDA-B92EAB6C0036}" type="datetimeFigureOut">
              <a:rPr lang="ru-RU" smtClean="0"/>
              <a:t>26.06.2022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160724B-95ED-CB37-67D0-027853846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3AE39CF-19A2-03D3-05E8-DAF9E8E72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3C90C-5965-437A-AC23-DD0CF0A0A1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6846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7B8595D-9250-A817-DB24-ED25D045A9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CE6393F-8464-A558-E477-68617BFBD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C6C3473-22BD-560C-642B-C3496F79F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D847-F5A2-4318-AFDA-B92EAB6C0036}" type="datetimeFigureOut">
              <a:rPr lang="ru-RU" smtClean="0"/>
              <a:t>26.06.2022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F708065-3858-6E5E-1E66-B8670B1B7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D7F7FBB-BCA8-5F73-750E-06B37D9C4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3C90C-5965-437A-AC23-DD0CF0A0A1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5306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8BE072-2734-83B7-8E81-398303BB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777ECA-F6F5-CA26-4F8E-AD5D87307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1E364C6-056C-97CF-1CAC-18CD7A588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D847-F5A2-4318-AFDA-B92EAB6C0036}" type="datetimeFigureOut">
              <a:rPr lang="ru-RU" smtClean="0"/>
              <a:t>26.06.2022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7CE7287-E31C-B0C3-B9EB-27761BB51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24906E8-CD29-8070-ABB1-CED1668B9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3C90C-5965-437A-AC23-DD0CF0A0A1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4033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3C1E24-0A58-F1F5-646D-22E315B4B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82B76FB-A8F7-AF6F-FB11-600202084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DCC77F2-4CD9-C650-F0EC-B598EB49F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D847-F5A2-4318-AFDA-B92EAB6C0036}" type="datetimeFigureOut">
              <a:rPr lang="ru-RU" smtClean="0"/>
              <a:t>26.06.2022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5C08C9-49DF-FB92-C92F-57C67521B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D9FA67C-4D09-6638-CD47-CEE194CD5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3C90C-5965-437A-AC23-DD0CF0A0A1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4011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4C5E7F-C21D-2032-970C-33542A9C9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B4E9BF-833C-5F2D-8FB6-224F50B5AA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6F7BC6F-0E29-273F-BF11-7D8B03B572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B2E08B8-770F-951C-5886-CE24BE502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D847-F5A2-4318-AFDA-B92EAB6C0036}" type="datetimeFigureOut">
              <a:rPr lang="ru-RU" smtClean="0"/>
              <a:t>26.06.2022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3B1A11E-6383-BE7D-7A5C-E0D2B7476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D3FD1D0-9F43-0525-4A6E-55B3F844F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3C90C-5965-437A-AC23-DD0CF0A0A1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4607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D98FE3-6B3B-3B3C-63E4-BD52E6EBB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07F572D-666B-D5C9-9E43-50C1DC20E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52F77D8-158E-6335-BA5D-744C03685C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11164C2-F550-D9EA-723E-2927DE89AB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023B2BC-8EC8-5A70-14C1-E1D952569F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069B455-13B2-CD0B-5F8C-A6223E781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D847-F5A2-4318-AFDA-B92EAB6C0036}" type="datetimeFigureOut">
              <a:rPr lang="ru-RU" smtClean="0"/>
              <a:t>26.06.2022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064AF6F-3C32-6D21-1F03-C27FBEE2F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447C89F-203A-ABA5-A489-17DF55B74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3C90C-5965-437A-AC23-DD0CF0A0A1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4118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A3D82F-FC76-7FC7-E8D4-090DC5D6B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F612D08-CF66-1D1A-C6A4-8CC9B27B0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D847-F5A2-4318-AFDA-B92EAB6C0036}" type="datetimeFigureOut">
              <a:rPr lang="ru-RU" smtClean="0"/>
              <a:t>26.06.2022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C355C68-19D4-14EA-7577-E9F83A58D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A236DDF-709E-F397-2E38-54C6F735A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3C90C-5965-437A-AC23-DD0CF0A0A1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1451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244D48F-0DD1-41FF-A7CF-BEE1DEFC4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D847-F5A2-4318-AFDA-B92EAB6C0036}" type="datetimeFigureOut">
              <a:rPr lang="ru-RU" smtClean="0"/>
              <a:t>26.06.2022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FF9373F-BBAB-80E7-1C1B-25B2CDD21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4314031-5403-73A0-FA94-5CC4871E1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3C90C-5965-437A-AC23-DD0CF0A0A1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7877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CEA835-386E-D6DE-50EC-C3782C0D3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1CF29B-283A-F6EA-3BF6-DDDBFC5F6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E927AD3-50B4-8445-B1A5-C0784CB2AE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D9AD67E-251B-B717-E0A3-108907FCF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D847-F5A2-4318-AFDA-B92EAB6C0036}" type="datetimeFigureOut">
              <a:rPr lang="ru-RU" smtClean="0"/>
              <a:t>26.06.2022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126E470-B15B-2B9F-7A96-627D709DA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CA82F10-2F7F-4B4A-5ECD-252342851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3C90C-5965-437A-AC23-DD0CF0A0A1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6231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AD175F-28D6-BDF8-3E02-43452C435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9B51AC0-D0B7-9FE4-CAD6-F1C26E857E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5008FF3-8860-8ECA-87EC-C51D5FD41C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81DE223-4690-DC74-DD67-FB32005AC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D847-F5A2-4318-AFDA-B92EAB6C0036}" type="datetimeFigureOut">
              <a:rPr lang="ru-RU" smtClean="0"/>
              <a:t>26.06.2022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A0A0841-A48E-9052-C867-81E988E73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C2280A6-7142-EDFD-7D70-0F02BED71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3C90C-5965-437A-AC23-DD0CF0A0A1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2302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CC74E4-A0D6-F5CD-20DB-3C2024D66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E8D06A5-B8E2-F4CC-5B3A-AE96E9922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608E92D-A4D6-D28C-B8FF-1F4BBAA778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3D847-F5A2-4318-AFDA-B92EAB6C0036}" type="datetimeFigureOut">
              <a:rPr lang="ru-RU" smtClean="0"/>
              <a:t>26.06.2022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680C117-E78F-8B1F-1B4F-DAE7839D28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A108CCB-8F0E-14A0-0261-62587F1C36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3C90C-5965-437A-AC23-DD0CF0A0A1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035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826D05-1D41-A0F0-F2A9-94F97CA021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92569"/>
            <a:ext cx="9144000" cy="1417394"/>
          </a:xfrm>
        </p:spPr>
        <p:txBody>
          <a:bodyPr>
            <a:normAutofit fontScale="90000"/>
          </a:bodyPr>
          <a:lstStyle/>
          <a:p>
            <a:b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ДИПЛОМНАЯ РАБОТА</a:t>
            </a:r>
            <a:b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Исследование алгоритма вычисления ионосферной поправки для системы Galileo</a:t>
            </a:r>
            <a:b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2A99B59-B8B9-BCA9-A3DC-0997D8842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904270"/>
          </a:xfrm>
        </p:spPr>
        <p:txBody>
          <a:bodyPr/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Сюлин Никита Геннадьевич</a:t>
            </a: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Проверил: Валиханов Марат Музагитович</a:t>
            </a: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Красноярск 2022</a:t>
            </a: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489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CF4E18-6630-763B-30EF-441E6A9D7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результатов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E0F0AD5-CA4A-4CC3-9506-5A51DABF7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482" y="1268657"/>
            <a:ext cx="9655036" cy="522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534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2F2EAC-507F-84EE-7B08-EDD258EBC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2695260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31D0D2-E06E-C28F-5933-AEC8D0E5D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7932C8A-49F4-C9D2-8CED-62B50AFCDA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330" y="1211566"/>
            <a:ext cx="8145340" cy="5430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108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E7EB47-3F06-7A5E-0B73-9A8CEC8D8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– Исследование модели </a:t>
            </a:r>
            <a:r>
              <a:rPr lang="en-US" dirty="0" err="1"/>
              <a:t>NeQuick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379BAC-0C57-956D-1016-E6628C2EE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5140"/>
            <a:ext cx="10515600" cy="4858117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помощью алгоритма вычисления 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ионосферной поправки получить 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соответствующие зависимости от 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времени суток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Получить аналогичные зависимости с 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помощью измерений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псевдодальности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Проанализировать и сравнить 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полученные результаты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547F539-35EA-2959-D6A3-4A755A79D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5362" y="1594392"/>
            <a:ext cx="4935394" cy="4683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601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147EBB-2A9B-9C5C-4C91-7B5F13CC1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Входные данные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9494E9-6F29-CD54-EAAF-683FCC7F96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287715" cy="2957390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dirty="0" err="1"/>
              <a:t>NeQuick</a:t>
            </a:r>
            <a:endParaRPr lang="en-US" dirty="0"/>
          </a:p>
          <a:p>
            <a:r>
              <a:rPr lang="ru-RU" dirty="0"/>
              <a:t>Коэффициенты солнечной активности</a:t>
            </a:r>
          </a:p>
          <a:p>
            <a:r>
              <a:rPr lang="ru-RU" dirty="0"/>
              <a:t>Время</a:t>
            </a:r>
          </a:p>
          <a:p>
            <a:r>
              <a:rPr lang="ru-RU" dirty="0"/>
              <a:t>Координаты станции наблюдений</a:t>
            </a:r>
          </a:p>
          <a:p>
            <a:r>
              <a:rPr lang="ru-RU" dirty="0"/>
              <a:t>Координаты положения спутника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725814A-3FD6-CAE4-78EC-34CA4D7C645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ru-RU" dirty="0"/>
              <a:t>Реальные измерения</a:t>
            </a:r>
          </a:p>
          <a:p>
            <a:r>
              <a:rPr lang="ru-RU" dirty="0"/>
              <a:t>Частоты приемника</a:t>
            </a:r>
          </a:p>
          <a:p>
            <a:r>
              <a:rPr lang="ru-RU" dirty="0"/>
              <a:t>Псевдодальность для 2 частот</a:t>
            </a:r>
          </a:p>
          <a:p>
            <a:r>
              <a:rPr lang="ru-RU" dirty="0"/>
              <a:t>Время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1DAFCD9-C317-E379-1597-A58D8C83F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857591"/>
            <a:ext cx="3046200" cy="1319372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DEC74D1-9B48-4E1D-22AB-1BB9913DB3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1" y="4925898"/>
            <a:ext cx="5083040" cy="1182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665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DF9275-626A-BE19-8E54-CA893075C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Входные данные</a:t>
            </a:r>
          </a:p>
        </p:txBody>
      </p:sp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0D83D470-19D6-AF3B-4FD3-1C8BCDB5F4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893" b="61673"/>
          <a:stretch/>
        </p:blipFill>
        <p:spPr>
          <a:xfrm>
            <a:off x="768013" y="1453295"/>
            <a:ext cx="4679550" cy="1764689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9F8CE2D7-8435-DD50-D3BB-85D20F862DE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38" b="15503"/>
          <a:stretch/>
        </p:blipFill>
        <p:spPr>
          <a:xfrm>
            <a:off x="768012" y="3428999"/>
            <a:ext cx="4679549" cy="240116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184DBE5-EECE-805E-7DC3-DE35F6340EB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820"/>
          <a:stretch/>
        </p:blipFill>
        <p:spPr>
          <a:xfrm>
            <a:off x="6060969" y="1453296"/>
            <a:ext cx="5292831" cy="307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117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189EB5-B756-D5D0-64BE-037E3C5B8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результатов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BEE0AA5-509B-5239-F35D-C9BB6C152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584960" cy="4244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102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FD2397-334B-3912-A838-243FC2C76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результатов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34ECAEF-181D-ACB0-8976-B28C70232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843" y="5992525"/>
            <a:ext cx="10515600" cy="640050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Станция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CHIPI00BRA,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Сан-Паулу, Бразилия (-22,7, -45)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B0C930D-585F-7284-F74A-D5F9A8C76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979" y="1690688"/>
            <a:ext cx="8409329" cy="430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665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4182AC-499B-0B4C-E0A8-0493F76EF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результатов</a:t>
            </a:r>
          </a:p>
        </p:txBody>
      </p:sp>
      <p:pic>
        <p:nvPicPr>
          <p:cNvPr id="6" name="Объект 4">
            <a:extLst>
              <a:ext uri="{FF2B5EF4-FFF2-40B4-BE49-F238E27FC236}">
                <a16:creationId xmlns:a16="http://schemas.microsoft.com/office/drawing/2014/main" id="{66A8799F-3878-E936-771A-885030E61C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937" y="1374164"/>
            <a:ext cx="10206126" cy="5395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733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77615CB-26D7-DE4E-E175-D4E9CFE98A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74" y="1110395"/>
            <a:ext cx="10946252" cy="5501420"/>
          </a:xfrm>
          <a:prstGeom prst="rect">
            <a:avLst/>
          </a:prstGeom>
        </p:spPr>
      </p:pic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6096685F-BC85-3E12-0152-08CC3379E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результатов</a:t>
            </a:r>
          </a:p>
        </p:txBody>
      </p:sp>
    </p:spTree>
    <p:extLst>
      <p:ext uri="{BB962C8B-B14F-4D97-AF65-F5344CB8AC3E}">
        <p14:creationId xmlns:p14="http://schemas.microsoft.com/office/powerpoint/2010/main" val="21159494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717</TotalTime>
  <Words>107</Words>
  <Application>Microsoft Office PowerPoint</Application>
  <PresentationFormat>Широкоэкранный</PresentationFormat>
  <Paragraphs>37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Тема Office</vt:lpstr>
      <vt:lpstr>  ДИПЛОМНАЯ РАБОТА Исследование алгоритма вычисления ионосферной поправки для системы Galileo </vt:lpstr>
      <vt:lpstr>Актуальность</vt:lpstr>
      <vt:lpstr>Цель – Исследование модели NeQuick</vt:lpstr>
      <vt:lpstr>Входные данные</vt:lpstr>
      <vt:lpstr>Входные данные</vt:lpstr>
      <vt:lpstr>Анализ результатов</vt:lpstr>
      <vt:lpstr>Анализ результатов</vt:lpstr>
      <vt:lpstr>Анализ результатов</vt:lpstr>
      <vt:lpstr>Анализ результатов</vt:lpstr>
      <vt:lpstr>Анализ результатов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Исследование алгоритма вычисления ионосферной поправки для системы Galileo.  </dc:title>
  <dc:creator>Sara</dc:creator>
  <cp:lastModifiedBy>Sara</cp:lastModifiedBy>
  <cp:revision>10</cp:revision>
  <dcterms:created xsi:type="dcterms:W3CDTF">2022-06-15T05:43:05Z</dcterms:created>
  <dcterms:modified xsi:type="dcterms:W3CDTF">2022-06-26T17:29:21Z</dcterms:modified>
</cp:coreProperties>
</file>