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7E7C9-FB71-4FDD-8B0F-8CEEE4630EC5}" v="470" dt="2023-02-20T16:27:06.588"/>
    <p1510:client id="{1DA53FDF-EA67-40D4-BE14-FFF307DB1A15}" v="105" dt="2023-02-20T16:30:57.415"/>
    <p1510:client id="{1E94F2B1-8578-456C-8357-57617569C313}" v="56" dt="2023-02-17T14:55:18.819"/>
    <p1510:client id="{8BD91015-ECA3-45E8-A0B7-E9E3A864131F}" v="85" dt="2023-02-17T15:06:46.652"/>
    <p1510:client id="{A1A11C8E-119A-4ECA-BECD-56255ED05116}" v="106" dt="2023-02-18T17:10:25.227"/>
    <p1510:client id="{F9E63CC2-9A7C-4E20-9838-C38C611FA0C5}" v="323" dt="2023-02-17T17:29:25.979"/>
    <p1510:client id="{FDB30AB4-E5FE-4B0D-8C01-ED132CB51C15}" v="215" dt="2023-02-18T17:27:55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5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8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964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B707-E72A-A788-1842-E4EF8508F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075" y="3427901"/>
            <a:ext cx="3450772" cy="2387600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a typeface="Calibri Light"/>
                <a:cs typeface="Calibri Light"/>
              </a:rPr>
              <a:t>Topology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  <a:ea typeface="Calibri Light"/>
                <a:cs typeface="Calibri Light"/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a typeface="Calibri Light"/>
                <a:cs typeface="Calibri Light"/>
              </a:rPr>
              <a:t>Discover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11668-8418-740D-3C47-E22ECB411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4604" y="639129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solidFill>
                  <a:srgbClr val="00B050"/>
                </a:solidFill>
                <a:ea typeface="Calibri"/>
                <a:cs typeface="Calibri"/>
              </a:rPr>
              <a:t>Created </a:t>
            </a:r>
            <a:r>
              <a:rPr lang="it-IT" dirty="0">
                <a:solidFill>
                  <a:srgbClr val="00B050"/>
                </a:solidFill>
                <a:ea typeface="Calibri"/>
                <a:cs typeface="Calibri"/>
              </a:rPr>
              <a:t>by Sara Ferrari, </a:t>
            </a:r>
            <a:r>
              <a:rPr lang="it-IT" dirty="0" err="1">
                <a:solidFill>
                  <a:srgbClr val="00B050"/>
                </a:solidFill>
                <a:ea typeface="Calibri"/>
                <a:cs typeface="Calibri"/>
              </a:rPr>
              <a:t>Hafsa</a:t>
            </a:r>
            <a:r>
              <a:rPr lang="it-IT" dirty="0">
                <a:solidFill>
                  <a:srgbClr val="00B050"/>
                </a:solidFill>
                <a:ea typeface="Calibri"/>
                <a:cs typeface="Calibri"/>
              </a:rPr>
              <a:t> </a:t>
            </a:r>
            <a:r>
              <a:rPr lang="it-IT" dirty="0" err="1">
                <a:solidFill>
                  <a:srgbClr val="00B050"/>
                </a:solidFill>
                <a:ea typeface="Calibri"/>
                <a:cs typeface="Calibri"/>
              </a:rPr>
              <a:t>Hamzaoui</a:t>
            </a:r>
            <a:endParaRPr lang="it-IT" dirty="0">
              <a:solidFill>
                <a:srgbClr val="00B050"/>
              </a:solidFill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B8082D-AB25-5610-F3D5-60968DE66557}"/>
              </a:ext>
            </a:extLst>
          </p:cNvPr>
          <p:cNvGrpSpPr/>
          <p:nvPr/>
        </p:nvGrpSpPr>
        <p:grpSpPr>
          <a:xfrm rot="20426405">
            <a:off x="4838217" y="64640"/>
            <a:ext cx="6638858" cy="5143820"/>
            <a:chOff x="3961911" y="186612"/>
            <a:chExt cx="7608048" cy="648477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CF313D-EA51-A7C6-D3CF-FC4DF82BC06D}"/>
                </a:ext>
              </a:extLst>
            </p:cNvPr>
            <p:cNvSpPr/>
            <p:nvPr/>
          </p:nvSpPr>
          <p:spPr>
            <a:xfrm>
              <a:off x="4618653" y="186612"/>
              <a:ext cx="6951306" cy="1903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587394-0AA3-838E-19F6-5CF60D4D361A}"/>
                </a:ext>
              </a:extLst>
            </p:cNvPr>
            <p:cNvSpPr/>
            <p:nvPr/>
          </p:nvSpPr>
          <p:spPr>
            <a:xfrm>
              <a:off x="3961911" y="2289302"/>
              <a:ext cx="6951306" cy="21035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4ABE5-BBAF-CFCF-3CC4-A0BCBC996F2C}"/>
                </a:ext>
              </a:extLst>
            </p:cNvPr>
            <p:cNvSpPr/>
            <p:nvPr/>
          </p:nvSpPr>
          <p:spPr>
            <a:xfrm>
              <a:off x="4618653" y="4567853"/>
              <a:ext cx="6951306" cy="21035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355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6FDE-481A-8B14-F699-FC8FF635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240000">
            <a:off x="2611808" y="866671"/>
            <a:ext cx="7958331" cy="1077229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75000"/>
                  </a:schemeClr>
                </a:solidFill>
                <a:cs typeface="Arial"/>
              </a:rPr>
              <a:t>SDN</a:t>
            </a:r>
            <a:r>
              <a:rPr lang="en-GB">
                <a:cs typeface="Arial"/>
              </a:rPr>
              <a:t> </a:t>
            </a:r>
            <a:r>
              <a:rPr lang="en-GB">
                <a:solidFill>
                  <a:schemeClr val="accent2">
                    <a:lumMod val="75000"/>
                  </a:schemeClr>
                </a:solidFill>
                <a:cs typeface="Arial"/>
              </a:rPr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9B27-14CB-9DFD-A419-C04F29F7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39" y="1655408"/>
            <a:ext cx="5579813" cy="3997828"/>
          </a:xfrm>
        </p:spPr>
        <p:txBody>
          <a:bodyPr/>
          <a:lstStyle/>
          <a:p>
            <a:pPr marL="344170" indent="-344170">
              <a:buFont typeface="Wingdings"/>
              <a:buChar char="§"/>
            </a:pP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SDN stands for Software Defined Network</a:t>
            </a:r>
          </a:p>
          <a:p>
            <a:pPr marL="344170" indent="-344170">
              <a:buFont typeface="Wingdings"/>
              <a:buChar char="§"/>
            </a:pP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Separation of Control Plane from Data Plane</a:t>
            </a:r>
          </a:p>
          <a:p>
            <a:pPr marL="344170" indent="-344170">
              <a:buFont typeface="Wingdings"/>
              <a:buChar char="§"/>
            </a:pP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Simplifies network management and makes it more efficient and scalable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5A6B61E9-3D3B-2843-9478-089B19B8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35" y="2645301"/>
            <a:ext cx="4676749" cy="31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6FDE-481A-8B14-F699-FC8FF635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420000">
            <a:off x="2772794" y="260704"/>
            <a:ext cx="7958331" cy="1077229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75000"/>
                  </a:schemeClr>
                </a:solidFill>
                <a:cs typeface="Arial"/>
              </a:rPr>
              <a:t>1.Step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9B27-14CB-9DFD-A419-C04F29F7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365" y="1359463"/>
            <a:ext cx="8503778" cy="822828"/>
          </a:xfrm>
        </p:spPr>
        <p:txBody>
          <a:bodyPr>
            <a:normAutofit/>
          </a:bodyPr>
          <a:lstStyle/>
          <a:p>
            <a:pPr marL="344170" indent="-344170"/>
            <a:r>
              <a:rPr lang="en-GB">
                <a:solidFill>
                  <a:schemeClr val="accent1"/>
                </a:solidFill>
                <a:cs typeface="Arial" panose="020B0604020202020204"/>
              </a:rPr>
              <a:t>We created our </a:t>
            </a:r>
            <a:r>
              <a:rPr lang="en-GB">
                <a:solidFill>
                  <a:schemeClr val="accent1"/>
                </a:solidFill>
                <a:ea typeface="+mn-lt"/>
                <a:cs typeface="+mn-lt"/>
              </a:rPr>
              <a:t>python </a:t>
            </a:r>
            <a:r>
              <a:rPr lang="en-GB">
                <a:solidFill>
                  <a:schemeClr val="accent1"/>
                </a:solidFill>
                <a:cs typeface="Arial" panose="020B0604020202020204"/>
              </a:rPr>
              <a:t>application to retrieve the data of the topology and write them in to a file ;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1FCF4F-B884-5573-3051-DFF243B70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4" t="20728" r="33784" b="23810"/>
          <a:stretch/>
        </p:blipFill>
        <p:spPr>
          <a:xfrm>
            <a:off x="2395609" y="2476896"/>
            <a:ext cx="8836726" cy="42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8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E80C9D3-581D-4F94-9602-B6B708C1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CD99E0-8BF7-406D-BD54-3DBF9156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CD71877-3E29-46BA-8102-BA51BAC20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8E12A96-2B78-465B-A2B8-A8E9DD711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033E9E-E33E-4351-9B15-A35E144A7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47C71A-EFE6-464E-A6BC-2B97788D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76FD44-391B-4243-8035-CEE0AB03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79486BB-5080-BCF0-AF77-C7AC158A7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80" t="6731" r="3063" b="9615"/>
          <a:stretch/>
        </p:blipFill>
        <p:spPr>
          <a:xfrm>
            <a:off x="1004625" y="528"/>
            <a:ext cx="10378034" cy="634497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0A19B4CA-C135-A43F-0F73-4B26115FD9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554" t="138" r="21687" b="305"/>
          <a:stretch/>
        </p:blipFill>
        <p:spPr>
          <a:xfrm>
            <a:off x="6199101" y="3346653"/>
            <a:ext cx="5133007" cy="299718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46FDE-481A-8B14-F699-FC8FF635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640000">
            <a:off x="1124014" y="88986"/>
            <a:ext cx="4168377" cy="1077229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accent2">
                    <a:lumMod val="75000"/>
                  </a:schemeClr>
                </a:solidFill>
                <a:cs typeface="Arial"/>
              </a:rPr>
              <a:t>2.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9B27-14CB-9DFD-A419-C04F29F7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351" y="3876624"/>
            <a:ext cx="9287730" cy="3997828"/>
          </a:xfrm>
        </p:spPr>
        <p:txBody>
          <a:bodyPr>
            <a:normAutofit/>
          </a:bodyPr>
          <a:lstStyle/>
          <a:p>
            <a:pPr marL="344170" indent="-344170"/>
            <a:endParaRPr lang="en-GB">
              <a:solidFill>
                <a:schemeClr val="accent1"/>
              </a:solidFill>
              <a:cs typeface="Arial"/>
            </a:endParaRPr>
          </a:p>
          <a:p>
            <a:pPr marL="344170" indent="-344170"/>
            <a:r>
              <a:rPr lang="en-GB">
                <a:solidFill>
                  <a:schemeClr val="accent1"/>
                </a:solidFill>
                <a:cs typeface="Arial"/>
              </a:rPr>
              <a:t>Generate the topology using Mininet </a:t>
            </a:r>
          </a:p>
        </p:txBody>
      </p:sp>
    </p:spTree>
    <p:extLst>
      <p:ext uri="{BB962C8B-B14F-4D97-AF65-F5344CB8AC3E}">
        <p14:creationId xmlns:p14="http://schemas.microsoft.com/office/powerpoint/2010/main" val="296270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16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C1A9B9-725A-DD40-B5DA-9203C85263AB}"/>
              </a:ext>
            </a:extLst>
          </p:cNvPr>
          <p:cNvSpPr txBox="1">
            <a:spLocks/>
          </p:cNvSpPr>
          <p:nvPr/>
        </p:nvSpPr>
        <p:spPr>
          <a:xfrm rot="780000">
            <a:off x="9492602" y="625605"/>
            <a:ext cx="4203364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3. Step</a:t>
            </a:r>
            <a:endParaRPr lang="en-US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  <p:pic>
        <p:nvPicPr>
          <p:cNvPr id="35" name="Picture 6" descr="Computer script on a screen">
            <a:extLst>
              <a:ext uri="{FF2B5EF4-FFF2-40B4-BE49-F238E27FC236}">
                <a16:creationId xmlns:a16="http://schemas.microsoft.com/office/drawing/2014/main" id="{D3007472-BF0A-045A-6A56-17C46BC63F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11" r="46992" b="-3"/>
          <a:stretch/>
        </p:blipFill>
        <p:spPr>
          <a:xfrm>
            <a:off x="1015170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9B27-14CB-9DFD-A419-C04F29F7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023" y="1107665"/>
            <a:ext cx="5995674" cy="1518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>
                <a:solidFill>
                  <a:schemeClr val="accent1"/>
                </a:solidFill>
              </a:rPr>
              <a:t>We wrote code in Java to visualize the topology </a:t>
            </a:r>
            <a:endParaRPr lang="en-US">
              <a:solidFill>
                <a:schemeClr val="accent1"/>
              </a:solidFill>
              <a:cs typeface="Arial"/>
            </a:endParaRPr>
          </a:p>
          <a:p>
            <a:pPr marL="344170" indent="-344170"/>
            <a:endParaRPr lang="en-US">
              <a:solidFill>
                <a:schemeClr val="accent1"/>
              </a:solidFill>
              <a:cs typeface="Arial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08B7B968-3A07-EF62-077C-FF138E772B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60" r="2368" b="282"/>
          <a:stretch/>
        </p:blipFill>
        <p:spPr>
          <a:xfrm>
            <a:off x="5575211" y="2771485"/>
            <a:ext cx="5707546" cy="26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8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6FDE-481A-8B14-F699-FC8FF635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721" y="786285"/>
            <a:ext cx="7958331" cy="1077229"/>
          </a:xfrm>
        </p:spPr>
        <p:txBody>
          <a:bodyPr/>
          <a:lstStyle/>
          <a:p>
            <a:pPr algn="l"/>
            <a:r>
              <a:rPr lang="en-GB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Conclusion</a:t>
            </a:r>
            <a:endParaRPr lang="en-GB">
              <a:ea typeface="+mj-lt"/>
              <a:cs typeface="+mj-lt"/>
            </a:endParaRPr>
          </a:p>
          <a:p>
            <a:endParaRPr lang="en-GB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8DA33-F72E-339D-3DFD-A32EFE150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5183" y="3614921"/>
            <a:ext cx="4872717" cy="324530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3C64AA-524F-B267-B4CB-234C30F9E5D0}"/>
              </a:ext>
            </a:extLst>
          </p:cNvPr>
          <p:cNvSpPr txBox="1">
            <a:spLocks/>
          </p:cNvSpPr>
          <p:nvPr/>
        </p:nvSpPr>
        <p:spPr>
          <a:xfrm>
            <a:off x="1145418" y="1630432"/>
            <a:ext cx="6199464" cy="4460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endParaRPr lang="en-US">
              <a:solidFill>
                <a:schemeClr val="accent1"/>
              </a:solidFill>
              <a:cs typeface="Arial"/>
            </a:endParaRPr>
          </a:p>
          <a:p>
            <a:pPr marL="344170" indent="-344170"/>
            <a:r>
              <a:rPr lang="en-US">
                <a:solidFill>
                  <a:schemeClr val="accent1"/>
                </a:solidFill>
                <a:cs typeface="Arial"/>
              </a:rPr>
              <a:t>Encountered some difficulties to retrieve the topology data</a:t>
            </a:r>
            <a:endParaRPr lang="it-IT">
              <a:solidFill>
                <a:schemeClr val="accent1"/>
              </a:solidFill>
              <a:cs typeface="Arial"/>
            </a:endParaRPr>
          </a:p>
          <a:p>
            <a:pPr marL="344170" indent="-344170"/>
            <a:r>
              <a:rPr lang="en-US">
                <a:solidFill>
                  <a:schemeClr val="accent1"/>
                </a:solidFill>
                <a:cs typeface="Arial"/>
              </a:rPr>
              <a:t>Enjoyable and interesting project </a:t>
            </a:r>
          </a:p>
          <a:p>
            <a:pPr marL="344170" indent="-344170"/>
            <a:r>
              <a:rPr lang="en-US">
                <a:solidFill>
                  <a:schemeClr val="accent1"/>
                </a:solidFill>
                <a:cs typeface="Arial"/>
              </a:rPr>
              <a:t>Satisfied of the final result</a:t>
            </a:r>
          </a:p>
          <a:p>
            <a:pPr marL="344170" indent="-344170"/>
            <a:endParaRPr lang="en-US">
              <a:solidFill>
                <a:schemeClr val="accent1"/>
              </a:solidFill>
              <a:cs typeface="Arial"/>
            </a:endParaRPr>
          </a:p>
          <a:p>
            <a:pPr marL="344170" indent="-344170"/>
            <a:endParaRPr lang="en-US">
              <a:solidFill>
                <a:schemeClr val="accent1"/>
              </a:solidFill>
              <a:cs typeface="Arial"/>
            </a:endParaRPr>
          </a:p>
          <a:p>
            <a:pPr marL="344170" indent="-344170"/>
            <a:endParaRPr lang="en-US">
              <a:solidFill>
                <a:schemeClr val="accent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398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Topology Discover</vt:lpstr>
      <vt:lpstr>SDN Networks</vt:lpstr>
      <vt:lpstr>1.Step</vt:lpstr>
      <vt:lpstr>2. Step</vt:lpstr>
      <vt:lpstr>Presentazione standard di PowerPoint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Hamzaoui, Hafsa</dc:creator>
  <cp:lastModifiedBy>saraferrari sara</cp:lastModifiedBy>
  <cp:revision>42</cp:revision>
  <dcterms:created xsi:type="dcterms:W3CDTF">2023-02-17T14:34:36Z</dcterms:created>
  <dcterms:modified xsi:type="dcterms:W3CDTF">2023-03-10T14:38:20Z</dcterms:modified>
</cp:coreProperties>
</file>