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FF34-109D-402D-88AF-156E55B803E6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083-8657-4E3B-9C39-94BDEEB57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84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FF34-109D-402D-88AF-156E55B803E6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083-8657-4E3B-9C39-94BDEEB57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03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FF34-109D-402D-88AF-156E55B803E6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083-8657-4E3B-9C39-94BDEEB57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21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FF34-109D-402D-88AF-156E55B803E6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083-8657-4E3B-9C39-94BDEEB57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17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FF34-109D-402D-88AF-156E55B803E6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083-8657-4E3B-9C39-94BDEEB57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7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FF34-109D-402D-88AF-156E55B803E6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083-8657-4E3B-9C39-94BDEEB57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0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FF34-109D-402D-88AF-156E55B803E6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083-8657-4E3B-9C39-94BDEEB57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1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FF34-109D-402D-88AF-156E55B803E6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083-8657-4E3B-9C39-94BDEEB57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4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FF34-109D-402D-88AF-156E55B803E6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083-8657-4E3B-9C39-94BDEEB57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03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FF34-109D-402D-88AF-156E55B803E6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083-8657-4E3B-9C39-94BDEEB57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45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FF34-109D-402D-88AF-156E55B803E6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083-8657-4E3B-9C39-94BDEEB57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58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34FF34-109D-402D-88AF-156E55B803E6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6DE4083-8657-4E3B-9C39-94BDEEB57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74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582992"/>
            <a:ext cx="9144000" cy="1514015"/>
          </a:xfrm>
        </p:spPr>
        <p:txBody>
          <a:bodyPr>
            <a:normAutofit/>
          </a:bodyPr>
          <a:lstStyle/>
          <a:p>
            <a:r>
              <a:rPr lang="zh-TW" altLang="en-US" sz="6600" b="1" dirty="0" smtClean="0">
                <a:latin typeface="+mn-ea"/>
                <a:ea typeface="+mn-ea"/>
              </a:rPr>
              <a:t>期中報告</a:t>
            </a:r>
            <a:endParaRPr lang="zh-TW" altLang="en-US" sz="6600" b="1" dirty="0"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95018"/>
            <a:ext cx="9144000" cy="862781"/>
          </a:xfrm>
        </p:spPr>
        <p:txBody>
          <a:bodyPr>
            <a:noAutofit/>
          </a:bodyPr>
          <a:lstStyle/>
          <a:p>
            <a:r>
              <a:rPr lang="zh-TW" altLang="en-US" sz="3200" dirty="0" smtClean="0"/>
              <a:t>報告日期：</a:t>
            </a:r>
            <a:r>
              <a:rPr lang="en-US" altLang="zh-TW" sz="3200" dirty="0" smtClean="0"/>
              <a:t>2023/04/14</a:t>
            </a:r>
          </a:p>
          <a:p>
            <a:r>
              <a:rPr lang="zh-TW" altLang="en-US" sz="3200" dirty="0"/>
              <a:t>報告人</a:t>
            </a:r>
            <a:r>
              <a:rPr lang="zh-TW" altLang="en-US" sz="3200" dirty="0" smtClean="0"/>
              <a:t>：馮如瑩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42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台中綠色餐廳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4580" t="-28" r="9288"/>
          <a:stretch/>
        </p:blipFill>
        <p:spPr>
          <a:xfrm>
            <a:off x="4417908" y="204670"/>
            <a:ext cx="6455269" cy="614614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50" y="749048"/>
            <a:ext cx="8472036" cy="53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3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網頁展示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2708" t="16405" r="17083" b="-457"/>
          <a:stretch/>
        </p:blipFill>
        <p:spPr>
          <a:xfrm>
            <a:off x="3558724" y="864108"/>
            <a:ext cx="7936287" cy="50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網頁展示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655" y="34266"/>
            <a:ext cx="8226425" cy="67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網頁展示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5946" t="15169" r="16561" b="830"/>
          <a:stretch/>
        </p:blipFill>
        <p:spPr>
          <a:xfrm>
            <a:off x="7936027" y="2092202"/>
            <a:ext cx="3840480" cy="3608493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7908" t="17055" r="32493" b="18037"/>
          <a:stretch/>
        </p:blipFill>
        <p:spPr>
          <a:xfrm>
            <a:off x="3570972" y="2157306"/>
            <a:ext cx="3994484" cy="34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網頁展示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0516" t="16083" r="11836"/>
          <a:stretch/>
        </p:blipFill>
        <p:spPr>
          <a:xfrm>
            <a:off x="3580510" y="1299410"/>
            <a:ext cx="7892716" cy="453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網頁展示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346" y="1318661"/>
            <a:ext cx="8421643" cy="42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58</TotalTime>
  <Words>22</Words>
  <Application>Microsoft Office PowerPoint</Application>
  <PresentationFormat>寬螢幕</PresentationFormat>
  <Paragraphs>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微軟正黑體</vt:lpstr>
      <vt:lpstr>Corbel</vt:lpstr>
      <vt:lpstr>Wingdings 2</vt:lpstr>
      <vt:lpstr>框架</vt:lpstr>
      <vt:lpstr>期中報告</vt:lpstr>
      <vt:lpstr>台中綠色餐廳</vt:lpstr>
      <vt:lpstr>網頁展示</vt:lpstr>
      <vt:lpstr>網頁展示</vt:lpstr>
      <vt:lpstr>網頁展示</vt:lpstr>
      <vt:lpstr>網頁展示</vt:lpstr>
      <vt:lpstr>網頁展示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Eva</dc:creator>
  <cp:lastModifiedBy>Eva</cp:lastModifiedBy>
  <cp:revision>11</cp:revision>
  <dcterms:created xsi:type="dcterms:W3CDTF">2023-04-13T16:37:06Z</dcterms:created>
  <dcterms:modified xsi:type="dcterms:W3CDTF">2023-04-14T05:08:28Z</dcterms:modified>
</cp:coreProperties>
</file>