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4BE"/>
    <a:srgbClr val="D4E9C9"/>
    <a:srgbClr val="CCFF33"/>
    <a:srgbClr val="C5E0B4"/>
    <a:srgbClr val="CDD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768" y="376"/>
      </p:cViewPr>
      <p:guideLst>
        <p:guide orient="horz" pos="179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2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6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48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50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3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39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7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0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96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93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9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F496-8717-45E6-83A3-7B07672CBF94}" type="datetimeFigureOut">
              <a:rPr lang="zh-TW" altLang="en-US" smtClean="0"/>
              <a:t>2023/4/7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465C-92EA-47DE-A1AF-A38A29D83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84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127774" y="-392764"/>
            <a:ext cx="11014522" cy="9225955"/>
            <a:chOff x="-608717" y="-1143000"/>
            <a:chExt cx="11014522" cy="9225955"/>
          </a:xfrm>
        </p:grpSpPr>
        <p:grpSp>
          <p:nvGrpSpPr>
            <p:cNvPr id="45" name="群組 44"/>
            <p:cNvGrpSpPr/>
            <p:nvPr/>
          </p:nvGrpSpPr>
          <p:grpSpPr>
            <a:xfrm>
              <a:off x="-608717" y="-1143000"/>
              <a:ext cx="11014522" cy="9004300"/>
              <a:chOff x="508883" y="-1104900"/>
              <a:chExt cx="11014522" cy="9004300"/>
            </a:xfrm>
          </p:grpSpPr>
          <p:sp>
            <p:nvSpPr>
              <p:cNvPr id="44" name="圓角矩形 43"/>
              <p:cNvSpPr/>
              <p:nvPr/>
            </p:nvSpPr>
            <p:spPr>
              <a:xfrm>
                <a:off x="727310" y="-928036"/>
                <a:ext cx="9720000" cy="8820000"/>
              </a:xfrm>
              <a:prstGeom prst="roundRect">
                <a:avLst/>
              </a:prstGeom>
              <a:solidFill>
                <a:srgbClr val="D4E9C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" name="手繪多邊形 4"/>
              <p:cNvSpPr/>
              <p:nvPr/>
            </p:nvSpPr>
            <p:spPr>
              <a:xfrm>
                <a:off x="508883" y="-483648"/>
                <a:ext cx="10972675" cy="448790"/>
              </a:xfrm>
              <a:custGeom>
                <a:avLst/>
                <a:gdLst>
                  <a:gd name="connsiteX0" fmla="*/ 0 w 10972675"/>
                  <a:gd name="connsiteY0" fmla="*/ 0 h 448790"/>
                  <a:gd name="connsiteX1" fmla="*/ 826936 w 10972675"/>
                  <a:gd name="connsiteY1" fmla="*/ 174929 h 448790"/>
                  <a:gd name="connsiteX2" fmla="*/ 1924216 w 10972675"/>
                  <a:gd name="connsiteY2" fmla="*/ 437322 h 448790"/>
                  <a:gd name="connsiteX3" fmla="*/ 2536467 w 10972675"/>
                  <a:gd name="connsiteY3" fmla="*/ 389614 h 448790"/>
                  <a:gd name="connsiteX4" fmla="*/ 3275938 w 10972675"/>
                  <a:gd name="connsiteY4" fmla="*/ 278296 h 448790"/>
                  <a:gd name="connsiteX5" fmla="*/ 4174435 w 10972675"/>
                  <a:gd name="connsiteY5" fmla="*/ 151075 h 448790"/>
                  <a:gd name="connsiteX6" fmla="*/ 4715124 w 10972675"/>
                  <a:gd name="connsiteY6" fmla="*/ 103367 h 448790"/>
                  <a:gd name="connsiteX7" fmla="*/ 5963479 w 10972675"/>
                  <a:gd name="connsiteY7" fmla="*/ 222637 h 448790"/>
                  <a:gd name="connsiteX8" fmla="*/ 7752522 w 10972675"/>
                  <a:gd name="connsiteY8" fmla="*/ 389614 h 448790"/>
                  <a:gd name="connsiteX9" fmla="*/ 9660835 w 10972675"/>
                  <a:gd name="connsiteY9" fmla="*/ 389614 h 448790"/>
                  <a:gd name="connsiteX10" fmla="*/ 10766067 w 10972675"/>
                  <a:gd name="connsiteY10" fmla="*/ 381663 h 448790"/>
                  <a:gd name="connsiteX11" fmla="*/ 10948947 w 10972675"/>
                  <a:gd name="connsiteY11" fmla="*/ 373711 h 448790"/>
                  <a:gd name="connsiteX12" fmla="*/ 10964849 w 10972675"/>
                  <a:gd name="connsiteY12" fmla="*/ 365760 h 44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72675" h="448790">
                    <a:moveTo>
                      <a:pt x="0" y="0"/>
                    </a:moveTo>
                    <a:lnTo>
                      <a:pt x="826936" y="174929"/>
                    </a:lnTo>
                    <a:cubicBezTo>
                      <a:pt x="1147639" y="247816"/>
                      <a:pt x="1639294" y="401541"/>
                      <a:pt x="1924216" y="437322"/>
                    </a:cubicBezTo>
                    <a:cubicBezTo>
                      <a:pt x="2209138" y="473103"/>
                      <a:pt x="2311180" y="416118"/>
                      <a:pt x="2536467" y="389614"/>
                    </a:cubicBezTo>
                    <a:cubicBezTo>
                      <a:pt x="2761754" y="363110"/>
                      <a:pt x="3275938" y="278296"/>
                      <a:pt x="3275938" y="278296"/>
                    </a:cubicBezTo>
                    <a:lnTo>
                      <a:pt x="4174435" y="151075"/>
                    </a:lnTo>
                    <a:cubicBezTo>
                      <a:pt x="4414299" y="121920"/>
                      <a:pt x="4416950" y="91440"/>
                      <a:pt x="4715124" y="103367"/>
                    </a:cubicBezTo>
                    <a:cubicBezTo>
                      <a:pt x="5013298" y="115294"/>
                      <a:pt x="5963479" y="222637"/>
                      <a:pt x="5963479" y="222637"/>
                    </a:cubicBezTo>
                    <a:cubicBezTo>
                      <a:pt x="6469712" y="270345"/>
                      <a:pt x="7136296" y="361785"/>
                      <a:pt x="7752522" y="389614"/>
                    </a:cubicBezTo>
                    <a:cubicBezTo>
                      <a:pt x="8368748" y="417444"/>
                      <a:pt x="9660835" y="389614"/>
                      <a:pt x="9660835" y="389614"/>
                    </a:cubicBezTo>
                    <a:lnTo>
                      <a:pt x="10766067" y="381663"/>
                    </a:lnTo>
                    <a:cubicBezTo>
                      <a:pt x="10980752" y="379013"/>
                      <a:pt x="10948947" y="373711"/>
                      <a:pt x="10948947" y="373711"/>
                    </a:cubicBezTo>
                    <a:cubicBezTo>
                      <a:pt x="10982077" y="371061"/>
                      <a:pt x="10973463" y="368410"/>
                      <a:pt x="10964849" y="365760"/>
                    </a:cubicBezTo>
                  </a:path>
                </a:pathLst>
              </a:custGeom>
              <a:noFill/>
              <a:ln w="79375" cap="rnd">
                <a:solidFill>
                  <a:schemeClr val="bg1">
                    <a:lumMod val="6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6" name="手繪多邊形 5"/>
              <p:cNvSpPr/>
              <p:nvPr/>
            </p:nvSpPr>
            <p:spPr>
              <a:xfrm>
                <a:off x="524786" y="1595603"/>
                <a:ext cx="10948946" cy="982001"/>
              </a:xfrm>
              <a:custGeom>
                <a:avLst/>
                <a:gdLst>
                  <a:gd name="connsiteX0" fmla="*/ 0 w 10948946"/>
                  <a:gd name="connsiteY0" fmla="*/ 926342 h 982001"/>
                  <a:gd name="connsiteX1" fmla="*/ 1025718 w 10948946"/>
                  <a:gd name="connsiteY1" fmla="*/ 982001 h 982001"/>
                  <a:gd name="connsiteX2" fmla="*/ 1661823 w 10948946"/>
                  <a:gd name="connsiteY2" fmla="*/ 966099 h 982001"/>
                  <a:gd name="connsiteX3" fmla="*/ 2027583 w 10948946"/>
                  <a:gd name="connsiteY3" fmla="*/ 958147 h 982001"/>
                  <a:gd name="connsiteX4" fmla="*/ 2441051 w 10948946"/>
                  <a:gd name="connsiteY4" fmla="*/ 783219 h 982001"/>
                  <a:gd name="connsiteX5" fmla="*/ 2775005 w 10948946"/>
                  <a:gd name="connsiteY5" fmla="*/ 512874 h 982001"/>
                  <a:gd name="connsiteX6" fmla="*/ 3260035 w 10948946"/>
                  <a:gd name="connsiteY6" fmla="*/ 425410 h 982001"/>
                  <a:gd name="connsiteX7" fmla="*/ 3625795 w 10948946"/>
                  <a:gd name="connsiteY7" fmla="*/ 322043 h 982001"/>
                  <a:gd name="connsiteX8" fmla="*/ 4102873 w 10948946"/>
                  <a:gd name="connsiteY8" fmla="*/ 178920 h 982001"/>
                  <a:gd name="connsiteX9" fmla="*/ 4635611 w 10948946"/>
                  <a:gd name="connsiteY9" fmla="*/ 19894 h 982001"/>
                  <a:gd name="connsiteX10" fmla="*/ 5057030 w 10948946"/>
                  <a:gd name="connsiteY10" fmla="*/ 11942 h 982001"/>
                  <a:gd name="connsiteX11" fmla="*/ 5828306 w 10948946"/>
                  <a:gd name="connsiteY11" fmla="*/ 107358 h 982001"/>
                  <a:gd name="connsiteX12" fmla="*/ 6480313 w 10948946"/>
                  <a:gd name="connsiteY12" fmla="*/ 131212 h 982001"/>
                  <a:gd name="connsiteX13" fmla="*/ 8881607 w 10948946"/>
                  <a:gd name="connsiteY13" fmla="*/ 170968 h 982001"/>
                  <a:gd name="connsiteX14" fmla="*/ 10948946 w 10948946"/>
                  <a:gd name="connsiteY14" fmla="*/ 194822 h 98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8946" h="982001">
                    <a:moveTo>
                      <a:pt x="0" y="926342"/>
                    </a:moveTo>
                    <a:cubicBezTo>
                      <a:pt x="374374" y="950858"/>
                      <a:pt x="748748" y="975375"/>
                      <a:pt x="1025718" y="982001"/>
                    </a:cubicBezTo>
                    <a:lnTo>
                      <a:pt x="1661823" y="966099"/>
                    </a:lnTo>
                    <a:cubicBezTo>
                      <a:pt x="1828800" y="962123"/>
                      <a:pt x="1897712" y="988627"/>
                      <a:pt x="2027583" y="958147"/>
                    </a:cubicBezTo>
                    <a:cubicBezTo>
                      <a:pt x="2157454" y="927667"/>
                      <a:pt x="2316481" y="857431"/>
                      <a:pt x="2441051" y="783219"/>
                    </a:cubicBezTo>
                    <a:cubicBezTo>
                      <a:pt x="2565621" y="709007"/>
                      <a:pt x="2638508" y="572509"/>
                      <a:pt x="2775005" y="512874"/>
                    </a:cubicBezTo>
                    <a:cubicBezTo>
                      <a:pt x="2911502" y="453239"/>
                      <a:pt x="3118237" y="457215"/>
                      <a:pt x="3260035" y="425410"/>
                    </a:cubicBezTo>
                    <a:cubicBezTo>
                      <a:pt x="3401833" y="393605"/>
                      <a:pt x="3625795" y="322043"/>
                      <a:pt x="3625795" y="322043"/>
                    </a:cubicBezTo>
                    <a:lnTo>
                      <a:pt x="4102873" y="178920"/>
                    </a:lnTo>
                    <a:cubicBezTo>
                      <a:pt x="4271176" y="128562"/>
                      <a:pt x="4476585" y="47724"/>
                      <a:pt x="4635611" y="19894"/>
                    </a:cubicBezTo>
                    <a:cubicBezTo>
                      <a:pt x="4794637" y="-7936"/>
                      <a:pt x="4858248" y="-2635"/>
                      <a:pt x="5057030" y="11942"/>
                    </a:cubicBezTo>
                    <a:cubicBezTo>
                      <a:pt x="5255812" y="26519"/>
                      <a:pt x="5591092" y="87480"/>
                      <a:pt x="5828306" y="107358"/>
                    </a:cubicBezTo>
                    <a:cubicBezTo>
                      <a:pt x="6065520" y="127236"/>
                      <a:pt x="6480313" y="131212"/>
                      <a:pt x="6480313" y="131212"/>
                    </a:cubicBezTo>
                    <a:lnTo>
                      <a:pt x="8881607" y="170968"/>
                    </a:lnTo>
                    <a:lnTo>
                      <a:pt x="10948946" y="194822"/>
                    </a:lnTo>
                  </a:path>
                </a:pathLst>
              </a:custGeom>
              <a:noFill/>
              <a:ln w="762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0" name="手繪多邊形 9"/>
              <p:cNvSpPr/>
              <p:nvPr/>
            </p:nvSpPr>
            <p:spPr>
              <a:xfrm>
                <a:off x="550606" y="1009402"/>
                <a:ext cx="10953136" cy="3824748"/>
              </a:xfrm>
              <a:custGeom>
                <a:avLst/>
                <a:gdLst>
                  <a:gd name="connsiteX0" fmla="*/ 0 w 10953136"/>
                  <a:gd name="connsiteY0" fmla="*/ 0 h 3824748"/>
                  <a:gd name="connsiteX1" fmla="*/ 1179871 w 10953136"/>
                  <a:gd name="connsiteY1" fmla="*/ 422787 h 3824748"/>
                  <a:gd name="connsiteX2" fmla="*/ 2054942 w 10953136"/>
                  <a:gd name="connsiteY2" fmla="*/ 1052052 h 3824748"/>
                  <a:gd name="connsiteX3" fmla="*/ 3451123 w 10953136"/>
                  <a:gd name="connsiteY3" fmla="*/ 2064774 h 3824748"/>
                  <a:gd name="connsiteX4" fmla="*/ 4159046 w 10953136"/>
                  <a:gd name="connsiteY4" fmla="*/ 2585884 h 3824748"/>
                  <a:gd name="connsiteX5" fmla="*/ 4935794 w 10953136"/>
                  <a:gd name="connsiteY5" fmla="*/ 2802193 h 3824748"/>
                  <a:gd name="connsiteX6" fmla="*/ 6548284 w 10953136"/>
                  <a:gd name="connsiteY6" fmla="*/ 3441290 h 3824748"/>
                  <a:gd name="connsiteX7" fmla="*/ 7384026 w 10953136"/>
                  <a:gd name="connsiteY7" fmla="*/ 3696929 h 3824748"/>
                  <a:gd name="connsiteX8" fmla="*/ 8868697 w 10953136"/>
                  <a:gd name="connsiteY8" fmla="*/ 3824748 h 3824748"/>
                  <a:gd name="connsiteX9" fmla="*/ 10953136 w 10953136"/>
                  <a:gd name="connsiteY9" fmla="*/ 3785419 h 3824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53136" h="3824748">
                    <a:moveTo>
                      <a:pt x="0" y="0"/>
                    </a:moveTo>
                    <a:cubicBezTo>
                      <a:pt x="418690" y="123722"/>
                      <a:pt x="837381" y="247445"/>
                      <a:pt x="1179871" y="422787"/>
                    </a:cubicBezTo>
                    <a:cubicBezTo>
                      <a:pt x="1522361" y="598129"/>
                      <a:pt x="2054942" y="1052052"/>
                      <a:pt x="2054942" y="1052052"/>
                    </a:cubicBezTo>
                    <a:lnTo>
                      <a:pt x="3451123" y="2064774"/>
                    </a:lnTo>
                    <a:cubicBezTo>
                      <a:pt x="3801807" y="2320413"/>
                      <a:pt x="3911601" y="2462981"/>
                      <a:pt x="4159046" y="2585884"/>
                    </a:cubicBezTo>
                    <a:cubicBezTo>
                      <a:pt x="4406491" y="2708787"/>
                      <a:pt x="4537588" y="2659625"/>
                      <a:pt x="4935794" y="2802193"/>
                    </a:cubicBezTo>
                    <a:cubicBezTo>
                      <a:pt x="5334000" y="2944761"/>
                      <a:pt x="6140245" y="3292167"/>
                      <a:pt x="6548284" y="3441290"/>
                    </a:cubicBezTo>
                    <a:cubicBezTo>
                      <a:pt x="6956323" y="3590413"/>
                      <a:pt x="6997291" y="3633019"/>
                      <a:pt x="7384026" y="3696929"/>
                    </a:cubicBezTo>
                    <a:cubicBezTo>
                      <a:pt x="7770761" y="3760839"/>
                      <a:pt x="8868697" y="3824748"/>
                      <a:pt x="8868697" y="3824748"/>
                    </a:cubicBezTo>
                    <a:lnTo>
                      <a:pt x="10953136" y="3785419"/>
                    </a:lnTo>
                  </a:path>
                </a:pathLst>
              </a:custGeom>
              <a:noFill/>
              <a:ln w="8255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3" name="手繪多邊形 12"/>
              <p:cNvSpPr/>
              <p:nvPr/>
            </p:nvSpPr>
            <p:spPr>
              <a:xfrm>
                <a:off x="530942" y="4588344"/>
                <a:ext cx="10943303" cy="2628386"/>
              </a:xfrm>
              <a:custGeom>
                <a:avLst/>
                <a:gdLst>
                  <a:gd name="connsiteX0" fmla="*/ 0 w 10943303"/>
                  <a:gd name="connsiteY0" fmla="*/ 0 h 2628386"/>
                  <a:gd name="connsiteX1" fmla="*/ 865239 w 10943303"/>
                  <a:gd name="connsiteY1" fmla="*/ 157316 h 2628386"/>
                  <a:gd name="connsiteX2" fmla="*/ 1337187 w 10943303"/>
                  <a:gd name="connsiteY2" fmla="*/ 442451 h 2628386"/>
                  <a:gd name="connsiteX3" fmla="*/ 2782529 w 10943303"/>
                  <a:gd name="connsiteY3" fmla="*/ 1524000 h 2628386"/>
                  <a:gd name="connsiteX4" fmla="*/ 3283974 w 10943303"/>
                  <a:gd name="connsiteY4" fmla="*/ 1858297 h 2628386"/>
                  <a:gd name="connsiteX5" fmla="*/ 5515897 w 10943303"/>
                  <a:gd name="connsiteY5" fmla="*/ 2546555 h 2628386"/>
                  <a:gd name="connsiteX6" fmla="*/ 7472516 w 10943303"/>
                  <a:gd name="connsiteY6" fmla="*/ 2615381 h 2628386"/>
                  <a:gd name="connsiteX7" fmla="*/ 9438968 w 10943303"/>
                  <a:gd name="connsiteY7" fmla="*/ 2546555 h 2628386"/>
                  <a:gd name="connsiteX8" fmla="*/ 10943303 w 10943303"/>
                  <a:gd name="connsiteY8" fmla="*/ 2487561 h 2628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43303" h="2628386">
                    <a:moveTo>
                      <a:pt x="0" y="0"/>
                    </a:moveTo>
                    <a:cubicBezTo>
                      <a:pt x="321187" y="41787"/>
                      <a:pt x="642375" y="83574"/>
                      <a:pt x="865239" y="157316"/>
                    </a:cubicBezTo>
                    <a:cubicBezTo>
                      <a:pt x="1088103" y="231058"/>
                      <a:pt x="1017639" y="214670"/>
                      <a:pt x="1337187" y="442451"/>
                    </a:cubicBezTo>
                    <a:cubicBezTo>
                      <a:pt x="1656735" y="670232"/>
                      <a:pt x="2458065" y="1288026"/>
                      <a:pt x="2782529" y="1524000"/>
                    </a:cubicBezTo>
                    <a:cubicBezTo>
                      <a:pt x="3106994" y="1759974"/>
                      <a:pt x="2828413" y="1687871"/>
                      <a:pt x="3283974" y="1858297"/>
                    </a:cubicBezTo>
                    <a:cubicBezTo>
                      <a:pt x="3739535" y="2028723"/>
                      <a:pt x="4817807" y="2420374"/>
                      <a:pt x="5515897" y="2546555"/>
                    </a:cubicBezTo>
                    <a:cubicBezTo>
                      <a:pt x="6213987" y="2672736"/>
                      <a:pt x="6818671" y="2615381"/>
                      <a:pt x="7472516" y="2615381"/>
                    </a:cubicBezTo>
                    <a:cubicBezTo>
                      <a:pt x="8126361" y="2615381"/>
                      <a:pt x="9438968" y="2546555"/>
                      <a:pt x="9438968" y="2546555"/>
                    </a:cubicBezTo>
                    <a:lnTo>
                      <a:pt x="10943303" y="2487561"/>
                    </a:lnTo>
                  </a:path>
                </a:pathLst>
              </a:custGeom>
              <a:noFill/>
              <a:ln w="762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>
                <a:off x="7667655" y="3640667"/>
                <a:ext cx="1154612" cy="4250266"/>
              </a:xfrm>
              <a:custGeom>
                <a:avLst/>
                <a:gdLst>
                  <a:gd name="connsiteX0" fmla="*/ 79345 w 1154612"/>
                  <a:gd name="connsiteY0" fmla="*/ 4250266 h 4250266"/>
                  <a:gd name="connsiteX1" fmla="*/ 37012 w 1154612"/>
                  <a:gd name="connsiteY1" fmla="*/ 3208866 h 4250266"/>
                  <a:gd name="connsiteX2" fmla="*/ 28545 w 1154612"/>
                  <a:gd name="connsiteY2" fmla="*/ 2057400 h 4250266"/>
                  <a:gd name="connsiteX3" fmla="*/ 426478 w 1154612"/>
                  <a:gd name="connsiteY3" fmla="*/ 1244600 h 4250266"/>
                  <a:gd name="connsiteX4" fmla="*/ 832878 w 1154612"/>
                  <a:gd name="connsiteY4" fmla="*/ 372533 h 4250266"/>
                  <a:gd name="connsiteX5" fmla="*/ 1154612 w 1154612"/>
                  <a:gd name="connsiteY5" fmla="*/ 0 h 425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4612" h="4250266">
                    <a:moveTo>
                      <a:pt x="79345" y="4250266"/>
                    </a:moveTo>
                    <a:cubicBezTo>
                      <a:pt x="62412" y="3912305"/>
                      <a:pt x="45479" y="3574344"/>
                      <a:pt x="37012" y="3208866"/>
                    </a:cubicBezTo>
                    <a:cubicBezTo>
                      <a:pt x="28545" y="2843388"/>
                      <a:pt x="-36366" y="2384777"/>
                      <a:pt x="28545" y="2057400"/>
                    </a:cubicBezTo>
                    <a:cubicBezTo>
                      <a:pt x="93456" y="1730023"/>
                      <a:pt x="292423" y="1525411"/>
                      <a:pt x="426478" y="1244600"/>
                    </a:cubicBezTo>
                    <a:cubicBezTo>
                      <a:pt x="560534" y="963789"/>
                      <a:pt x="711522" y="579966"/>
                      <a:pt x="832878" y="372533"/>
                    </a:cubicBezTo>
                    <a:cubicBezTo>
                      <a:pt x="954234" y="165100"/>
                      <a:pt x="1054423" y="82550"/>
                      <a:pt x="1154612" y="0"/>
                    </a:cubicBezTo>
                  </a:path>
                </a:pathLst>
              </a:custGeom>
              <a:noFill/>
              <a:ln w="5715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5" name="手繪多邊形 14"/>
              <p:cNvSpPr/>
              <p:nvPr/>
            </p:nvSpPr>
            <p:spPr>
              <a:xfrm>
                <a:off x="8764702" y="-1079500"/>
                <a:ext cx="127408" cy="8978900"/>
              </a:xfrm>
              <a:custGeom>
                <a:avLst/>
                <a:gdLst>
                  <a:gd name="connsiteX0" fmla="*/ 112598 w 127408"/>
                  <a:gd name="connsiteY0" fmla="*/ 0 h 8978900"/>
                  <a:gd name="connsiteX1" fmla="*/ 87198 w 127408"/>
                  <a:gd name="connsiteY1" fmla="*/ 3378200 h 8978900"/>
                  <a:gd name="connsiteX2" fmla="*/ 125298 w 127408"/>
                  <a:gd name="connsiteY2" fmla="*/ 5981700 h 8978900"/>
                  <a:gd name="connsiteX3" fmla="*/ 10998 w 127408"/>
                  <a:gd name="connsiteY3" fmla="*/ 7302500 h 8978900"/>
                  <a:gd name="connsiteX4" fmla="*/ 10998 w 127408"/>
                  <a:gd name="connsiteY4" fmla="*/ 8978900 h 897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08" h="8978900">
                    <a:moveTo>
                      <a:pt x="112598" y="0"/>
                    </a:moveTo>
                    <a:cubicBezTo>
                      <a:pt x="98839" y="1190625"/>
                      <a:pt x="85081" y="2381250"/>
                      <a:pt x="87198" y="3378200"/>
                    </a:cubicBezTo>
                    <a:cubicBezTo>
                      <a:pt x="89315" y="4375150"/>
                      <a:pt x="137998" y="5327650"/>
                      <a:pt x="125298" y="5981700"/>
                    </a:cubicBezTo>
                    <a:cubicBezTo>
                      <a:pt x="112598" y="6635750"/>
                      <a:pt x="30048" y="6802967"/>
                      <a:pt x="10998" y="7302500"/>
                    </a:cubicBezTo>
                    <a:cubicBezTo>
                      <a:pt x="-8052" y="7802033"/>
                      <a:pt x="1473" y="8390466"/>
                      <a:pt x="10998" y="8978900"/>
                    </a:cubicBezTo>
                  </a:path>
                </a:pathLst>
              </a:custGeom>
              <a:noFill/>
              <a:ln w="8255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6" name="手繪多邊形 15"/>
              <p:cNvSpPr/>
              <p:nvPr/>
            </p:nvSpPr>
            <p:spPr>
              <a:xfrm>
                <a:off x="3975100" y="-1104900"/>
                <a:ext cx="1501222" cy="8940800"/>
              </a:xfrm>
              <a:custGeom>
                <a:avLst/>
                <a:gdLst>
                  <a:gd name="connsiteX0" fmla="*/ 0 w 1501222"/>
                  <a:gd name="connsiteY0" fmla="*/ 0 h 8940800"/>
                  <a:gd name="connsiteX1" fmla="*/ 215900 w 1501222"/>
                  <a:gd name="connsiteY1" fmla="*/ 977900 h 8940800"/>
                  <a:gd name="connsiteX2" fmla="*/ 368300 w 1501222"/>
                  <a:gd name="connsiteY2" fmla="*/ 2197100 h 8940800"/>
                  <a:gd name="connsiteX3" fmla="*/ 939800 w 1501222"/>
                  <a:gd name="connsiteY3" fmla="*/ 4051300 h 8940800"/>
                  <a:gd name="connsiteX4" fmla="*/ 1435100 w 1501222"/>
                  <a:gd name="connsiteY4" fmla="*/ 5499100 h 8940800"/>
                  <a:gd name="connsiteX5" fmla="*/ 1460500 w 1501222"/>
                  <a:gd name="connsiteY5" fmla="*/ 5765800 h 8940800"/>
                  <a:gd name="connsiteX6" fmla="*/ 1104900 w 1501222"/>
                  <a:gd name="connsiteY6" fmla="*/ 6718300 h 8940800"/>
                  <a:gd name="connsiteX7" fmla="*/ 876300 w 1501222"/>
                  <a:gd name="connsiteY7" fmla="*/ 7747000 h 8940800"/>
                  <a:gd name="connsiteX8" fmla="*/ 571500 w 1501222"/>
                  <a:gd name="connsiteY8" fmla="*/ 8496300 h 8940800"/>
                  <a:gd name="connsiteX9" fmla="*/ 469900 w 1501222"/>
                  <a:gd name="connsiteY9" fmla="*/ 8940800 h 894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01222" h="8940800">
                    <a:moveTo>
                      <a:pt x="0" y="0"/>
                    </a:moveTo>
                    <a:cubicBezTo>
                      <a:pt x="77258" y="305858"/>
                      <a:pt x="154517" y="611717"/>
                      <a:pt x="215900" y="977900"/>
                    </a:cubicBezTo>
                    <a:cubicBezTo>
                      <a:pt x="277283" y="1344083"/>
                      <a:pt x="247650" y="1684867"/>
                      <a:pt x="368300" y="2197100"/>
                    </a:cubicBezTo>
                    <a:cubicBezTo>
                      <a:pt x="488950" y="2709333"/>
                      <a:pt x="762000" y="3500967"/>
                      <a:pt x="939800" y="4051300"/>
                    </a:cubicBezTo>
                    <a:cubicBezTo>
                      <a:pt x="1117600" y="4601633"/>
                      <a:pt x="1348317" y="5213350"/>
                      <a:pt x="1435100" y="5499100"/>
                    </a:cubicBezTo>
                    <a:cubicBezTo>
                      <a:pt x="1521883" y="5784850"/>
                      <a:pt x="1515533" y="5562600"/>
                      <a:pt x="1460500" y="5765800"/>
                    </a:cubicBezTo>
                    <a:cubicBezTo>
                      <a:pt x="1405467" y="5969000"/>
                      <a:pt x="1202267" y="6388100"/>
                      <a:pt x="1104900" y="6718300"/>
                    </a:cubicBezTo>
                    <a:cubicBezTo>
                      <a:pt x="1007533" y="7048500"/>
                      <a:pt x="965200" y="7450667"/>
                      <a:pt x="876300" y="7747000"/>
                    </a:cubicBezTo>
                    <a:cubicBezTo>
                      <a:pt x="787400" y="8043333"/>
                      <a:pt x="639233" y="8297333"/>
                      <a:pt x="571500" y="8496300"/>
                    </a:cubicBezTo>
                    <a:cubicBezTo>
                      <a:pt x="503767" y="8695267"/>
                      <a:pt x="486833" y="8818033"/>
                      <a:pt x="469900" y="8940800"/>
                    </a:cubicBezTo>
                  </a:path>
                </a:pathLst>
              </a:custGeom>
              <a:noFill/>
              <a:ln w="762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8" name="手繪多邊形 17"/>
              <p:cNvSpPr/>
              <p:nvPr/>
            </p:nvSpPr>
            <p:spPr>
              <a:xfrm>
                <a:off x="3730752" y="2916936"/>
                <a:ext cx="7781544" cy="3831336"/>
              </a:xfrm>
              <a:custGeom>
                <a:avLst/>
                <a:gdLst>
                  <a:gd name="connsiteX0" fmla="*/ 0 w 7781544"/>
                  <a:gd name="connsiteY0" fmla="*/ 0 h 3831336"/>
                  <a:gd name="connsiteX1" fmla="*/ 45720 w 7781544"/>
                  <a:gd name="connsiteY1" fmla="*/ 219456 h 3831336"/>
                  <a:gd name="connsiteX2" fmla="*/ 118872 w 7781544"/>
                  <a:gd name="connsiteY2" fmla="*/ 338328 h 3831336"/>
                  <a:gd name="connsiteX3" fmla="*/ 91440 w 7781544"/>
                  <a:gd name="connsiteY3" fmla="*/ 576072 h 3831336"/>
                  <a:gd name="connsiteX4" fmla="*/ 237744 w 7781544"/>
                  <a:gd name="connsiteY4" fmla="*/ 1060704 h 3831336"/>
                  <a:gd name="connsiteX5" fmla="*/ 420624 w 7781544"/>
                  <a:gd name="connsiteY5" fmla="*/ 1307592 h 3831336"/>
                  <a:gd name="connsiteX6" fmla="*/ 713232 w 7781544"/>
                  <a:gd name="connsiteY6" fmla="*/ 1325880 h 3831336"/>
                  <a:gd name="connsiteX7" fmla="*/ 1152144 w 7781544"/>
                  <a:gd name="connsiteY7" fmla="*/ 1627632 h 3831336"/>
                  <a:gd name="connsiteX8" fmla="*/ 2267712 w 7781544"/>
                  <a:gd name="connsiteY8" fmla="*/ 2432304 h 3831336"/>
                  <a:gd name="connsiteX9" fmla="*/ 2734056 w 7781544"/>
                  <a:gd name="connsiteY9" fmla="*/ 2615184 h 3831336"/>
                  <a:gd name="connsiteX10" fmla="*/ 3584448 w 7781544"/>
                  <a:gd name="connsiteY10" fmla="*/ 2615184 h 3831336"/>
                  <a:gd name="connsiteX11" fmla="*/ 5010912 w 7781544"/>
                  <a:gd name="connsiteY11" fmla="*/ 3035808 h 3831336"/>
                  <a:gd name="connsiteX12" fmla="*/ 6455664 w 7781544"/>
                  <a:gd name="connsiteY12" fmla="*/ 3392424 h 3831336"/>
                  <a:gd name="connsiteX13" fmla="*/ 7781544 w 7781544"/>
                  <a:gd name="connsiteY13" fmla="*/ 3831336 h 383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81544" h="3831336">
                    <a:moveTo>
                      <a:pt x="0" y="0"/>
                    </a:moveTo>
                    <a:cubicBezTo>
                      <a:pt x="12954" y="81534"/>
                      <a:pt x="25908" y="163068"/>
                      <a:pt x="45720" y="219456"/>
                    </a:cubicBezTo>
                    <a:cubicBezTo>
                      <a:pt x="65532" y="275844"/>
                      <a:pt x="111252" y="278892"/>
                      <a:pt x="118872" y="338328"/>
                    </a:cubicBezTo>
                    <a:cubicBezTo>
                      <a:pt x="126492" y="397764"/>
                      <a:pt x="71628" y="455676"/>
                      <a:pt x="91440" y="576072"/>
                    </a:cubicBezTo>
                    <a:cubicBezTo>
                      <a:pt x="111252" y="696468"/>
                      <a:pt x="182880" y="938784"/>
                      <a:pt x="237744" y="1060704"/>
                    </a:cubicBezTo>
                    <a:cubicBezTo>
                      <a:pt x="292608" y="1182624"/>
                      <a:pt x="341376" y="1263396"/>
                      <a:pt x="420624" y="1307592"/>
                    </a:cubicBezTo>
                    <a:cubicBezTo>
                      <a:pt x="499872" y="1351788"/>
                      <a:pt x="591312" y="1272540"/>
                      <a:pt x="713232" y="1325880"/>
                    </a:cubicBezTo>
                    <a:cubicBezTo>
                      <a:pt x="835152" y="1379220"/>
                      <a:pt x="1152144" y="1627632"/>
                      <a:pt x="1152144" y="1627632"/>
                    </a:cubicBezTo>
                    <a:cubicBezTo>
                      <a:pt x="1411224" y="1812036"/>
                      <a:pt x="2004060" y="2267712"/>
                      <a:pt x="2267712" y="2432304"/>
                    </a:cubicBezTo>
                    <a:cubicBezTo>
                      <a:pt x="2531364" y="2596896"/>
                      <a:pt x="2514600" y="2584704"/>
                      <a:pt x="2734056" y="2615184"/>
                    </a:cubicBezTo>
                    <a:cubicBezTo>
                      <a:pt x="2953512" y="2645664"/>
                      <a:pt x="3204972" y="2545080"/>
                      <a:pt x="3584448" y="2615184"/>
                    </a:cubicBezTo>
                    <a:cubicBezTo>
                      <a:pt x="3963924" y="2685288"/>
                      <a:pt x="4532376" y="2906268"/>
                      <a:pt x="5010912" y="3035808"/>
                    </a:cubicBezTo>
                    <a:cubicBezTo>
                      <a:pt x="5489448" y="3165348"/>
                      <a:pt x="5993892" y="3259836"/>
                      <a:pt x="6455664" y="3392424"/>
                    </a:cubicBezTo>
                    <a:cubicBezTo>
                      <a:pt x="6917436" y="3525012"/>
                      <a:pt x="7349490" y="3678174"/>
                      <a:pt x="7781544" y="3831336"/>
                    </a:cubicBezTo>
                  </a:path>
                </a:pathLst>
              </a:custGeom>
              <a:noFill/>
              <a:ln w="762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9" name="手繪多邊形 18"/>
              <p:cNvSpPr/>
              <p:nvPr/>
            </p:nvSpPr>
            <p:spPr>
              <a:xfrm>
                <a:off x="576072" y="3447288"/>
                <a:ext cx="3273552" cy="128016"/>
              </a:xfrm>
              <a:custGeom>
                <a:avLst/>
                <a:gdLst>
                  <a:gd name="connsiteX0" fmla="*/ 0 w 3273552"/>
                  <a:gd name="connsiteY0" fmla="*/ 0 h 128016"/>
                  <a:gd name="connsiteX1" fmla="*/ 1627632 w 3273552"/>
                  <a:gd name="connsiteY1" fmla="*/ 64008 h 128016"/>
                  <a:gd name="connsiteX2" fmla="*/ 2770632 w 3273552"/>
                  <a:gd name="connsiteY2" fmla="*/ 109728 h 128016"/>
                  <a:gd name="connsiteX3" fmla="*/ 3273552 w 3273552"/>
                  <a:gd name="connsiteY3" fmla="*/ 128016 h 128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3552" h="128016">
                    <a:moveTo>
                      <a:pt x="0" y="0"/>
                    </a:moveTo>
                    <a:lnTo>
                      <a:pt x="1627632" y="64008"/>
                    </a:lnTo>
                    <a:lnTo>
                      <a:pt x="2770632" y="109728"/>
                    </a:lnTo>
                    <a:lnTo>
                      <a:pt x="3273552" y="128016"/>
                    </a:lnTo>
                  </a:path>
                </a:pathLst>
              </a:custGeom>
              <a:noFill/>
              <a:ln w="4445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0" name="手繪多邊形 19"/>
              <p:cNvSpPr/>
              <p:nvPr/>
            </p:nvSpPr>
            <p:spPr>
              <a:xfrm>
                <a:off x="2257308" y="-38100"/>
                <a:ext cx="2060692" cy="7924800"/>
              </a:xfrm>
              <a:custGeom>
                <a:avLst/>
                <a:gdLst>
                  <a:gd name="connsiteX0" fmla="*/ 54092 w 2060692"/>
                  <a:gd name="connsiteY0" fmla="*/ 0 h 7924800"/>
                  <a:gd name="connsiteX1" fmla="*/ 54092 w 2060692"/>
                  <a:gd name="connsiteY1" fmla="*/ 1104900 h 7924800"/>
                  <a:gd name="connsiteX2" fmla="*/ 54092 w 2060692"/>
                  <a:gd name="connsiteY2" fmla="*/ 3048000 h 7924800"/>
                  <a:gd name="connsiteX3" fmla="*/ 3292 w 2060692"/>
                  <a:gd name="connsiteY3" fmla="*/ 4330700 h 7924800"/>
                  <a:gd name="connsiteX4" fmla="*/ 15992 w 2060692"/>
                  <a:gd name="connsiteY4" fmla="*/ 5511800 h 7924800"/>
                  <a:gd name="connsiteX5" fmla="*/ 104892 w 2060692"/>
                  <a:gd name="connsiteY5" fmla="*/ 6146800 h 7924800"/>
                  <a:gd name="connsiteX6" fmla="*/ 447792 w 2060692"/>
                  <a:gd name="connsiteY6" fmla="*/ 6807200 h 7924800"/>
                  <a:gd name="connsiteX7" fmla="*/ 1209792 w 2060692"/>
                  <a:gd name="connsiteY7" fmla="*/ 7518400 h 7924800"/>
                  <a:gd name="connsiteX8" fmla="*/ 2060692 w 2060692"/>
                  <a:gd name="connsiteY8" fmla="*/ 7924800 h 792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0692" h="7924800">
                    <a:moveTo>
                      <a:pt x="54092" y="0"/>
                    </a:moveTo>
                    <a:lnTo>
                      <a:pt x="54092" y="1104900"/>
                    </a:lnTo>
                    <a:cubicBezTo>
                      <a:pt x="54092" y="1612900"/>
                      <a:pt x="62559" y="2510367"/>
                      <a:pt x="54092" y="3048000"/>
                    </a:cubicBezTo>
                    <a:cubicBezTo>
                      <a:pt x="45625" y="3585633"/>
                      <a:pt x="9642" y="3920067"/>
                      <a:pt x="3292" y="4330700"/>
                    </a:cubicBezTo>
                    <a:cubicBezTo>
                      <a:pt x="-3058" y="4741333"/>
                      <a:pt x="-941" y="5209117"/>
                      <a:pt x="15992" y="5511800"/>
                    </a:cubicBezTo>
                    <a:cubicBezTo>
                      <a:pt x="32925" y="5814483"/>
                      <a:pt x="32925" y="5930900"/>
                      <a:pt x="104892" y="6146800"/>
                    </a:cubicBezTo>
                    <a:cubicBezTo>
                      <a:pt x="176859" y="6362700"/>
                      <a:pt x="263642" y="6578600"/>
                      <a:pt x="447792" y="6807200"/>
                    </a:cubicBezTo>
                    <a:cubicBezTo>
                      <a:pt x="631942" y="7035800"/>
                      <a:pt x="940975" y="7332133"/>
                      <a:pt x="1209792" y="7518400"/>
                    </a:cubicBezTo>
                    <a:cubicBezTo>
                      <a:pt x="1478609" y="7704667"/>
                      <a:pt x="1769650" y="7814733"/>
                      <a:pt x="2060692" y="7924800"/>
                    </a:cubicBezTo>
                  </a:path>
                </a:pathLst>
              </a:custGeom>
              <a:noFill/>
              <a:ln w="381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1" name="手繪多邊形 20"/>
              <p:cNvSpPr/>
              <p:nvPr/>
            </p:nvSpPr>
            <p:spPr>
              <a:xfrm>
                <a:off x="2297926" y="874691"/>
                <a:ext cx="9225479" cy="357761"/>
              </a:xfrm>
              <a:custGeom>
                <a:avLst/>
                <a:gdLst>
                  <a:gd name="connsiteX0" fmla="*/ 0 w 9207610"/>
                  <a:gd name="connsiteY0" fmla="*/ 397565 h 397565"/>
                  <a:gd name="connsiteX1" fmla="*/ 850790 w 9207610"/>
                  <a:gd name="connsiteY1" fmla="*/ 302150 h 397565"/>
                  <a:gd name="connsiteX2" fmla="*/ 1804946 w 9207610"/>
                  <a:gd name="connsiteY2" fmla="*/ 166977 h 397565"/>
                  <a:gd name="connsiteX3" fmla="*/ 2981739 w 9207610"/>
                  <a:gd name="connsiteY3" fmla="*/ 23854 h 397565"/>
                  <a:gd name="connsiteX4" fmla="*/ 4715123 w 9207610"/>
                  <a:gd name="connsiteY4" fmla="*/ 15903 h 397565"/>
                  <a:gd name="connsiteX5" fmla="*/ 7156174 w 9207610"/>
                  <a:gd name="connsiteY5" fmla="*/ 15903 h 397565"/>
                  <a:gd name="connsiteX6" fmla="*/ 9207610 w 9207610"/>
                  <a:gd name="connsiteY6" fmla="*/ 0 h 397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07610" h="397565">
                    <a:moveTo>
                      <a:pt x="0" y="397565"/>
                    </a:moveTo>
                    <a:lnTo>
                      <a:pt x="850790" y="302150"/>
                    </a:lnTo>
                    <a:cubicBezTo>
                      <a:pt x="1151614" y="263719"/>
                      <a:pt x="1804946" y="166977"/>
                      <a:pt x="1804946" y="166977"/>
                    </a:cubicBezTo>
                    <a:cubicBezTo>
                      <a:pt x="2160104" y="120594"/>
                      <a:pt x="2496710" y="49033"/>
                      <a:pt x="2981739" y="23854"/>
                    </a:cubicBezTo>
                    <a:cubicBezTo>
                      <a:pt x="3466768" y="-1325"/>
                      <a:pt x="4715123" y="15903"/>
                      <a:pt x="4715123" y="15903"/>
                    </a:cubicBezTo>
                    <a:lnTo>
                      <a:pt x="7156174" y="15903"/>
                    </a:lnTo>
                    <a:lnTo>
                      <a:pt x="9207610" y="0"/>
                    </a:lnTo>
                  </a:path>
                </a:pathLst>
              </a:custGeom>
              <a:noFill/>
              <a:ln w="47625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0149" y="141315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1858" y="63337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2777" y="-534668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2348" y="1756415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6846" y="333129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" name="圖片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8626" y="42428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" name="圖片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131" y="165607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" name="圖片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7408" y="-55743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圖片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3812" y="738878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719" y="2180129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1195" y="2387270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9341" y="330780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723" y="674827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9604" y="6094434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6360" y="484899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圖片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1118" y="1593421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" name="圖片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3831" y="759318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3647" y="3441864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0670" y="2616315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717" y="324192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6" name="文字方塊 45"/>
            <p:cNvSpPr txBox="1"/>
            <p:nvPr/>
          </p:nvSpPr>
          <p:spPr>
            <a:xfrm rot="363056">
              <a:off x="4693018" y="-752820"/>
              <a:ext cx="1379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公益路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 rot="4291066">
              <a:off x="3364154" y="2472215"/>
              <a:ext cx="1210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黎明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-139467" y="3037449"/>
              <a:ext cx="180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龍富十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五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 rot="5400000">
              <a:off x="7268812" y="2812065"/>
              <a:ext cx="1441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文心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004287" y="1220952"/>
              <a:ext cx="1394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向上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647427" y="446809"/>
              <a:ext cx="1925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大墩十一街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 rot="1232170">
              <a:off x="4864225" y="3835461"/>
              <a:ext cx="1831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五權西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 rot="2093250">
              <a:off x="4338803" y="4885763"/>
              <a:ext cx="148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南屯路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 rot="5400000">
              <a:off x="6011672" y="7010440"/>
              <a:ext cx="168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向上南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 rot="784762">
              <a:off x="4129645" y="6620056"/>
              <a:ext cx="1661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永春東路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406026" y="4311606"/>
              <a:ext cx="1904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文心南五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</p:grpSp>
      <p:pic>
        <p:nvPicPr>
          <p:cNvPr id="105" name="圖片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72" y="3216566"/>
            <a:ext cx="540000" cy="540000"/>
          </a:xfrm>
          <a:prstGeom prst="rect">
            <a:avLst/>
          </a:prstGeom>
        </p:spPr>
      </p:pic>
      <p:pic>
        <p:nvPicPr>
          <p:cNvPr id="106" name="圖片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664" y="2537358"/>
            <a:ext cx="1686343" cy="1686343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  <p:sp>
        <p:nvSpPr>
          <p:cNvPr id="107" name="文字方塊 106"/>
          <p:cNvSpPr txBox="1"/>
          <p:nvPr/>
        </p:nvSpPr>
        <p:spPr>
          <a:xfrm>
            <a:off x="7882893" y="398345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文心森林公園</a:t>
            </a:r>
          </a:p>
        </p:txBody>
      </p:sp>
    </p:spTree>
    <p:extLst>
      <p:ext uri="{BB962C8B-B14F-4D97-AF65-F5344CB8AC3E}">
        <p14:creationId xmlns:p14="http://schemas.microsoft.com/office/powerpoint/2010/main" val="38750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" b="97842" l="5069" r="90034">
                        <a14:foregroundMark x1="13402" y1="14697" x2="6100" y2="25488"/>
                        <a14:foregroundMark x1="4811" y1="33402" x2="12285" y2="39157"/>
                        <a14:foregroundMark x1="8076" y1="70606" x2="24313" y2="90956"/>
                        <a14:foregroundMark x1="23969" y1="89209" x2="45189" y2="99486"/>
                        <a14:foregroundMark x1="15292" y1="12230" x2="28780" y2="925"/>
                        <a14:backgroundMark x1="43471" y1="99589" x2="44588" y2="99383"/>
                        <a14:backgroundMark x1="43299" y1="99178" x2="43900" y2="97842"/>
                        <a14:backgroundMark x1="41409" y1="98664" x2="48282" y2="99383"/>
                        <a14:backgroundMark x1="43986" y1="98972" x2="41065" y2="98561"/>
                      </a14:backgroundRemoval>
                    </a14:imgEffect>
                  </a14:imgLayer>
                </a14:imgProps>
              </a:ext>
            </a:extLst>
          </a:blip>
          <a:srcRect l="3034" t="2895" r="11127" b="3233"/>
          <a:stretch/>
        </p:blipFill>
        <p:spPr>
          <a:xfrm>
            <a:off x="2120900" y="-625508"/>
            <a:ext cx="7950200" cy="7267608"/>
          </a:xfrm>
          <a:prstGeom prst="roundRect">
            <a:avLst>
              <a:gd name="adj" fmla="val 22545"/>
            </a:avLst>
          </a:prstGeom>
          <a:ln w="38100">
            <a:solidFill>
              <a:schemeClr val="accent4">
                <a:lumMod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5961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237891" y="-557864"/>
            <a:ext cx="12890500" cy="9441855"/>
            <a:chOff x="237891" y="-557864"/>
            <a:chExt cx="12890500" cy="9441855"/>
          </a:xfrm>
        </p:grpSpPr>
        <p:grpSp>
          <p:nvGrpSpPr>
            <p:cNvPr id="4" name="群組 3"/>
            <p:cNvGrpSpPr/>
            <p:nvPr/>
          </p:nvGrpSpPr>
          <p:grpSpPr>
            <a:xfrm>
              <a:off x="237891" y="-557864"/>
              <a:ext cx="12890500" cy="9441855"/>
              <a:chOff x="-1498600" y="-1270000"/>
              <a:chExt cx="12890500" cy="9441855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-1498600" y="-1270000"/>
                <a:ext cx="12890500" cy="9131300"/>
                <a:chOff x="-381000" y="-1231900"/>
                <a:chExt cx="12890500" cy="9131300"/>
              </a:xfrm>
            </p:grpSpPr>
            <p:sp>
              <p:nvSpPr>
                <p:cNvPr id="17" name="圓角矩形 16"/>
                <p:cNvSpPr/>
                <p:nvPr/>
              </p:nvSpPr>
              <p:spPr>
                <a:xfrm>
                  <a:off x="-381000" y="-1231900"/>
                  <a:ext cx="12890500" cy="9131300"/>
                </a:xfrm>
                <a:prstGeom prst="roundRect">
                  <a:avLst/>
                </a:prstGeom>
                <a:solidFill>
                  <a:srgbClr val="D4E9C9"/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18" name="手繪多邊形 17"/>
                <p:cNvSpPr/>
                <p:nvPr/>
              </p:nvSpPr>
              <p:spPr>
                <a:xfrm>
                  <a:off x="508883" y="-483648"/>
                  <a:ext cx="10972675" cy="448790"/>
                </a:xfrm>
                <a:custGeom>
                  <a:avLst/>
                  <a:gdLst>
                    <a:gd name="connsiteX0" fmla="*/ 0 w 10972675"/>
                    <a:gd name="connsiteY0" fmla="*/ 0 h 448790"/>
                    <a:gd name="connsiteX1" fmla="*/ 826936 w 10972675"/>
                    <a:gd name="connsiteY1" fmla="*/ 174929 h 448790"/>
                    <a:gd name="connsiteX2" fmla="*/ 1924216 w 10972675"/>
                    <a:gd name="connsiteY2" fmla="*/ 437322 h 448790"/>
                    <a:gd name="connsiteX3" fmla="*/ 2536467 w 10972675"/>
                    <a:gd name="connsiteY3" fmla="*/ 389614 h 448790"/>
                    <a:gd name="connsiteX4" fmla="*/ 3275938 w 10972675"/>
                    <a:gd name="connsiteY4" fmla="*/ 278296 h 448790"/>
                    <a:gd name="connsiteX5" fmla="*/ 4174435 w 10972675"/>
                    <a:gd name="connsiteY5" fmla="*/ 151075 h 448790"/>
                    <a:gd name="connsiteX6" fmla="*/ 4715124 w 10972675"/>
                    <a:gd name="connsiteY6" fmla="*/ 103367 h 448790"/>
                    <a:gd name="connsiteX7" fmla="*/ 5963479 w 10972675"/>
                    <a:gd name="connsiteY7" fmla="*/ 222637 h 448790"/>
                    <a:gd name="connsiteX8" fmla="*/ 7752522 w 10972675"/>
                    <a:gd name="connsiteY8" fmla="*/ 389614 h 448790"/>
                    <a:gd name="connsiteX9" fmla="*/ 9660835 w 10972675"/>
                    <a:gd name="connsiteY9" fmla="*/ 389614 h 448790"/>
                    <a:gd name="connsiteX10" fmla="*/ 10766067 w 10972675"/>
                    <a:gd name="connsiteY10" fmla="*/ 381663 h 448790"/>
                    <a:gd name="connsiteX11" fmla="*/ 10948947 w 10972675"/>
                    <a:gd name="connsiteY11" fmla="*/ 373711 h 448790"/>
                    <a:gd name="connsiteX12" fmla="*/ 10964849 w 10972675"/>
                    <a:gd name="connsiteY12" fmla="*/ 365760 h 448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972675" h="448790">
                      <a:moveTo>
                        <a:pt x="0" y="0"/>
                      </a:moveTo>
                      <a:lnTo>
                        <a:pt x="826936" y="174929"/>
                      </a:lnTo>
                      <a:cubicBezTo>
                        <a:pt x="1147639" y="247816"/>
                        <a:pt x="1639294" y="401541"/>
                        <a:pt x="1924216" y="437322"/>
                      </a:cubicBezTo>
                      <a:cubicBezTo>
                        <a:pt x="2209138" y="473103"/>
                        <a:pt x="2311180" y="416118"/>
                        <a:pt x="2536467" y="389614"/>
                      </a:cubicBezTo>
                      <a:cubicBezTo>
                        <a:pt x="2761754" y="363110"/>
                        <a:pt x="3275938" y="278296"/>
                        <a:pt x="3275938" y="278296"/>
                      </a:cubicBezTo>
                      <a:lnTo>
                        <a:pt x="4174435" y="151075"/>
                      </a:lnTo>
                      <a:cubicBezTo>
                        <a:pt x="4414299" y="121920"/>
                        <a:pt x="4416950" y="91440"/>
                        <a:pt x="4715124" y="103367"/>
                      </a:cubicBezTo>
                      <a:cubicBezTo>
                        <a:pt x="5013298" y="115294"/>
                        <a:pt x="5963479" y="222637"/>
                        <a:pt x="5963479" y="222637"/>
                      </a:cubicBezTo>
                      <a:cubicBezTo>
                        <a:pt x="6469712" y="270345"/>
                        <a:pt x="7136296" y="361785"/>
                        <a:pt x="7752522" y="389614"/>
                      </a:cubicBezTo>
                      <a:cubicBezTo>
                        <a:pt x="8368748" y="417444"/>
                        <a:pt x="9660835" y="389614"/>
                        <a:pt x="9660835" y="389614"/>
                      </a:cubicBezTo>
                      <a:lnTo>
                        <a:pt x="10766067" y="381663"/>
                      </a:lnTo>
                      <a:cubicBezTo>
                        <a:pt x="10980752" y="379013"/>
                        <a:pt x="10948947" y="373711"/>
                        <a:pt x="10948947" y="373711"/>
                      </a:cubicBezTo>
                      <a:cubicBezTo>
                        <a:pt x="10982077" y="371061"/>
                        <a:pt x="10973463" y="368410"/>
                        <a:pt x="10964849" y="365760"/>
                      </a:cubicBezTo>
                    </a:path>
                  </a:pathLst>
                </a:custGeom>
                <a:noFill/>
                <a:ln w="79375" cap="rnd">
                  <a:solidFill>
                    <a:schemeClr val="bg1">
                      <a:lumMod val="65000"/>
                    </a:schemeClr>
                  </a:solidFill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9" name="手繪多邊形 18"/>
                <p:cNvSpPr/>
                <p:nvPr/>
              </p:nvSpPr>
              <p:spPr>
                <a:xfrm>
                  <a:off x="524786" y="1595603"/>
                  <a:ext cx="10948946" cy="982001"/>
                </a:xfrm>
                <a:custGeom>
                  <a:avLst/>
                  <a:gdLst>
                    <a:gd name="connsiteX0" fmla="*/ 0 w 10948946"/>
                    <a:gd name="connsiteY0" fmla="*/ 926342 h 982001"/>
                    <a:gd name="connsiteX1" fmla="*/ 1025718 w 10948946"/>
                    <a:gd name="connsiteY1" fmla="*/ 982001 h 982001"/>
                    <a:gd name="connsiteX2" fmla="*/ 1661823 w 10948946"/>
                    <a:gd name="connsiteY2" fmla="*/ 966099 h 982001"/>
                    <a:gd name="connsiteX3" fmla="*/ 2027583 w 10948946"/>
                    <a:gd name="connsiteY3" fmla="*/ 958147 h 982001"/>
                    <a:gd name="connsiteX4" fmla="*/ 2441051 w 10948946"/>
                    <a:gd name="connsiteY4" fmla="*/ 783219 h 982001"/>
                    <a:gd name="connsiteX5" fmla="*/ 2775005 w 10948946"/>
                    <a:gd name="connsiteY5" fmla="*/ 512874 h 982001"/>
                    <a:gd name="connsiteX6" fmla="*/ 3260035 w 10948946"/>
                    <a:gd name="connsiteY6" fmla="*/ 425410 h 982001"/>
                    <a:gd name="connsiteX7" fmla="*/ 3625795 w 10948946"/>
                    <a:gd name="connsiteY7" fmla="*/ 322043 h 982001"/>
                    <a:gd name="connsiteX8" fmla="*/ 4102873 w 10948946"/>
                    <a:gd name="connsiteY8" fmla="*/ 178920 h 982001"/>
                    <a:gd name="connsiteX9" fmla="*/ 4635611 w 10948946"/>
                    <a:gd name="connsiteY9" fmla="*/ 19894 h 982001"/>
                    <a:gd name="connsiteX10" fmla="*/ 5057030 w 10948946"/>
                    <a:gd name="connsiteY10" fmla="*/ 11942 h 982001"/>
                    <a:gd name="connsiteX11" fmla="*/ 5828306 w 10948946"/>
                    <a:gd name="connsiteY11" fmla="*/ 107358 h 982001"/>
                    <a:gd name="connsiteX12" fmla="*/ 6480313 w 10948946"/>
                    <a:gd name="connsiteY12" fmla="*/ 131212 h 982001"/>
                    <a:gd name="connsiteX13" fmla="*/ 8881607 w 10948946"/>
                    <a:gd name="connsiteY13" fmla="*/ 170968 h 982001"/>
                    <a:gd name="connsiteX14" fmla="*/ 10948946 w 10948946"/>
                    <a:gd name="connsiteY14" fmla="*/ 194822 h 982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948946" h="982001">
                      <a:moveTo>
                        <a:pt x="0" y="926342"/>
                      </a:moveTo>
                      <a:cubicBezTo>
                        <a:pt x="374374" y="950858"/>
                        <a:pt x="748748" y="975375"/>
                        <a:pt x="1025718" y="982001"/>
                      </a:cubicBezTo>
                      <a:lnTo>
                        <a:pt x="1661823" y="966099"/>
                      </a:lnTo>
                      <a:cubicBezTo>
                        <a:pt x="1828800" y="962123"/>
                        <a:pt x="1897712" y="988627"/>
                        <a:pt x="2027583" y="958147"/>
                      </a:cubicBezTo>
                      <a:cubicBezTo>
                        <a:pt x="2157454" y="927667"/>
                        <a:pt x="2316481" y="857431"/>
                        <a:pt x="2441051" y="783219"/>
                      </a:cubicBezTo>
                      <a:cubicBezTo>
                        <a:pt x="2565621" y="709007"/>
                        <a:pt x="2638508" y="572509"/>
                        <a:pt x="2775005" y="512874"/>
                      </a:cubicBezTo>
                      <a:cubicBezTo>
                        <a:pt x="2911502" y="453239"/>
                        <a:pt x="3118237" y="457215"/>
                        <a:pt x="3260035" y="425410"/>
                      </a:cubicBezTo>
                      <a:cubicBezTo>
                        <a:pt x="3401833" y="393605"/>
                        <a:pt x="3625795" y="322043"/>
                        <a:pt x="3625795" y="322043"/>
                      </a:cubicBezTo>
                      <a:lnTo>
                        <a:pt x="4102873" y="178920"/>
                      </a:lnTo>
                      <a:cubicBezTo>
                        <a:pt x="4271176" y="128562"/>
                        <a:pt x="4476585" y="47724"/>
                        <a:pt x="4635611" y="19894"/>
                      </a:cubicBezTo>
                      <a:cubicBezTo>
                        <a:pt x="4794637" y="-7936"/>
                        <a:pt x="4858248" y="-2635"/>
                        <a:pt x="5057030" y="11942"/>
                      </a:cubicBezTo>
                      <a:cubicBezTo>
                        <a:pt x="5255812" y="26519"/>
                        <a:pt x="5591092" y="87480"/>
                        <a:pt x="5828306" y="107358"/>
                      </a:cubicBezTo>
                      <a:cubicBezTo>
                        <a:pt x="6065520" y="127236"/>
                        <a:pt x="6480313" y="131212"/>
                        <a:pt x="6480313" y="131212"/>
                      </a:cubicBezTo>
                      <a:lnTo>
                        <a:pt x="8881607" y="170968"/>
                      </a:lnTo>
                      <a:lnTo>
                        <a:pt x="10948946" y="194822"/>
                      </a:lnTo>
                    </a:path>
                  </a:pathLst>
                </a:custGeom>
                <a:noFill/>
                <a:ln w="76200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20" name="手繪多邊形 19"/>
                <p:cNvSpPr/>
                <p:nvPr/>
              </p:nvSpPr>
              <p:spPr>
                <a:xfrm>
                  <a:off x="550606" y="1009402"/>
                  <a:ext cx="10953136" cy="3824748"/>
                </a:xfrm>
                <a:custGeom>
                  <a:avLst/>
                  <a:gdLst>
                    <a:gd name="connsiteX0" fmla="*/ 0 w 10953136"/>
                    <a:gd name="connsiteY0" fmla="*/ 0 h 3824748"/>
                    <a:gd name="connsiteX1" fmla="*/ 1179871 w 10953136"/>
                    <a:gd name="connsiteY1" fmla="*/ 422787 h 3824748"/>
                    <a:gd name="connsiteX2" fmla="*/ 2054942 w 10953136"/>
                    <a:gd name="connsiteY2" fmla="*/ 1052052 h 3824748"/>
                    <a:gd name="connsiteX3" fmla="*/ 3451123 w 10953136"/>
                    <a:gd name="connsiteY3" fmla="*/ 2064774 h 3824748"/>
                    <a:gd name="connsiteX4" fmla="*/ 4159046 w 10953136"/>
                    <a:gd name="connsiteY4" fmla="*/ 2585884 h 3824748"/>
                    <a:gd name="connsiteX5" fmla="*/ 4935794 w 10953136"/>
                    <a:gd name="connsiteY5" fmla="*/ 2802193 h 3824748"/>
                    <a:gd name="connsiteX6" fmla="*/ 6548284 w 10953136"/>
                    <a:gd name="connsiteY6" fmla="*/ 3441290 h 3824748"/>
                    <a:gd name="connsiteX7" fmla="*/ 7384026 w 10953136"/>
                    <a:gd name="connsiteY7" fmla="*/ 3696929 h 3824748"/>
                    <a:gd name="connsiteX8" fmla="*/ 8868697 w 10953136"/>
                    <a:gd name="connsiteY8" fmla="*/ 3824748 h 3824748"/>
                    <a:gd name="connsiteX9" fmla="*/ 10953136 w 10953136"/>
                    <a:gd name="connsiteY9" fmla="*/ 3785419 h 3824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953136" h="3824748">
                      <a:moveTo>
                        <a:pt x="0" y="0"/>
                      </a:moveTo>
                      <a:cubicBezTo>
                        <a:pt x="418690" y="123722"/>
                        <a:pt x="837381" y="247445"/>
                        <a:pt x="1179871" y="422787"/>
                      </a:cubicBezTo>
                      <a:cubicBezTo>
                        <a:pt x="1522361" y="598129"/>
                        <a:pt x="2054942" y="1052052"/>
                        <a:pt x="2054942" y="1052052"/>
                      </a:cubicBezTo>
                      <a:lnTo>
                        <a:pt x="3451123" y="2064774"/>
                      </a:lnTo>
                      <a:cubicBezTo>
                        <a:pt x="3801807" y="2320413"/>
                        <a:pt x="3911601" y="2462981"/>
                        <a:pt x="4159046" y="2585884"/>
                      </a:cubicBezTo>
                      <a:cubicBezTo>
                        <a:pt x="4406491" y="2708787"/>
                        <a:pt x="4537588" y="2659625"/>
                        <a:pt x="4935794" y="2802193"/>
                      </a:cubicBezTo>
                      <a:cubicBezTo>
                        <a:pt x="5334000" y="2944761"/>
                        <a:pt x="6140245" y="3292167"/>
                        <a:pt x="6548284" y="3441290"/>
                      </a:cubicBezTo>
                      <a:cubicBezTo>
                        <a:pt x="6956323" y="3590413"/>
                        <a:pt x="6997291" y="3633019"/>
                        <a:pt x="7384026" y="3696929"/>
                      </a:cubicBezTo>
                      <a:cubicBezTo>
                        <a:pt x="7770761" y="3760839"/>
                        <a:pt x="8868697" y="3824748"/>
                        <a:pt x="8868697" y="3824748"/>
                      </a:cubicBezTo>
                      <a:lnTo>
                        <a:pt x="10953136" y="3785419"/>
                      </a:lnTo>
                    </a:path>
                  </a:pathLst>
                </a:custGeom>
                <a:noFill/>
                <a:ln w="82550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21" name="手繪多邊形 20"/>
                <p:cNvSpPr/>
                <p:nvPr/>
              </p:nvSpPr>
              <p:spPr>
                <a:xfrm>
                  <a:off x="530942" y="4588344"/>
                  <a:ext cx="10943303" cy="2628386"/>
                </a:xfrm>
                <a:custGeom>
                  <a:avLst/>
                  <a:gdLst>
                    <a:gd name="connsiteX0" fmla="*/ 0 w 10943303"/>
                    <a:gd name="connsiteY0" fmla="*/ 0 h 2628386"/>
                    <a:gd name="connsiteX1" fmla="*/ 865239 w 10943303"/>
                    <a:gd name="connsiteY1" fmla="*/ 157316 h 2628386"/>
                    <a:gd name="connsiteX2" fmla="*/ 1337187 w 10943303"/>
                    <a:gd name="connsiteY2" fmla="*/ 442451 h 2628386"/>
                    <a:gd name="connsiteX3" fmla="*/ 2782529 w 10943303"/>
                    <a:gd name="connsiteY3" fmla="*/ 1524000 h 2628386"/>
                    <a:gd name="connsiteX4" fmla="*/ 3283974 w 10943303"/>
                    <a:gd name="connsiteY4" fmla="*/ 1858297 h 2628386"/>
                    <a:gd name="connsiteX5" fmla="*/ 5515897 w 10943303"/>
                    <a:gd name="connsiteY5" fmla="*/ 2546555 h 2628386"/>
                    <a:gd name="connsiteX6" fmla="*/ 7472516 w 10943303"/>
                    <a:gd name="connsiteY6" fmla="*/ 2615381 h 2628386"/>
                    <a:gd name="connsiteX7" fmla="*/ 9438968 w 10943303"/>
                    <a:gd name="connsiteY7" fmla="*/ 2546555 h 2628386"/>
                    <a:gd name="connsiteX8" fmla="*/ 10943303 w 10943303"/>
                    <a:gd name="connsiteY8" fmla="*/ 2487561 h 2628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43303" h="2628386">
                      <a:moveTo>
                        <a:pt x="0" y="0"/>
                      </a:moveTo>
                      <a:cubicBezTo>
                        <a:pt x="321187" y="41787"/>
                        <a:pt x="642375" y="83574"/>
                        <a:pt x="865239" y="157316"/>
                      </a:cubicBezTo>
                      <a:cubicBezTo>
                        <a:pt x="1088103" y="231058"/>
                        <a:pt x="1017639" y="214670"/>
                        <a:pt x="1337187" y="442451"/>
                      </a:cubicBezTo>
                      <a:cubicBezTo>
                        <a:pt x="1656735" y="670232"/>
                        <a:pt x="2458065" y="1288026"/>
                        <a:pt x="2782529" y="1524000"/>
                      </a:cubicBezTo>
                      <a:cubicBezTo>
                        <a:pt x="3106994" y="1759974"/>
                        <a:pt x="2828413" y="1687871"/>
                        <a:pt x="3283974" y="1858297"/>
                      </a:cubicBezTo>
                      <a:cubicBezTo>
                        <a:pt x="3739535" y="2028723"/>
                        <a:pt x="4817807" y="2420374"/>
                        <a:pt x="5515897" y="2546555"/>
                      </a:cubicBezTo>
                      <a:cubicBezTo>
                        <a:pt x="6213987" y="2672736"/>
                        <a:pt x="6818671" y="2615381"/>
                        <a:pt x="7472516" y="2615381"/>
                      </a:cubicBezTo>
                      <a:cubicBezTo>
                        <a:pt x="8126361" y="2615381"/>
                        <a:pt x="9438968" y="2546555"/>
                        <a:pt x="9438968" y="2546555"/>
                      </a:cubicBezTo>
                      <a:lnTo>
                        <a:pt x="10943303" y="2487561"/>
                      </a:lnTo>
                    </a:path>
                  </a:pathLst>
                </a:custGeom>
                <a:noFill/>
                <a:ln w="76200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22" name="手繪多邊形 21"/>
                <p:cNvSpPr/>
                <p:nvPr/>
              </p:nvSpPr>
              <p:spPr>
                <a:xfrm>
                  <a:off x="7667655" y="3640667"/>
                  <a:ext cx="1154612" cy="4250266"/>
                </a:xfrm>
                <a:custGeom>
                  <a:avLst/>
                  <a:gdLst>
                    <a:gd name="connsiteX0" fmla="*/ 79345 w 1154612"/>
                    <a:gd name="connsiteY0" fmla="*/ 4250266 h 4250266"/>
                    <a:gd name="connsiteX1" fmla="*/ 37012 w 1154612"/>
                    <a:gd name="connsiteY1" fmla="*/ 3208866 h 4250266"/>
                    <a:gd name="connsiteX2" fmla="*/ 28545 w 1154612"/>
                    <a:gd name="connsiteY2" fmla="*/ 2057400 h 4250266"/>
                    <a:gd name="connsiteX3" fmla="*/ 426478 w 1154612"/>
                    <a:gd name="connsiteY3" fmla="*/ 1244600 h 4250266"/>
                    <a:gd name="connsiteX4" fmla="*/ 832878 w 1154612"/>
                    <a:gd name="connsiteY4" fmla="*/ 372533 h 4250266"/>
                    <a:gd name="connsiteX5" fmla="*/ 1154612 w 1154612"/>
                    <a:gd name="connsiteY5" fmla="*/ 0 h 4250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4612" h="4250266">
                      <a:moveTo>
                        <a:pt x="79345" y="4250266"/>
                      </a:moveTo>
                      <a:cubicBezTo>
                        <a:pt x="62412" y="3912305"/>
                        <a:pt x="45479" y="3574344"/>
                        <a:pt x="37012" y="3208866"/>
                      </a:cubicBezTo>
                      <a:cubicBezTo>
                        <a:pt x="28545" y="2843388"/>
                        <a:pt x="-36366" y="2384777"/>
                        <a:pt x="28545" y="2057400"/>
                      </a:cubicBezTo>
                      <a:cubicBezTo>
                        <a:pt x="93456" y="1730023"/>
                        <a:pt x="292423" y="1525411"/>
                        <a:pt x="426478" y="1244600"/>
                      </a:cubicBezTo>
                      <a:cubicBezTo>
                        <a:pt x="560534" y="963789"/>
                        <a:pt x="711522" y="579966"/>
                        <a:pt x="832878" y="372533"/>
                      </a:cubicBezTo>
                      <a:cubicBezTo>
                        <a:pt x="954234" y="165100"/>
                        <a:pt x="1054423" y="82550"/>
                        <a:pt x="1154612" y="0"/>
                      </a:cubicBezTo>
                    </a:path>
                  </a:pathLst>
                </a:custGeom>
                <a:noFill/>
                <a:ln w="57150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23" name="手繪多邊形 22"/>
                <p:cNvSpPr/>
                <p:nvPr/>
              </p:nvSpPr>
              <p:spPr>
                <a:xfrm>
                  <a:off x="8764702" y="-1079500"/>
                  <a:ext cx="127408" cy="8978900"/>
                </a:xfrm>
                <a:custGeom>
                  <a:avLst/>
                  <a:gdLst>
                    <a:gd name="connsiteX0" fmla="*/ 112598 w 127408"/>
                    <a:gd name="connsiteY0" fmla="*/ 0 h 8978900"/>
                    <a:gd name="connsiteX1" fmla="*/ 87198 w 127408"/>
                    <a:gd name="connsiteY1" fmla="*/ 3378200 h 8978900"/>
                    <a:gd name="connsiteX2" fmla="*/ 125298 w 127408"/>
                    <a:gd name="connsiteY2" fmla="*/ 5981700 h 8978900"/>
                    <a:gd name="connsiteX3" fmla="*/ 10998 w 127408"/>
                    <a:gd name="connsiteY3" fmla="*/ 7302500 h 8978900"/>
                    <a:gd name="connsiteX4" fmla="*/ 10998 w 127408"/>
                    <a:gd name="connsiteY4" fmla="*/ 8978900 h 897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408" h="8978900">
                      <a:moveTo>
                        <a:pt x="112598" y="0"/>
                      </a:moveTo>
                      <a:cubicBezTo>
                        <a:pt x="98839" y="1190625"/>
                        <a:pt x="85081" y="2381250"/>
                        <a:pt x="87198" y="3378200"/>
                      </a:cubicBezTo>
                      <a:cubicBezTo>
                        <a:pt x="89315" y="4375150"/>
                        <a:pt x="137998" y="5327650"/>
                        <a:pt x="125298" y="5981700"/>
                      </a:cubicBezTo>
                      <a:cubicBezTo>
                        <a:pt x="112598" y="6635750"/>
                        <a:pt x="30048" y="6802967"/>
                        <a:pt x="10998" y="7302500"/>
                      </a:cubicBezTo>
                      <a:cubicBezTo>
                        <a:pt x="-8052" y="7802033"/>
                        <a:pt x="1473" y="8390466"/>
                        <a:pt x="10998" y="8978900"/>
                      </a:cubicBezTo>
                    </a:path>
                  </a:pathLst>
                </a:custGeom>
                <a:noFill/>
                <a:ln w="82550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24" name="手繪多邊形 23"/>
                <p:cNvSpPr/>
                <p:nvPr/>
              </p:nvSpPr>
              <p:spPr>
                <a:xfrm>
                  <a:off x="3975100" y="-1104900"/>
                  <a:ext cx="1501222" cy="8940800"/>
                </a:xfrm>
                <a:custGeom>
                  <a:avLst/>
                  <a:gdLst>
                    <a:gd name="connsiteX0" fmla="*/ 0 w 1501222"/>
                    <a:gd name="connsiteY0" fmla="*/ 0 h 8940800"/>
                    <a:gd name="connsiteX1" fmla="*/ 215900 w 1501222"/>
                    <a:gd name="connsiteY1" fmla="*/ 977900 h 8940800"/>
                    <a:gd name="connsiteX2" fmla="*/ 368300 w 1501222"/>
                    <a:gd name="connsiteY2" fmla="*/ 2197100 h 8940800"/>
                    <a:gd name="connsiteX3" fmla="*/ 939800 w 1501222"/>
                    <a:gd name="connsiteY3" fmla="*/ 4051300 h 8940800"/>
                    <a:gd name="connsiteX4" fmla="*/ 1435100 w 1501222"/>
                    <a:gd name="connsiteY4" fmla="*/ 5499100 h 8940800"/>
                    <a:gd name="connsiteX5" fmla="*/ 1460500 w 1501222"/>
                    <a:gd name="connsiteY5" fmla="*/ 5765800 h 8940800"/>
                    <a:gd name="connsiteX6" fmla="*/ 1104900 w 1501222"/>
                    <a:gd name="connsiteY6" fmla="*/ 6718300 h 8940800"/>
                    <a:gd name="connsiteX7" fmla="*/ 876300 w 1501222"/>
                    <a:gd name="connsiteY7" fmla="*/ 7747000 h 8940800"/>
                    <a:gd name="connsiteX8" fmla="*/ 571500 w 1501222"/>
                    <a:gd name="connsiteY8" fmla="*/ 8496300 h 8940800"/>
                    <a:gd name="connsiteX9" fmla="*/ 469900 w 1501222"/>
                    <a:gd name="connsiteY9" fmla="*/ 8940800 h 8940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01222" h="8940800">
                      <a:moveTo>
                        <a:pt x="0" y="0"/>
                      </a:moveTo>
                      <a:cubicBezTo>
                        <a:pt x="77258" y="305858"/>
                        <a:pt x="154517" y="611717"/>
                        <a:pt x="215900" y="977900"/>
                      </a:cubicBezTo>
                      <a:cubicBezTo>
                        <a:pt x="277283" y="1344083"/>
                        <a:pt x="247650" y="1684867"/>
                        <a:pt x="368300" y="2197100"/>
                      </a:cubicBezTo>
                      <a:cubicBezTo>
                        <a:pt x="488950" y="2709333"/>
                        <a:pt x="762000" y="3500967"/>
                        <a:pt x="939800" y="4051300"/>
                      </a:cubicBezTo>
                      <a:cubicBezTo>
                        <a:pt x="1117600" y="4601633"/>
                        <a:pt x="1348317" y="5213350"/>
                        <a:pt x="1435100" y="5499100"/>
                      </a:cubicBezTo>
                      <a:cubicBezTo>
                        <a:pt x="1521883" y="5784850"/>
                        <a:pt x="1515533" y="5562600"/>
                        <a:pt x="1460500" y="5765800"/>
                      </a:cubicBezTo>
                      <a:cubicBezTo>
                        <a:pt x="1405467" y="5969000"/>
                        <a:pt x="1202267" y="6388100"/>
                        <a:pt x="1104900" y="6718300"/>
                      </a:cubicBezTo>
                      <a:cubicBezTo>
                        <a:pt x="1007533" y="7048500"/>
                        <a:pt x="965200" y="7450667"/>
                        <a:pt x="876300" y="7747000"/>
                      </a:cubicBezTo>
                      <a:cubicBezTo>
                        <a:pt x="787400" y="8043333"/>
                        <a:pt x="639233" y="8297333"/>
                        <a:pt x="571500" y="8496300"/>
                      </a:cubicBezTo>
                      <a:cubicBezTo>
                        <a:pt x="503767" y="8695267"/>
                        <a:pt x="486833" y="8818033"/>
                        <a:pt x="469900" y="8940800"/>
                      </a:cubicBezTo>
                    </a:path>
                  </a:pathLst>
                </a:custGeom>
                <a:noFill/>
                <a:ln w="76200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25" name="手繪多邊形 24"/>
                <p:cNvSpPr/>
                <p:nvPr/>
              </p:nvSpPr>
              <p:spPr>
                <a:xfrm>
                  <a:off x="3730752" y="2916936"/>
                  <a:ext cx="7781544" cy="3831336"/>
                </a:xfrm>
                <a:custGeom>
                  <a:avLst/>
                  <a:gdLst>
                    <a:gd name="connsiteX0" fmla="*/ 0 w 7781544"/>
                    <a:gd name="connsiteY0" fmla="*/ 0 h 3831336"/>
                    <a:gd name="connsiteX1" fmla="*/ 45720 w 7781544"/>
                    <a:gd name="connsiteY1" fmla="*/ 219456 h 3831336"/>
                    <a:gd name="connsiteX2" fmla="*/ 118872 w 7781544"/>
                    <a:gd name="connsiteY2" fmla="*/ 338328 h 3831336"/>
                    <a:gd name="connsiteX3" fmla="*/ 91440 w 7781544"/>
                    <a:gd name="connsiteY3" fmla="*/ 576072 h 3831336"/>
                    <a:gd name="connsiteX4" fmla="*/ 237744 w 7781544"/>
                    <a:gd name="connsiteY4" fmla="*/ 1060704 h 3831336"/>
                    <a:gd name="connsiteX5" fmla="*/ 420624 w 7781544"/>
                    <a:gd name="connsiteY5" fmla="*/ 1307592 h 3831336"/>
                    <a:gd name="connsiteX6" fmla="*/ 713232 w 7781544"/>
                    <a:gd name="connsiteY6" fmla="*/ 1325880 h 3831336"/>
                    <a:gd name="connsiteX7" fmla="*/ 1152144 w 7781544"/>
                    <a:gd name="connsiteY7" fmla="*/ 1627632 h 3831336"/>
                    <a:gd name="connsiteX8" fmla="*/ 2267712 w 7781544"/>
                    <a:gd name="connsiteY8" fmla="*/ 2432304 h 3831336"/>
                    <a:gd name="connsiteX9" fmla="*/ 2734056 w 7781544"/>
                    <a:gd name="connsiteY9" fmla="*/ 2615184 h 3831336"/>
                    <a:gd name="connsiteX10" fmla="*/ 3584448 w 7781544"/>
                    <a:gd name="connsiteY10" fmla="*/ 2615184 h 3831336"/>
                    <a:gd name="connsiteX11" fmla="*/ 5010912 w 7781544"/>
                    <a:gd name="connsiteY11" fmla="*/ 3035808 h 3831336"/>
                    <a:gd name="connsiteX12" fmla="*/ 6455664 w 7781544"/>
                    <a:gd name="connsiteY12" fmla="*/ 3392424 h 3831336"/>
                    <a:gd name="connsiteX13" fmla="*/ 7781544 w 7781544"/>
                    <a:gd name="connsiteY13" fmla="*/ 3831336 h 3831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781544" h="3831336">
                      <a:moveTo>
                        <a:pt x="0" y="0"/>
                      </a:moveTo>
                      <a:cubicBezTo>
                        <a:pt x="12954" y="81534"/>
                        <a:pt x="25908" y="163068"/>
                        <a:pt x="45720" y="219456"/>
                      </a:cubicBezTo>
                      <a:cubicBezTo>
                        <a:pt x="65532" y="275844"/>
                        <a:pt x="111252" y="278892"/>
                        <a:pt x="118872" y="338328"/>
                      </a:cubicBezTo>
                      <a:cubicBezTo>
                        <a:pt x="126492" y="397764"/>
                        <a:pt x="71628" y="455676"/>
                        <a:pt x="91440" y="576072"/>
                      </a:cubicBezTo>
                      <a:cubicBezTo>
                        <a:pt x="111252" y="696468"/>
                        <a:pt x="182880" y="938784"/>
                        <a:pt x="237744" y="1060704"/>
                      </a:cubicBezTo>
                      <a:cubicBezTo>
                        <a:pt x="292608" y="1182624"/>
                        <a:pt x="341376" y="1263396"/>
                        <a:pt x="420624" y="1307592"/>
                      </a:cubicBezTo>
                      <a:cubicBezTo>
                        <a:pt x="499872" y="1351788"/>
                        <a:pt x="591312" y="1272540"/>
                        <a:pt x="713232" y="1325880"/>
                      </a:cubicBezTo>
                      <a:cubicBezTo>
                        <a:pt x="835152" y="1379220"/>
                        <a:pt x="1152144" y="1627632"/>
                        <a:pt x="1152144" y="1627632"/>
                      </a:cubicBezTo>
                      <a:cubicBezTo>
                        <a:pt x="1411224" y="1812036"/>
                        <a:pt x="2004060" y="2267712"/>
                        <a:pt x="2267712" y="2432304"/>
                      </a:cubicBezTo>
                      <a:cubicBezTo>
                        <a:pt x="2531364" y="2596896"/>
                        <a:pt x="2514600" y="2584704"/>
                        <a:pt x="2734056" y="2615184"/>
                      </a:cubicBezTo>
                      <a:cubicBezTo>
                        <a:pt x="2953512" y="2645664"/>
                        <a:pt x="3204972" y="2545080"/>
                        <a:pt x="3584448" y="2615184"/>
                      </a:cubicBezTo>
                      <a:cubicBezTo>
                        <a:pt x="3963924" y="2685288"/>
                        <a:pt x="4532376" y="2906268"/>
                        <a:pt x="5010912" y="3035808"/>
                      </a:cubicBezTo>
                      <a:cubicBezTo>
                        <a:pt x="5489448" y="3165348"/>
                        <a:pt x="5993892" y="3259836"/>
                        <a:pt x="6455664" y="3392424"/>
                      </a:cubicBezTo>
                      <a:cubicBezTo>
                        <a:pt x="6917436" y="3525012"/>
                        <a:pt x="7349490" y="3678174"/>
                        <a:pt x="7781544" y="3831336"/>
                      </a:cubicBezTo>
                    </a:path>
                  </a:pathLst>
                </a:custGeom>
                <a:noFill/>
                <a:ln w="76200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26" name="手繪多邊形 25"/>
                <p:cNvSpPr/>
                <p:nvPr/>
              </p:nvSpPr>
              <p:spPr>
                <a:xfrm>
                  <a:off x="576072" y="3447288"/>
                  <a:ext cx="3273552" cy="128016"/>
                </a:xfrm>
                <a:custGeom>
                  <a:avLst/>
                  <a:gdLst>
                    <a:gd name="connsiteX0" fmla="*/ 0 w 3273552"/>
                    <a:gd name="connsiteY0" fmla="*/ 0 h 128016"/>
                    <a:gd name="connsiteX1" fmla="*/ 1627632 w 3273552"/>
                    <a:gd name="connsiteY1" fmla="*/ 64008 h 128016"/>
                    <a:gd name="connsiteX2" fmla="*/ 2770632 w 3273552"/>
                    <a:gd name="connsiteY2" fmla="*/ 109728 h 128016"/>
                    <a:gd name="connsiteX3" fmla="*/ 3273552 w 3273552"/>
                    <a:gd name="connsiteY3" fmla="*/ 128016 h 128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3552" h="128016">
                      <a:moveTo>
                        <a:pt x="0" y="0"/>
                      </a:moveTo>
                      <a:lnTo>
                        <a:pt x="1627632" y="64008"/>
                      </a:lnTo>
                      <a:lnTo>
                        <a:pt x="2770632" y="109728"/>
                      </a:lnTo>
                      <a:lnTo>
                        <a:pt x="3273552" y="128016"/>
                      </a:lnTo>
                    </a:path>
                  </a:pathLst>
                </a:custGeom>
                <a:noFill/>
                <a:ln w="44450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27" name="手繪多邊形 26"/>
                <p:cNvSpPr/>
                <p:nvPr/>
              </p:nvSpPr>
              <p:spPr>
                <a:xfrm>
                  <a:off x="2257308" y="-38100"/>
                  <a:ext cx="2060692" cy="7924800"/>
                </a:xfrm>
                <a:custGeom>
                  <a:avLst/>
                  <a:gdLst>
                    <a:gd name="connsiteX0" fmla="*/ 54092 w 2060692"/>
                    <a:gd name="connsiteY0" fmla="*/ 0 h 7924800"/>
                    <a:gd name="connsiteX1" fmla="*/ 54092 w 2060692"/>
                    <a:gd name="connsiteY1" fmla="*/ 1104900 h 7924800"/>
                    <a:gd name="connsiteX2" fmla="*/ 54092 w 2060692"/>
                    <a:gd name="connsiteY2" fmla="*/ 3048000 h 7924800"/>
                    <a:gd name="connsiteX3" fmla="*/ 3292 w 2060692"/>
                    <a:gd name="connsiteY3" fmla="*/ 4330700 h 7924800"/>
                    <a:gd name="connsiteX4" fmla="*/ 15992 w 2060692"/>
                    <a:gd name="connsiteY4" fmla="*/ 5511800 h 7924800"/>
                    <a:gd name="connsiteX5" fmla="*/ 104892 w 2060692"/>
                    <a:gd name="connsiteY5" fmla="*/ 6146800 h 7924800"/>
                    <a:gd name="connsiteX6" fmla="*/ 447792 w 2060692"/>
                    <a:gd name="connsiteY6" fmla="*/ 6807200 h 7924800"/>
                    <a:gd name="connsiteX7" fmla="*/ 1209792 w 2060692"/>
                    <a:gd name="connsiteY7" fmla="*/ 7518400 h 7924800"/>
                    <a:gd name="connsiteX8" fmla="*/ 2060692 w 2060692"/>
                    <a:gd name="connsiteY8" fmla="*/ 7924800 h 792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60692" h="7924800">
                      <a:moveTo>
                        <a:pt x="54092" y="0"/>
                      </a:moveTo>
                      <a:lnTo>
                        <a:pt x="54092" y="1104900"/>
                      </a:lnTo>
                      <a:cubicBezTo>
                        <a:pt x="54092" y="1612900"/>
                        <a:pt x="62559" y="2510367"/>
                        <a:pt x="54092" y="3048000"/>
                      </a:cubicBezTo>
                      <a:cubicBezTo>
                        <a:pt x="45625" y="3585633"/>
                        <a:pt x="9642" y="3920067"/>
                        <a:pt x="3292" y="4330700"/>
                      </a:cubicBezTo>
                      <a:cubicBezTo>
                        <a:pt x="-3058" y="4741333"/>
                        <a:pt x="-941" y="5209117"/>
                        <a:pt x="15992" y="5511800"/>
                      </a:cubicBezTo>
                      <a:cubicBezTo>
                        <a:pt x="32925" y="5814483"/>
                        <a:pt x="32925" y="5930900"/>
                        <a:pt x="104892" y="6146800"/>
                      </a:cubicBezTo>
                      <a:cubicBezTo>
                        <a:pt x="176859" y="6362700"/>
                        <a:pt x="263642" y="6578600"/>
                        <a:pt x="447792" y="6807200"/>
                      </a:cubicBezTo>
                      <a:cubicBezTo>
                        <a:pt x="631942" y="7035800"/>
                        <a:pt x="940975" y="7332133"/>
                        <a:pt x="1209792" y="7518400"/>
                      </a:cubicBezTo>
                      <a:cubicBezTo>
                        <a:pt x="1478609" y="7704667"/>
                        <a:pt x="1769650" y="7814733"/>
                        <a:pt x="2060692" y="7924800"/>
                      </a:cubicBezTo>
                    </a:path>
                  </a:pathLst>
                </a:custGeom>
                <a:noFill/>
                <a:ln w="38100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28" name="手繪多邊形 27"/>
                <p:cNvSpPr/>
                <p:nvPr/>
              </p:nvSpPr>
              <p:spPr>
                <a:xfrm>
                  <a:off x="2297926" y="874691"/>
                  <a:ext cx="9225479" cy="357761"/>
                </a:xfrm>
                <a:custGeom>
                  <a:avLst/>
                  <a:gdLst>
                    <a:gd name="connsiteX0" fmla="*/ 0 w 9207610"/>
                    <a:gd name="connsiteY0" fmla="*/ 397565 h 397565"/>
                    <a:gd name="connsiteX1" fmla="*/ 850790 w 9207610"/>
                    <a:gd name="connsiteY1" fmla="*/ 302150 h 397565"/>
                    <a:gd name="connsiteX2" fmla="*/ 1804946 w 9207610"/>
                    <a:gd name="connsiteY2" fmla="*/ 166977 h 397565"/>
                    <a:gd name="connsiteX3" fmla="*/ 2981739 w 9207610"/>
                    <a:gd name="connsiteY3" fmla="*/ 23854 h 397565"/>
                    <a:gd name="connsiteX4" fmla="*/ 4715123 w 9207610"/>
                    <a:gd name="connsiteY4" fmla="*/ 15903 h 397565"/>
                    <a:gd name="connsiteX5" fmla="*/ 7156174 w 9207610"/>
                    <a:gd name="connsiteY5" fmla="*/ 15903 h 397565"/>
                    <a:gd name="connsiteX6" fmla="*/ 9207610 w 9207610"/>
                    <a:gd name="connsiteY6" fmla="*/ 0 h 397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07610" h="397565">
                      <a:moveTo>
                        <a:pt x="0" y="397565"/>
                      </a:moveTo>
                      <a:lnTo>
                        <a:pt x="850790" y="302150"/>
                      </a:lnTo>
                      <a:cubicBezTo>
                        <a:pt x="1151614" y="263719"/>
                        <a:pt x="1804946" y="166977"/>
                        <a:pt x="1804946" y="166977"/>
                      </a:cubicBezTo>
                      <a:cubicBezTo>
                        <a:pt x="2160104" y="120594"/>
                        <a:pt x="2496710" y="49033"/>
                        <a:pt x="2981739" y="23854"/>
                      </a:cubicBezTo>
                      <a:cubicBezTo>
                        <a:pt x="3466768" y="-1325"/>
                        <a:pt x="4715123" y="15903"/>
                        <a:pt x="4715123" y="15903"/>
                      </a:cubicBezTo>
                      <a:lnTo>
                        <a:pt x="7156174" y="15903"/>
                      </a:lnTo>
                      <a:lnTo>
                        <a:pt x="9207610" y="0"/>
                      </a:lnTo>
                    </a:path>
                  </a:pathLst>
                </a:custGeom>
                <a:noFill/>
                <a:ln w="47625" cap="rnd">
                  <a:solidFill>
                    <a:schemeClr val="bg1">
                      <a:lumMod val="6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6" name="文字方塊 5"/>
              <p:cNvSpPr txBox="1"/>
              <p:nvPr/>
            </p:nvSpPr>
            <p:spPr>
              <a:xfrm rot="363056">
                <a:off x="4693018" y="-752820"/>
                <a:ext cx="13796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公益路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 rot="4291066">
                <a:off x="3364154" y="2472215"/>
                <a:ext cx="1210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黎明</a:t>
                </a:r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-482367" y="2986649"/>
                <a:ext cx="1804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龍富十</a:t>
                </a:r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五</a:t>
                </a:r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 rot="5400000">
                <a:off x="7268812" y="2812065"/>
                <a:ext cx="1441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文心</a:t>
                </a:r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5004287" y="1220952"/>
                <a:ext cx="1394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向上</a:t>
                </a:r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4647427" y="357909"/>
                <a:ext cx="1925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大墩十一街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 rot="1232170">
                <a:off x="4864225" y="3835461"/>
                <a:ext cx="18310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五權西</a:t>
                </a:r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 rot="2093250">
                <a:off x="4338803" y="4885763"/>
                <a:ext cx="1484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南屯路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 rot="5400000">
                <a:off x="6011672" y="7099340"/>
                <a:ext cx="1683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向上南</a:t>
                </a:r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 rot="784762">
                <a:off x="4129645" y="6620056"/>
                <a:ext cx="16612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永春東路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 rot="5400000">
                <a:off x="406026" y="4311606"/>
                <a:ext cx="19049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文心南五</a:t>
                </a:r>
                <a:r>
                  <a:rPr lang="zh-TW" altLang="en-US" sz="2400" b="1" dirty="0" smtClean="0">
                    <a:solidFill>
                      <a:srgbClr val="00B050"/>
                    </a:solidFill>
                    <a:latin typeface="851tegakizatsu" panose="02000600000000000000" pitchFamily="2" charset="-120"/>
                    <a:ea typeface="851tegakizatsu" panose="02000600000000000000" pitchFamily="2" charset="-120"/>
                    <a:cs typeface="851tegakizatsu" panose="02000600000000000000" pitchFamily="2" charset="-120"/>
                  </a:rPr>
                  <a:t>路</a:t>
                </a:r>
                <a:endPara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endParaRPr>
              </a:p>
            </p:txBody>
          </p:sp>
        </p:grp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872" y="3216566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72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37891" y="-519764"/>
            <a:ext cx="12890500" cy="9352955"/>
            <a:chOff x="-1498600" y="-1270000"/>
            <a:chExt cx="12890500" cy="9352955"/>
          </a:xfrm>
        </p:grpSpPr>
        <p:grpSp>
          <p:nvGrpSpPr>
            <p:cNvPr id="45" name="群組 44"/>
            <p:cNvGrpSpPr/>
            <p:nvPr/>
          </p:nvGrpSpPr>
          <p:grpSpPr>
            <a:xfrm>
              <a:off x="-1498600" y="-1270000"/>
              <a:ext cx="12890500" cy="9131300"/>
              <a:chOff x="-381000" y="-1231900"/>
              <a:chExt cx="12890500" cy="9131300"/>
            </a:xfrm>
          </p:grpSpPr>
          <p:sp>
            <p:nvSpPr>
              <p:cNvPr id="44" name="圓角矩形 43"/>
              <p:cNvSpPr/>
              <p:nvPr/>
            </p:nvSpPr>
            <p:spPr>
              <a:xfrm>
                <a:off x="-381000" y="-1231900"/>
                <a:ext cx="12890500" cy="9131300"/>
              </a:xfrm>
              <a:prstGeom prst="roundRect">
                <a:avLst/>
              </a:prstGeom>
              <a:solidFill>
                <a:srgbClr val="D4E9C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" name="手繪多邊形 4"/>
              <p:cNvSpPr/>
              <p:nvPr/>
            </p:nvSpPr>
            <p:spPr>
              <a:xfrm>
                <a:off x="508883" y="-483648"/>
                <a:ext cx="10972675" cy="448790"/>
              </a:xfrm>
              <a:custGeom>
                <a:avLst/>
                <a:gdLst>
                  <a:gd name="connsiteX0" fmla="*/ 0 w 10972675"/>
                  <a:gd name="connsiteY0" fmla="*/ 0 h 448790"/>
                  <a:gd name="connsiteX1" fmla="*/ 826936 w 10972675"/>
                  <a:gd name="connsiteY1" fmla="*/ 174929 h 448790"/>
                  <a:gd name="connsiteX2" fmla="*/ 1924216 w 10972675"/>
                  <a:gd name="connsiteY2" fmla="*/ 437322 h 448790"/>
                  <a:gd name="connsiteX3" fmla="*/ 2536467 w 10972675"/>
                  <a:gd name="connsiteY3" fmla="*/ 389614 h 448790"/>
                  <a:gd name="connsiteX4" fmla="*/ 3275938 w 10972675"/>
                  <a:gd name="connsiteY4" fmla="*/ 278296 h 448790"/>
                  <a:gd name="connsiteX5" fmla="*/ 4174435 w 10972675"/>
                  <a:gd name="connsiteY5" fmla="*/ 151075 h 448790"/>
                  <a:gd name="connsiteX6" fmla="*/ 4715124 w 10972675"/>
                  <a:gd name="connsiteY6" fmla="*/ 103367 h 448790"/>
                  <a:gd name="connsiteX7" fmla="*/ 5963479 w 10972675"/>
                  <a:gd name="connsiteY7" fmla="*/ 222637 h 448790"/>
                  <a:gd name="connsiteX8" fmla="*/ 7752522 w 10972675"/>
                  <a:gd name="connsiteY8" fmla="*/ 389614 h 448790"/>
                  <a:gd name="connsiteX9" fmla="*/ 9660835 w 10972675"/>
                  <a:gd name="connsiteY9" fmla="*/ 389614 h 448790"/>
                  <a:gd name="connsiteX10" fmla="*/ 10766067 w 10972675"/>
                  <a:gd name="connsiteY10" fmla="*/ 381663 h 448790"/>
                  <a:gd name="connsiteX11" fmla="*/ 10948947 w 10972675"/>
                  <a:gd name="connsiteY11" fmla="*/ 373711 h 448790"/>
                  <a:gd name="connsiteX12" fmla="*/ 10964849 w 10972675"/>
                  <a:gd name="connsiteY12" fmla="*/ 365760 h 44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72675" h="448790">
                    <a:moveTo>
                      <a:pt x="0" y="0"/>
                    </a:moveTo>
                    <a:lnTo>
                      <a:pt x="826936" y="174929"/>
                    </a:lnTo>
                    <a:cubicBezTo>
                      <a:pt x="1147639" y="247816"/>
                      <a:pt x="1639294" y="401541"/>
                      <a:pt x="1924216" y="437322"/>
                    </a:cubicBezTo>
                    <a:cubicBezTo>
                      <a:pt x="2209138" y="473103"/>
                      <a:pt x="2311180" y="416118"/>
                      <a:pt x="2536467" y="389614"/>
                    </a:cubicBezTo>
                    <a:cubicBezTo>
                      <a:pt x="2761754" y="363110"/>
                      <a:pt x="3275938" y="278296"/>
                      <a:pt x="3275938" y="278296"/>
                    </a:cubicBezTo>
                    <a:lnTo>
                      <a:pt x="4174435" y="151075"/>
                    </a:lnTo>
                    <a:cubicBezTo>
                      <a:pt x="4414299" y="121920"/>
                      <a:pt x="4416950" y="91440"/>
                      <a:pt x="4715124" y="103367"/>
                    </a:cubicBezTo>
                    <a:cubicBezTo>
                      <a:pt x="5013298" y="115294"/>
                      <a:pt x="5963479" y="222637"/>
                      <a:pt x="5963479" y="222637"/>
                    </a:cubicBezTo>
                    <a:cubicBezTo>
                      <a:pt x="6469712" y="270345"/>
                      <a:pt x="7136296" y="361785"/>
                      <a:pt x="7752522" y="389614"/>
                    </a:cubicBezTo>
                    <a:cubicBezTo>
                      <a:pt x="8368748" y="417444"/>
                      <a:pt x="9660835" y="389614"/>
                      <a:pt x="9660835" y="389614"/>
                    </a:cubicBezTo>
                    <a:lnTo>
                      <a:pt x="10766067" y="381663"/>
                    </a:lnTo>
                    <a:cubicBezTo>
                      <a:pt x="10980752" y="379013"/>
                      <a:pt x="10948947" y="373711"/>
                      <a:pt x="10948947" y="373711"/>
                    </a:cubicBezTo>
                    <a:cubicBezTo>
                      <a:pt x="10982077" y="371061"/>
                      <a:pt x="10973463" y="368410"/>
                      <a:pt x="10964849" y="365760"/>
                    </a:cubicBezTo>
                  </a:path>
                </a:pathLst>
              </a:custGeom>
              <a:noFill/>
              <a:ln w="79375" cap="rnd">
                <a:solidFill>
                  <a:schemeClr val="bg1">
                    <a:lumMod val="65000"/>
                  </a:schemeClr>
                </a:solidFill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6" name="手繪多邊形 5"/>
              <p:cNvSpPr/>
              <p:nvPr/>
            </p:nvSpPr>
            <p:spPr>
              <a:xfrm>
                <a:off x="524786" y="1595603"/>
                <a:ext cx="10948946" cy="982001"/>
              </a:xfrm>
              <a:custGeom>
                <a:avLst/>
                <a:gdLst>
                  <a:gd name="connsiteX0" fmla="*/ 0 w 10948946"/>
                  <a:gd name="connsiteY0" fmla="*/ 926342 h 982001"/>
                  <a:gd name="connsiteX1" fmla="*/ 1025718 w 10948946"/>
                  <a:gd name="connsiteY1" fmla="*/ 982001 h 982001"/>
                  <a:gd name="connsiteX2" fmla="*/ 1661823 w 10948946"/>
                  <a:gd name="connsiteY2" fmla="*/ 966099 h 982001"/>
                  <a:gd name="connsiteX3" fmla="*/ 2027583 w 10948946"/>
                  <a:gd name="connsiteY3" fmla="*/ 958147 h 982001"/>
                  <a:gd name="connsiteX4" fmla="*/ 2441051 w 10948946"/>
                  <a:gd name="connsiteY4" fmla="*/ 783219 h 982001"/>
                  <a:gd name="connsiteX5" fmla="*/ 2775005 w 10948946"/>
                  <a:gd name="connsiteY5" fmla="*/ 512874 h 982001"/>
                  <a:gd name="connsiteX6" fmla="*/ 3260035 w 10948946"/>
                  <a:gd name="connsiteY6" fmla="*/ 425410 h 982001"/>
                  <a:gd name="connsiteX7" fmla="*/ 3625795 w 10948946"/>
                  <a:gd name="connsiteY7" fmla="*/ 322043 h 982001"/>
                  <a:gd name="connsiteX8" fmla="*/ 4102873 w 10948946"/>
                  <a:gd name="connsiteY8" fmla="*/ 178920 h 982001"/>
                  <a:gd name="connsiteX9" fmla="*/ 4635611 w 10948946"/>
                  <a:gd name="connsiteY9" fmla="*/ 19894 h 982001"/>
                  <a:gd name="connsiteX10" fmla="*/ 5057030 w 10948946"/>
                  <a:gd name="connsiteY10" fmla="*/ 11942 h 982001"/>
                  <a:gd name="connsiteX11" fmla="*/ 5828306 w 10948946"/>
                  <a:gd name="connsiteY11" fmla="*/ 107358 h 982001"/>
                  <a:gd name="connsiteX12" fmla="*/ 6480313 w 10948946"/>
                  <a:gd name="connsiteY12" fmla="*/ 131212 h 982001"/>
                  <a:gd name="connsiteX13" fmla="*/ 8881607 w 10948946"/>
                  <a:gd name="connsiteY13" fmla="*/ 170968 h 982001"/>
                  <a:gd name="connsiteX14" fmla="*/ 10948946 w 10948946"/>
                  <a:gd name="connsiteY14" fmla="*/ 194822 h 98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8946" h="982001">
                    <a:moveTo>
                      <a:pt x="0" y="926342"/>
                    </a:moveTo>
                    <a:cubicBezTo>
                      <a:pt x="374374" y="950858"/>
                      <a:pt x="748748" y="975375"/>
                      <a:pt x="1025718" y="982001"/>
                    </a:cubicBezTo>
                    <a:lnTo>
                      <a:pt x="1661823" y="966099"/>
                    </a:lnTo>
                    <a:cubicBezTo>
                      <a:pt x="1828800" y="962123"/>
                      <a:pt x="1897712" y="988627"/>
                      <a:pt x="2027583" y="958147"/>
                    </a:cubicBezTo>
                    <a:cubicBezTo>
                      <a:pt x="2157454" y="927667"/>
                      <a:pt x="2316481" y="857431"/>
                      <a:pt x="2441051" y="783219"/>
                    </a:cubicBezTo>
                    <a:cubicBezTo>
                      <a:pt x="2565621" y="709007"/>
                      <a:pt x="2638508" y="572509"/>
                      <a:pt x="2775005" y="512874"/>
                    </a:cubicBezTo>
                    <a:cubicBezTo>
                      <a:pt x="2911502" y="453239"/>
                      <a:pt x="3118237" y="457215"/>
                      <a:pt x="3260035" y="425410"/>
                    </a:cubicBezTo>
                    <a:cubicBezTo>
                      <a:pt x="3401833" y="393605"/>
                      <a:pt x="3625795" y="322043"/>
                      <a:pt x="3625795" y="322043"/>
                    </a:cubicBezTo>
                    <a:lnTo>
                      <a:pt x="4102873" y="178920"/>
                    </a:lnTo>
                    <a:cubicBezTo>
                      <a:pt x="4271176" y="128562"/>
                      <a:pt x="4476585" y="47724"/>
                      <a:pt x="4635611" y="19894"/>
                    </a:cubicBezTo>
                    <a:cubicBezTo>
                      <a:pt x="4794637" y="-7936"/>
                      <a:pt x="4858248" y="-2635"/>
                      <a:pt x="5057030" y="11942"/>
                    </a:cubicBezTo>
                    <a:cubicBezTo>
                      <a:pt x="5255812" y="26519"/>
                      <a:pt x="5591092" y="87480"/>
                      <a:pt x="5828306" y="107358"/>
                    </a:cubicBezTo>
                    <a:cubicBezTo>
                      <a:pt x="6065520" y="127236"/>
                      <a:pt x="6480313" y="131212"/>
                      <a:pt x="6480313" y="131212"/>
                    </a:cubicBezTo>
                    <a:lnTo>
                      <a:pt x="8881607" y="170968"/>
                    </a:lnTo>
                    <a:lnTo>
                      <a:pt x="10948946" y="194822"/>
                    </a:lnTo>
                  </a:path>
                </a:pathLst>
              </a:custGeom>
              <a:noFill/>
              <a:ln w="762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0" name="手繪多邊形 9"/>
              <p:cNvSpPr/>
              <p:nvPr/>
            </p:nvSpPr>
            <p:spPr>
              <a:xfrm>
                <a:off x="550606" y="1009402"/>
                <a:ext cx="10953136" cy="3824748"/>
              </a:xfrm>
              <a:custGeom>
                <a:avLst/>
                <a:gdLst>
                  <a:gd name="connsiteX0" fmla="*/ 0 w 10953136"/>
                  <a:gd name="connsiteY0" fmla="*/ 0 h 3824748"/>
                  <a:gd name="connsiteX1" fmla="*/ 1179871 w 10953136"/>
                  <a:gd name="connsiteY1" fmla="*/ 422787 h 3824748"/>
                  <a:gd name="connsiteX2" fmla="*/ 2054942 w 10953136"/>
                  <a:gd name="connsiteY2" fmla="*/ 1052052 h 3824748"/>
                  <a:gd name="connsiteX3" fmla="*/ 3451123 w 10953136"/>
                  <a:gd name="connsiteY3" fmla="*/ 2064774 h 3824748"/>
                  <a:gd name="connsiteX4" fmla="*/ 4159046 w 10953136"/>
                  <a:gd name="connsiteY4" fmla="*/ 2585884 h 3824748"/>
                  <a:gd name="connsiteX5" fmla="*/ 4935794 w 10953136"/>
                  <a:gd name="connsiteY5" fmla="*/ 2802193 h 3824748"/>
                  <a:gd name="connsiteX6" fmla="*/ 6548284 w 10953136"/>
                  <a:gd name="connsiteY6" fmla="*/ 3441290 h 3824748"/>
                  <a:gd name="connsiteX7" fmla="*/ 7384026 w 10953136"/>
                  <a:gd name="connsiteY7" fmla="*/ 3696929 h 3824748"/>
                  <a:gd name="connsiteX8" fmla="*/ 8868697 w 10953136"/>
                  <a:gd name="connsiteY8" fmla="*/ 3824748 h 3824748"/>
                  <a:gd name="connsiteX9" fmla="*/ 10953136 w 10953136"/>
                  <a:gd name="connsiteY9" fmla="*/ 3785419 h 3824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53136" h="3824748">
                    <a:moveTo>
                      <a:pt x="0" y="0"/>
                    </a:moveTo>
                    <a:cubicBezTo>
                      <a:pt x="418690" y="123722"/>
                      <a:pt x="837381" y="247445"/>
                      <a:pt x="1179871" y="422787"/>
                    </a:cubicBezTo>
                    <a:cubicBezTo>
                      <a:pt x="1522361" y="598129"/>
                      <a:pt x="2054942" y="1052052"/>
                      <a:pt x="2054942" y="1052052"/>
                    </a:cubicBezTo>
                    <a:lnTo>
                      <a:pt x="3451123" y="2064774"/>
                    </a:lnTo>
                    <a:cubicBezTo>
                      <a:pt x="3801807" y="2320413"/>
                      <a:pt x="3911601" y="2462981"/>
                      <a:pt x="4159046" y="2585884"/>
                    </a:cubicBezTo>
                    <a:cubicBezTo>
                      <a:pt x="4406491" y="2708787"/>
                      <a:pt x="4537588" y="2659625"/>
                      <a:pt x="4935794" y="2802193"/>
                    </a:cubicBezTo>
                    <a:cubicBezTo>
                      <a:pt x="5334000" y="2944761"/>
                      <a:pt x="6140245" y="3292167"/>
                      <a:pt x="6548284" y="3441290"/>
                    </a:cubicBezTo>
                    <a:cubicBezTo>
                      <a:pt x="6956323" y="3590413"/>
                      <a:pt x="6997291" y="3633019"/>
                      <a:pt x="7384026" y="3696929"/>
                    </a:cubicBezTo>
                    <a:cubicBezTo>
                      <a:pt x="7770761" y="3760839"/>
                      <a:pt x="8868697" y="3824748"/>
                      <a:pt x="8868697" y="3824748"/>
                    </a:cubicBezTo>
                    <a:lnTo>
                      <a:pt x="10953136" y="3785419"/>
                    </a:lnTo>
                  </a:path>
                </a:pathLst>
              </a:custGeom>
              <a:noFill/>
              <a:ln w="8255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3" name="手繪多邊形 12"/>
              <p:cNvSpPr/>
              <p:nvPr/>
            </p:nvSpPr>
            <p:spPr>
              <a:xfrm>
                <a:off x="530942" y="4588344"/>
                <a:ext cx="10943303" cy="2628386"/>
              </a:xfrm>
              <a:custGeom>
                <a:avLst/>
                <a:gdLst>
                  <a:gd name="connsiteX0" fmla="*/ 0 w 10943303"/>
                  <a:gd name="connsiteY0" fmla="*/ 0 h 2628386"/>
                  <a:gd name="connsiteX1" fmla="*/ 865239 w 10943303"/>
                  <a:gd name="connsiteY1" fmla="*/ 157316 h 2628386"/>
                  <a:gd name="connsiteX2" fmla="*/ 1337187 w 10943303"/>
                  <a:gd name="connsiteY2" fmla="*/ 442451 h 2628386"/>
                  <a:gd name="connsiteX3" fmla="*/ 2782529 w 10943303"/>
                  <a:gd name="connsiteY3" fmla="*/ 1524000 h 2628386"/>
                  <a:gd name="connsiteX4" fmla="*/ 3283974 w 10943303"/>
                  <a:gd name="connsiteY4" fmla="*/ 1858297 h 2628386"/>
                  <a:gd name="connsiteX5" fmla="*/ 5515897 w 10943303"/>
                  <a:gd name="connsiteY5" fmla="*/ 2546555 h 2628386"/>
                  <a:gd name="connsiteX6" fmla="*/ 7472516 w 10943303"/>
                  <a:gd name="connsiteY6" fmla="*/ 2615381 h 2628386"/>
                  <a:gd name="connsiteX7" fmla="*/ 9438968 w 10943303"/>
                  <a:gd name="connsiteY7" fmla="*/ 2546555 h 2628386"/>
                  <a:gd name="connsiteX8" fmla="*/ 10943303 w 10943303"/>
                  <a:gd name="connsiteY8" fmla="*/ 2487561 h 2628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43303" h="2628386">
                    <a:moveTo>
                      <a:pt x="0" y="0"/>
                    </a:moveTo>
                    <a:cubicBezTo>
                      <a:pt x="321187" y="41787"/>
                      <a:pt x="642375" y="83574"/>
                      <a:pt x="865239" y="157316"/>
                    </a:cubicBezTo>
                    <a:cubicBezTo>
                      <a:pt x="1088103" y="231058"/>
                      <a:pt x="1017639" y="214670"/>
                      <a:pt x="1337187" y="442451"/>
                    </a:cubicBezTo>
                    <a:cubicBezTo>
                      <a:pt x="1656735" y="670232"/>
                      <a:pt x="2458065" y="1288026"/>
                      <a:pt x="2782529" y="1524000"/>
                    </a:cubicBezTo>
                    <a:cubicBezTo>
                      <a:pt x="3106994" y="1759974"/>
                      <a:pt x="2828413" y="1687871"/>
                      <a:pt x="3283974" y="1858297"/>
                    </a:cubicBezTo>
                    <a:cubicBezTo>
                      <a:pt x="3739535" y="2028723"/>
                      <a:pt x="4817807" y="2420374"/>
                      <a:pt x="5515897" y="2546555"/>
                    </a:cubicBezTo>
                    <a:cubicBezTo>
                      <a:pt x="6213987" y="2672736"/>
                      <a:pt x="6818671" y="2615381"/>
                      <a:pt x="7472516" y="2615381"/>
                    </a:cubicBezTo>
                    <a:cubicBezTo>
                      <a:pt x="8126361" y="2615381"/>
                      <a:pt x="9438968" y="2546555"/>
                      <a:pt x="9438968" y="2546555"/>
                    </a:cubicBezTo>
                    <a:lnTo>
                      <a:pt x="10943303" y="2487561"/>
                    </a:lnTo>
                  </a:path>
                </a:pathLst>
              </a:custGeom>
              <a:noFill/>
              <a:ln w="762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>
                <a:off x="7667655" y="3640667"/>
                <a:ext cx="1154612" cy="4250266"/>
              </a:xfrm>
              <a:custGeom>
                <a:avLst/>
                <a:gdLst>
                  <a:gd name="connsiteX0" fmla="*/ 79345 w 1154612"/>
                  <a:gd name="connsiteY0" fmla="*/ 4250266 h 4250266"/>
                  <a:gd name="connsiteX1" fmla="*/ 37012 w 1154612"/>
                  <a:gd name="connsiteY1" fmla="*/ 3208866 h 4250266"/>
                  <a:gd name="connsiteX2" fmla="*/ 28545 w 1154612"/>
                  <a:gd name="connsiteY2" fmla="*/ 2057400 h 4250266"/>
                  <a:gd name="connsiteX3" fmla="*/ 426478 w 1154612"/>
                  <a:gd name="connsiteY3" fmla="*/ 1244600 h 4250266"/>
                  <a:gd name="connsiteX4" fmla="*/ 832878 w 1154612"/>
                  <a:gd name="connsiteY4" fmla="*/ 372533 h 4250266"/>
                  <a:gd name="connsiteX5" fmla="*/ 1154612 w 1154612"/>
                  <a:gd name="connsiteY5" fmla="*/ 0 h 425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4612" h="4250266">
                    <a:moveTo>
                      <a:pt x="79345" y="4250266"/>
                    </a:moveTo>
                    <a:cubicBezTo>
                      <a:pt x="62412" y="3912305"/>
                      <a:pt x="45479" y="3574344"/>
                      <a:pt x="37012" y="3208866"/>
                    </a:cubicBezTo>
                    <a:cubicBezTo>
                      <a:pt x="28545" y="2843388"/>
                      <a:pt x="-36366" y="2384777"/>
                      <a:pt x="28545" y="2057400"/>
                    </a:cubicBezTo>
                    <a:cubicBezTo>
                      <a:pt x="93456" y="1730023"/>
                      <a:pt x="292423" y="1525411"/>
                      <a:pt x="426478" y="1244600"/>
                    </a:cubicBezTo>
                    <a:cubicBezTo>
                      <a:pt x="560534" y="963789"/>
                      <a:pt x="711522" y="579966"/>
                      <a:pt x="832878" y="372533"/>
                    </a:cubicBezTo>
                    <a:cubicBezTo>
                      <a:pt x="954234" y="165100"/>
                      <a:pt x="1054423" y="82550"/>
                      <a:pt x="1154612" y="0"/>
                    </a:cubicBezTo>
                  </a:path>
                </a:pathLst>
              </a:custGeom>
              <a:noFill/>
              <a:ln w="5715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5" name="手繪多邊形 14"/>
              <p:cNvSpPr/>
              <p:nvPr/>
            </p:nvSpPr>
            <p:spPr>
              <a:xfrm>
                <a:off x="8764702" y="-1079500"/>
                <a:ext cx="127408" cy="8978900"/>
              </a:xfrm>
              <a:custGeom>
                <a:avLst/>
                <a:gdLst>
                  <a:gd name="connsiteX0" fmla="*/ 112598 w 127408"/>
                  <a:gd name="connsiteY0" fmla="*/ 0 h 8978900"/>
                  <a:gd name="connsiteX1" fmla="*/ 87198 w 127408"/>
                  <a:gd name="connsiteY1" fmla="*/ 3378200 h 8978900"/>
                  <a:gd name="connsiteX2" fmla="*/ 125298 w 127408"/>
                  <a:gd name="connsiteY2" fmla="*/ 5981700 h 8978900"/>
                  <a:gd name="connsiteX3" fmla="*/ 10998 w 127408"/>
                  <a:gd name="connsiteY3" fmla="*/ 7302500 h 8978900"/>
                  <a:gd name="connsiteX4" fmla="*/ 10998 w 127408"/>
                  <a:gd name="connsiteY4" fmla="*/ 8978900 h 897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408" h="8978900">
                    <a:moveTo>
                      <a:pt x="112598" y="0"/>
                    </a:moveTo>
                    <a:cubicBezTo>
                      <a:pt x="98839" y="1190625"/>
                      <a:pt x="85081" y="2381250"/>
                      <a:pt x="87198" y="3378200"/>
                    </a:cubicBezTo>
                    <a:cubicBezTo>
                      <a:pt x="89315" y="4375150"/>
                      <a:pt x="137998" y="5327650"/>
                      <a:pt x="125298" y="5981700"/>
                    </a:cubicBezTo>
                    <a:cubicBezTo>
                      <a:pt x="112598" y="6635750"/>
                      <a:pt x="30048" y="6802967"/>
                      <a:pt x="10998" y="7302500"/>
                    </a:cubicBezTo>
                    <a:cubicBezTo>
                      <a:pt x="-8052" y="7802033"/>
                      <a:pt x="1473" y="8390466"/>
                      <a:pt x="10998" y="8978900"/>
                    </a:cubicBezTo>
                  </a:path>
                </a:pathLst>
              </a:custGeom>
              <a:noFill/>
              <a:ln w="8255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6" name="手繪多邊形 15"/>
              <p:cNvSpPr/>
              <p:nvPr/>
            </p:nvSpPr>
            <p:spPr>
              <a:xfrm>
                <a:off x="3975100" y="-1104900"/>
                <a:ext cx="1501222" cy="8940800"/>
              </a:xfrm>
              <a:custGeom>
                <a:avLst/>
                <a:gdLst>
                  <a:gd name="connsiteX0" fmla="*/ 0 w 1501222"/>
                  <a:gd name="connsiteY0" fmla="*/ 0 h 8940800"/>
                  <a:gd name="connsiteX1" fmla="*/ 215900 w 1501222"/>
                  <a:gd name="connsiteY1" fmla="*/ 977900 h 8940800"/>
                  <a:gd name="connsiteX2" fmla="*/ 368300 w 1501222"/>
                  <a:gd name="connsiteY2" fmla="*/ 2197100 h 8940800"/>
                  <a:gd name="connsiteX3" fmla="*/ 939800 w 1501222"/>
                  <a:gd name="connsiteY3" fmla="*/ 4051300 h 8940800"/>
                  <a:gd name="connsiteX4" fmla="*/ 1435100 w 1501222"/>
                  <a:gd name="connsiteY4" fmla="*/ 5499100 h 8940800"/>
                  <a:gd name="connsiteX5" fmla="*/ 1460500 w 1501222"/>
                  <a:gd name="connsiteY5" fmla="*/ 5765800 h 8940800"/>
                  <a:gd name="connsiteX6" fmla="*/ 1104900 w 1501222"/>
                  <a:gd name="connsiteY6" fmla="*/ 6718300 h 8940800"/>
                  <a:gd name="connsiteX7" fmla="*/ 876300 w 1501222"/>
                  <a:gd name="connsiteY7" fmla="*/ 7747000 h 8940800"/>
                  <a:gd name="connsiteX8" fmla="*/ 571500 w 1501222"/>
                  <a:gd name="connsiteY8" fmla="*/ 8496300 h 8940800"/>
                  <a:gd name="connsiteX9" fmla="*/ 469900 w 1501222"/>
                  <a:gd name="connsiteY9" fmla="*/ 8940800 h 894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01222" h="8940800">
                    <a:moveTo>
                      <a:pt x="0" y="0"/>
                    </a:moveTo>
                    <a:cubicBezTo>
                      <a:pt x="77258" y="305858"/>
                      <a:pt x="154517" y="611717"/>
                      <a:pt x="215900" y="977900"/>
                    </a:cubicBezTo>
                    <a:cubicBezTo>
                      <a:pt x="277283" y="1344083"/>
                      <a:pt x="247650" y="1684867"/>
                      <a:pt x="368300" y="2197100"/>
                    </a:cubicBezTo>
                    <a:cubicBezTo>
                      <a:pt x="488950" y="2709333"/>
                      <a:pt x="762000" y="3500967"/>
                      <a:pt x="939800" y="4051300"/>
                    </a:cubicBezTo>
                    <a:cubicBezTo>
                      <a:pt x="1117600" y="4601633"/>
                      <a:pt x="1348317" y="5213350"/>
                      <a:pt x="1435100" y="5499100"/>
                    </a:cubicBezTo>
                    <a:cubicBezTo>
                      <a:pt x="1521883" y="5784850"/>
                      <a:pt x="1515533" y="5562600"/>
                      <a:pt x="1460500" y="5765800"/>
                    </a:cubicBezTo>
                    <a:cubicBezTo>
                      <a:pt x="1405467" y="5969000"/>
                      <a:pt x="1202267" y="6388100"/>
                      <a:pt x="1104900" y="6718300"/>
                    </a:cubicBezTo>
                    <a:cubicBezTo>
                      <a:pt x="1007533" y="7048500"/>
                      <a:pt x="965200" y="7450667"/>
                      <a:pt x="876300" y="7747000"/>
                    </a:cubicBezTo>
                    <a:cubicBezTo>
                      <a:pt x="787400" y="8043333"/>
                      <a:pt x="639233" y="8297333"/>
                      <a:pt x="571500" y="8496300"/>
                    </a:cubicBezTo>
                    <a:cubicBezTo>
                      <a:pt x="503767" y="8695267"/>
                      <a:pt x="486833" y="8818033"/>
                      <a:pt x="469900" y="8940800"/>
                    </a:cubicBezTo>
                  </a:path>
                </a:pathLst>
              </a:custGeom>
              <a:noFill/>
              <a:ln w="762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8" name="手繪多邊形 17"/>
              <p:cNvSpPr/>
              <p:nvPr/>
            </p:nvSpPr>
            <p:spPr>
              <a:xfrm>
                <a:off x="3730752" y="2916936"/>
                <a:ext cx="7781544" cy="3831336"/>
              </a:xfrm>
              <a:custGeom>
                <a:avLst/>
                <a:gdLst>
                  <a:gd name="connsiteX0" fmla="*/ 0 w 7781544"/>
                  <a:gd name="connsiteY0" fmla="*/ 0 h 3831336"/>
                  <a:gd name="connsiteX1" fmla="*/ 45720 w 7781544"/>
                  <a:gd name="connsiteY1" fmla="*/ 219456 h 3831336"/>
                  <a:gd name="connsiteX2" fmla="*/ 118872 w 7781544"/>
                  <a:gd name="connsiteY2" fmla="*/ 338328 h 3831336"/>
                  <a:gd name="connsiteX3" fmla="*/ 91440 w 7781544"/>
                  <a:gd name="connsiteY3" fmla="*/ 576072 h 3831336"/>
                  <a:gd name="connsiteX4" fmla="*/ 237744 w 7781544"/>
                  <a:gd name="connsiteY4" fmla="*/ 1060704 h 3831336"/>
                  <a:gd name="connsiteX5" fmla="*/ 420624 w 7781544"/>
                  <a:gd name="connsiteY5" fmla="*/ 1307592 h 3831336"/>
                  <a:gd name="connsiteX6" fmla="*/ 713232 w 7781544"/>
                  <a:gd name="connsiteY6" fmla="*/ 1325880 h 3831336"/>
                  <a:gd name="connsiteX7" fmla="*/ 1152144 w 7781544"/>
                  <a:gd name="connsiteY7" fmla="*/ 1627632 h 3831336"/>
                  <a:gd name="connsiteX8" fmla="*/ 2267712 w 7781544"/>
                  <a:gd name="connsiteY8" fmla="*/ 2432304 h 3831336"/>
                  <a:gd name="connsiteX9" fmla="*/ 2734056 w 7781544"/>
                  <a:gd name="connsiteY9" fmla="*/ 2615184 h 3831336"/>
                  <a:gd name="connsiteX10" fmla="*/ 3584448 w 7781544"/>
                  <a:gd name="connsiteY10" fmla="*/ 2615184 h 3831336"/>
                  <a:gd name="connsiteX11" fmla="*/ 5010912 w 7781544"/>
                  <a:gd name="connsiteY11" fmla="*/ 3035808 h 3831336"/>
                  <a:gd name="connsiteX12" fmla="*/ 6455664 w 7781544"/>
                  <a:gd name="connsiteY12" fmla="*/ 3392424 h 3831336"/>
                  <a:gd name="connsiteX13" fmla="*/ 7781544 w 7781544"/>
                  <a:gd name="connsiteY13" fmla="*/ 3831336 h 3831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81544" h="3831336">
                    <a:moveTo>
                      <a:pt x="0" y="0"/>
                    </a:moveTo>
                    <a:cubicBezTo>
                      <a:pt x="12954" y="81534"/>
                      <a:pt x="25908" y="163068"/>
                      <a:pt x="45720" y="219456"/>
                    </a:cubicBezTo>
                    <a:cubicBezTo>
                      <a:pt x="65532" y="275844"/>
                      <a:pt x="111252" y="278892"/>
                      <a:pt x="118872" y="338328"/>
                    </a:cubicBezTo>
                    <a:cubicBezTo>
                      <a:pt x="126492" y="397764"/>
                      <a:pt x="71628" y="455676"/>
                      <a:pt x="91440" y="576072"/>
                    </a:cubicBezTo>
                    <a:cubicBezTo>
                      <a:pt x="111252" y="696468"/>
                      <a:pt x="182880" y="938784"/>
                      <a:pt x="237744" y="1060704"/>
                    </a:cubicBezTo>
                    <a:cubicBezTo>
                      <a:pt x="292608" y="1182624"/>
                      <a:pt x="341376" y="1263396"/>
                      <a:pt x="420624" y="1307592"/>
                    </a:cubicBezTo>
                    <a:cubicBezTo>
                      <a:pt x="499872" y="1351788"/>
                      <a:pt x="591312" y="1272540"/>
                      <a:pt x="713232" y="1325880"/>
                    </a:cubicBezTo>
                    <a:cubicBezTo>
                      <a:pt x="835152" y="1379220"/>
                      <a:pt x="1152144" y="1627632"/>
                      <a:pt x="1152144" y="1627632"/>
                    </a:cubicBezTo>
                    <a:cubicBezTo>
                      <a:pt x="1411224" y="1812036"/>
                      <a:pt x="2004060" y="2267712"/>
                      <a:pt x="2267712" y="2432304"/>
                    </a:cubicBezTo>
                    <a:cubicBezTo>
                      <a:pt x="2531364" y="2596896"/>
                      <a:pt x="2514600" y="2584704"/>
                      <a:pt x="2734056" y="2615184"/>
                    </a:cubicBezTo>
                    <a:cubicBezTo>
                      <a:pt x="2953512" y="2645664"/>
                      <a:pt x="3204972" y="2545080"/>
                      <a:pt x="3584448" y="2615184"/>
                    </a:cubicBezTo>
                    <a:cubicBezTo>
                      <a:pt x="3963924" y="2685288"/>
                      <a:pt x="4532376" y="2906268"/>
                      <a:pt x="5010912" y="3035808"/>
                    </a:cubicBezTo>
                    <a:cubicBezTo>
                      <a:pt x="5489448" y="3165348"/>
                      <a:pt x="5993892" y="3259836"/>
                      <a:pt x="6455664" y="3392424"/>
                    </a:cubicBezTo>
                    <a:cubicBezTo>
                      <a:pt x="6917436" y="3525012"/>
                      <a:pt x="7349490" y="3678174"/>
                      <a:pt x="7781544" y="3831336"/>
                    </a:cubicBezTo>
                  </a:path>
                </a:pathLst>
              </a:custGeom>
              <a:noFill/>
              <a:ln w="762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9" name="手繪多邊形 18"/>
              <p:cNvSpPr/>
              <p:nvPr/>
            </p:nvSpPr>
            <p:spPr>
              <a:xfrm>
                <a:off x="576072" y="3447288"/>
                <a:ext cx="3273552" cy="128016"/>
              </a:xfrm>
              <a:custGeom>
                <a:avLst/>
                <a:gdLst>
                  <a:gd name="connsiteX0" fmla="*/ 0 w 3273552"/>
                  <a:gd name="connsiteY0" fmla="*/ 0 h 128016"/>
                  <a:gd name="connsiteX1" fmla="*/ 1627632 w 3273552"/>
                  <a:gd name="connsiteY1" fmla="*/ 64008 h 128016"/>
                  <a:gd name="connsiteX2" fmla="*/ 2770632 w 3273552"/>
                  <a:gd name="connsiteY2" fmla="*/ 109728 h 128016"/>
                  <a:gd name="connsiteX3" fmla="*/ 3273552 w 3273552"/>
                  <a:gd name="connsiteY3" fmla="*/ 128016 h 128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3552" h="128016">
                    <a:moveTo>
                      <a:pt x="0" y="0"/>
                    </a:moveTo>
                    <a:lnTo>
                      <a:pt x="1627632" y="64008"/>
                    </a:lnTo>
                    <a:lnTo>
                      <a:pt x="2770632" y="109728"/>
                    </a:lnTo>
                    <a:lnTo>
                      <a:pt x="3273552" y="128016"/>
                    </a:lnTo>
                  </a:path>
                </a:pathLst>
              </a:custGeom>
              <a:noFill/>
              <a:ln w="4445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0" name="手繪多邊形 19"/>
              <p:cNvSpPr/>
              <p:nvPr/>
            </p:nvSpPr>
            <p:spPr>
              <a:xfrm>
                <a:off x="2257308" y="-38100"/>
                <a:ext cx="2060692" cy="7924800"/>
              </a:xfrm>
              <a:custGeom>
                <a:avLst/>
                <a:gdLst>
                  <a:gd name="connsiteX0" fmla="*/ 54092 w 2060692"/>
                  <a:gd name="connsiteY0" fmla="*/ 0 h 7924800"/>
                  <a:gd name="connsiteX1" fmla="*/ 54092 w 2060692"/>
                  <a:gd name="connsiteY1" fmla="*/ 1104900 h 7924800"/>
                  <a:gd name="connsiteX2" fmla="*/ 54092 w 2060692"/>
                  <a:gd name="connsiteY2" fmla="*/ 3048000 h 7924800"/>
                  <a:gd name="connsiteX3" fmla="*/ 3292 w 2060692"/>
                  <a:gd name="connsiteY3" fmla="*/ 4330700 h 7924800"/>
                  <a:gd name="connsiteX4" fmla="*/ 15992 w 2060692"/>
                  <a:gd name="connsiteY4" fmla="*/ 5511800 h 7924800"/>
                  <a:gd name="connsiteX5" fmla="*/ 104892 w 2060692"/>
                  <a:gd name="connsiteY5" fmla="*/ 6146800 h 7924800"/>
                  <a:gd name="connsiteX6" fmla="*/ 447792 w 2060692"/>
                  <a:gd name="connsiteY6" fmla="*/ 6807200 h 7924800"/>
                  <a:gd name="connsiteX7" fmla="*/ 1209792 w 2060692"/>
                  <a:gd name="connsiteY7" fmla="*/ 7518400 h 7924800"/>
                  <a:gd name="connsiteX8" fmla="*/ 2060692 w 2060692"/>
                  <a:gd name="connsiteY8" fmla="*/ 7924800 h 792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0692" h="7924800">
                    <a:moveTo>
                      <a:pt x="54092" y="0"/>
                    </a:moveTo>
                    <a:lnTo>
                      <a:pt x="54092" y="1104900"/>
                    </a:lnTo>
                    <a:cubicBezTo>
                      <a:pt x="54092" y="1612900"/>
                      <a:pt x="62559" y="2510367"/>
                      <a:pt x="54092" y="3048000"/>
                    </a:cubicBezTo>
                    <a:cubicBezTo>
                      <a:pt x="45625" y="3585633"/>
                      <a:pt x="9642" y="3920067"/>
                      <a:pt x="3292" y="4330700"/>
                    </a:cubicBezTo>
                    <a:cubicBezTo>
                      <a:pt x="-3058" y="4741333"/>
                      <a:pt x="-941" y="5209117"/>
                      <a:pt x="15992" y="5511800"/>
                    </a:cubicBezTo>
                    <a:cubicBezTo>
                      <a:pt x="32925" y="5814483"/>
                      <a:pt x="32925" y="5930900"/>
                      <a:pt x="104892" y="6146800"/>
                    </a:cubicBezTo>
                    <a:cubicBezTo>
                      <a:pt x="176859" y="6362700"/>
                      <a:pt x="263642" y="6578600"/>
                      <a:pt x="447792" y="6807200"/>
                    </a:cubicBezTo>
                    <a:cubicBezTo>
                      <a:pt x="631942" y="7035800"/>
                      <a:pt x="940975" y="7332133"/>
                      <a:pt x="1209792" y="7518400"/>
                    </a:cubicBezTo>
                    <a:cubicBezTo>
                      <a:pt x="1478609" y="7704667"/>
                      <a:pt x="1769650" y="7814733"/>
                      <a:pt x="2060692" y="7924800"/>
                    </a:cubicBezTo>
                  </a:path>
                </a:pathLst>
              </a:custGeom>
              <a:noFill/>
              <a:ln w="381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1" name="手繪多邊形 20"/>
              <p:cNvSpPr/>
              <p:nvPr/>
            </p:nvSpPr>
            <p:spPr>
              <a:xfrm>
                <a:off x="2297926" y="874691"/>
                <a:ext cx="9225479" cy="357761"/>
              </a:xfrm>
              <a:custGeom>
                <a:avLst/>
                <a:gdLst>
                  <a:gd name="connsiteX0" fmla="*/ 0 w 9207610"/>
                  <a:gd name="connsiteY0" fmla="*/ 397565 h 397565"/>
                  <a:gd name="connsiteX1" fmla="*/ 850790 w 9207610"/>
                  <a:gd name="connsiteY1" fmla="*/ 302150 h 397565"/>
                  <a:gd name="connsiteX2" fmla="*/ 1804946 w 9207610"/>
                  <a:gd name="connsiteY2" fmla="*/ 166977 h 397565"/>
                  <a:gd name="connsiteX3" fmla="*/ 2981739 w 9207610"/>
                  <a:gd name="connsiteY3" fmla="*/ 23854 h 397565"/>
                  <a:gd name="connsiteX4" fmla="*/ 4715123 w 9207610"/>
                  <a:gd name="connsiteY4" fmla="*/ 15903 h 397565"/>
                  <a:gd name="connsiteX5" fmla="*/ 7156174 w 9207610"/>
                  <a:gd name="connsiteY5" fmla="*/ 15903 h 397565"/>
                  <a:gd name="connsiteX6" fmla="*/ 9207610 w 9207610"/>
                  <a:gd name="connsiteY6" fmla="*/ 0 h 397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07610" h="397565">
                    <a:moveTo>
                      <a:pt x="0" y="397565"/>
                    </a:moveTo>
                    <a:lnTo>
                      <a:pt x="850790" y="302150"/>
                    </a:lnTo>
                    <a:cubicBezTo>
                      <a:pt x="1151614" y="263719"/>
                      <a:pt x="1804946" y="166977"/>
                      <a:pt x="1804946" y="166977"/>
                    </a:cubicBezTo>
                    <a:cubicBezTo>
                      <a:pt x="2160104" y="120594"/>
                      <a:pt x="2496710" y="49033"/>
                      <a:pt x="2981739" y="23854"/>
                    </a:cubicBezTo>
                    <a:cubicBezTo>
                      <a:pt x="3466768" y="-1325"/>
                      <a:pt x="4715123" y="15903"/>
                      <a:pt x="4715123" y="15903"/>
                    </a:cubicBezTo>
                    <a:lnTo>
                      <a:pt x="7156174" y="15903"/>
                    </a:lnTo>
                    <a:lnTo>
                      <a:pt x="9207610" y="0"/>
                    </a:lnTo>
                  </a:path>
                </a:pathLst>
              </a:custGeom>
              <a:noFill/>
              <a:ln w="47625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0149" y="141315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1858" y="63337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2777" y="-534668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2348" y="1756415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6846" y="333129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" name="圖片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78626" y="42428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" name="圖片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4131" y="165607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" name="圖片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7408" y="-55743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圖片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3812" y="738878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5719" y="2180129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1195" y="2387270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9341" y="330780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圖片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723" y="674827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圖片 3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9604" y="6094434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圖片 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6360" y="4848996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圖片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1118" y="1593421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" name="圖片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3831" y="759318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3647" y="3441864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2" name="圖片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0670" y="2616315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717" y="3241922"/>
                <a:ext cx="360000" cy="3600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6" name="文字方塊 45"/>
            <p:cNvSpPr txBox="1"/>
            <p:nvPr/>
          </p:nvSpPr>
          <p:spPr>
            <a:xfrm rot="363056">
              <a:off x="4693018" y="-752820"/>
              <a:ext cx="1379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公益路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 rot="4291066">
              <a:off x="3364154" y="2472215"/>
              <a:ext cx="1210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黎明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-139467" y="3037449"/>
              <a:ext cx="18041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龍富十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五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 rot="5400000">
              <a:off x="7268812" y="2812065"/>
              <a:ext cx="1441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文心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5004287" y="1220952"/>
              <a:ext cx="1394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向上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647427" y="446809"/>
              <a:ext cx="19250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大墩十一街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3" name="文字方塊 52"/>
            <p:cNvSpPr txBox="1"/>
            <p:nvPr/>
          </p:nvSpPr>
          <p:spPr>
            <a:xfrm rot="1232170">
              <a:off x="4864225" y="3835461"/>
              <a:ext cx="1831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五權西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 rot="2093250">
              <a:off x="4338803" y="4885763"/>
              <a:ext cx="14849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南屯路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 rot="5400000">
              <a:off x="6011672" y="7010440"/>
              <a:ext cx="1683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向上南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 rot="784762">
              <a:off x="4129645" y="6620056"/>
              <a:ext cx="1661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永春東路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 rot="5400000">
              <a:off x="406026" y="4311606"/>
              <a:ext cx="1904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文心南五</a:t>
              </a:r>
              <a:r>
                <a:rPr lang="zh-TW" altLang="en-US" sz="2400" b="1" dirty="0" smtClean="0">
                  <a:solidFill>
                    <a:srgbClr val="00B050"/>
                  </a:solidFill>
                  <a:latin typeface="851tegakizatsu" panose="02000600000000000000" pitchFamily="2" charset="-120"/>
                  <a:ea typeface="851tegakizatsu" panose="02000600000000000000" pitchFamily="2" charset="-120"/>
                  <a:cs typeface="851tegakizatsu" panose="02000600000000000000" pitchFamily="2" charset="-120"/>
                </a:rPr>
                <a:t>路</a:t>
              </a:r>
              <a:endParaRPr lang="zh-TW" altLang="en-US" sz="2400" b="1" dirty="0">
                <a:solidFill>
                  <a:srgbClr val="00B050"/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endParaRPr>
            </a:p>
          </p:txBody>
        </p:sp>
      </p:grpSp>
      <p:pic>
        <p:nvPicPr>
          <p:cNvPr id="105" name="圖片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72" y="3216566"/>
            <a:ext cx="540000" cy="540000"/>
          </a:xfrm>
          <a:prstGeom prst="rect">
            <a:avLst/>
          </a:prstGeom>
        </p:spPr>
      </p:pic>
      <p:pic>
        <p:nvPicPr>
          <p:cNvPr id="106" name="圖片 10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664" y="2537358"/>
            <a:ext cx="1686343" cy="1686343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  <p:sp>
        <p:nvSpPr>
          <p:cNvPr id="107" name="文字方塊 106"/>
          <p:cNvSpPr txBox="1"/>
          <p:nvPr/>
        </p:nvSpPr>
        <p:spPr>
          <a:xfrm>
            <a:off x="7882893" y="398345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  <a:latin typeface="851tegakizatsu" panose="02000600000000000000" pitchFamily="2" charset="-120"/>
                <a:ea typeface="851tegakizatsu" panose="02000600000000000000" pitchFamily="2" charset="-120"/>
                <a:cs typeface="851tegakizatsu" panose="02000600000000000000" pitchFamily="2" charset="-120"/>
              </a:rPr>
              <a:t>文心森林公園</a:t>
            </a:r>
          </a:p>
        </p:txBody>
      </p:sp>
    </p:spTree>
    <p:extLst>
      <p:ext uri="{BB962C8B-B14F-4D97-AF65-F5344CB8AC3E}">
        <p14:creationId xmlns:p14="http://schemas.microsoft.com/office/powerpoint/2010/main" val="99935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18886" r="18806" b="5569"/>
          <a:stretch/>
        </p:blipFill>
        <p:spPr>
          <a:xfrm>
            <a:off x="7429500" y="1828800"/>
            <a:ext cx="3848100" cy="3962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852738"/>
            <a:ext cx="2755900" cy="2755900"/>
          </a:xfrm>
          <a:prstGeom prst="rect">
            <a:avLst/>
          </a:prstGeom>
          <a:ln>
            <a:noFill/>
          </a:ln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220092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"/>
            <a:ext cx="8879800" cy="644048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0" y="-551002"/>
            <a:ext cx="2984500" cy="749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3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56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851tegakizatsu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Eva</dc:creator>
  <cp:lastModifiedBy>Eva</cp:lastModifiedBy>
  <cp:revision>30</cp:revision>
  <dcterms:created xsi:type="dcterms:W3CDTF">2023-04-06T19:17:54Z</dcterms:created>
  <dcterms:modified xsi:type="dcterms:W3CDTF">2023-04-10T06:50:23Z</dcterms:modified>
</cp:coreProperties>
</file>