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16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02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14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79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37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46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79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74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07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17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7CC6-0464-43D8-978C-6B76549E8875}" type="datetimeFigureOut">
              <a:rPr lang="zh-TW" altLang="en-US" smtClean="0"/>
              <a:t>2023/4/12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6028-7E5F-44E8-8425-79074BD1CF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120878" y="688258"/>
            <a:ext cx="4562168" cy="3303638"/>
            <a:chOff x="1828800" y="1052052"/>
            <a:chExt cx="8760542" cy="4562167"/>
          </a:xfrm>
        </p:grpSpPr>
        <p:sp>
          <p:nvSpPr>
            <p:cNvPr id="4" name="圓角矩形 3"/>
            <p:cNvSpPr/>
            <p:nvPr/>
          </p:nvSpPr>
          <p:spPr>
            <a:xfrm>
              <a:off x="1828800" y="1052052"/>
              <a:ext cx="8760542" cy="45621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64774" y="1170039"/>
              <a:ext cx="3549445" cy="43655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smtClean="0"/>
                <a:t>fig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850193" y="43851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餐廳地址：</a:t>
              </a: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850193" y="170098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哪一區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850193" y="261538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/>
                <a:t>餐廳名稱</a:t>
              </a:r>
              <a:endParaRPr lang="zh-TW" altLang="en-US" sz="36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850193" y="406863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mtClean="0"/>
                <a:t>聯絡電話：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189407" y="688258"/>
            <a:ext cx="4562168" cy="3303638"/>
            <a:chOff x="1828800" y="1052052"/>
            <a:chExt cx="8760542" cy="4562167"/>
          </a:xfrm>
        </p:grpSpPr>
        <p:sp>
          <p:nvSpPr>
            <p:cNvPr id="11" name="圓角矩形 10"/>
            <p:cNvSpPr/>
            <p:nvPr/>
          </p:nvSpPr>
          <p:spPr>
            <a:xfrm>
              <a:off x="1828800" y="1052052"/>
              <a:ext cx="8760542" cy="45621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64774" y="1170039"/>
              <a:ext cx="3549445" cy="43655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400" dirty="0" smtClean="0"/>
                <a:t>fig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850193" y="43851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餐廳地址：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850193" y="170098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哪一區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850193" y="261538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/>
                <a:t>餐廳名稱</a:t>
              </a:r>
              <a:endParaRPr lang="zh-TW" altLang="en-US" sz="36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850193" y="406863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mtClean="0"/>
                <a:t>聯絡電話：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68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Eva</dc:creator>
  <cp:lastModifiedBy>Eva</cp:lastModifiedBy>
  <cp:revision>4</cp:revision>
  <dcterms:created xsi:type="dcterms:W3CDTF">2023-04-10T08:14:48Z</dcterms:created>
  <dcterms:modified xsi:type="dcterms:W3CDTF">2023-04-12T04:17:54Z</dcterms:modified>
</cp:coreProperties>
</file>