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  <p:sldMasterId id="2147483674" r:id="rId6"/>
  </p:sldMasterIdLst>
  <p:notesMasterIdLst>
    <p:notesMasterId r:id="rId20"/>
  </p:notesMasterIdLst>
  <p:sldIdLst>
    <p:sldId id="256" r:id="rId7"/>
    <p:sldId id="257" r:id="rId8"/>
    <p:sldId id="270" r:id="rId9"/>
    <p:sldId id="274" r:id="rId10"/>
    <p:sldId id="275" r:id="rId11"/>
    <p:sldId id="281" r:id="rId12"/>
    <p:sldId id="278" r:id="rId13"/>
    <p:sldId id="276" r:id="rId14"/>
    <p:sldId id="273" r:id="rId15"/>
    <p:sldId id="279" r:id="rId16"/>
    <p:sldId id="272" r:id="rId17"/>
    <p:sldId id="280" r:id="rId18"/>
    <p:sldId id="269" r:id="rId19"/>
  </p:sldIdLst>
  <p:sldSz cx="12192000" cy="6858000"/>
  <p:notesSz cx="7772400" cy="10058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9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9E0DC-228A-4214-BF99-24093F47C542}" v="7" dt="2022-05-15T23:15:14.836"/>
    <p1510:client id="{B15E2661-4755-4AFB-00B4-D8A654AFAED1}" v="14" dt="2022-05-15T23:05:05.976"/>
  </p1510:revLst>
</p1510:revInfo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771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625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512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999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69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458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087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47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85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4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2863121" y="2250000"/>
            <a:ext cx="8839399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4800" b="0" i="0">
                <a:effectLst/>
                <a:latin typeface="Arial" panose="020B0604020202020204" pitchFamily="34" charset="0"/>
              </a:rPr>
              <a:t>Modelo de Regresi</a:t>
            </a:r>
            <a:r>
              <a:rPr lang="es-MX" sz="4800">
                <a:latin typeface="Arial" panose="020B0604020202020204" pitchFamily="34" charset="0"/>
              </a:rPr>
              <a:t>ó</a:t>
            </a:r>
            <a:r>
              <a:rPr lang="es-MX" sz="4800" b="0" i="0">
                <a:effectLst/>
                <a:latin typeface="Arial" panose="020B0604020202020204" pitchFamily="34" charset="0"/>
              </a:rPr>
              <a:t>n logística para la predicci</a:t>
            </a:r>
            <a:r>
              <a:rPr lang="es-MX" sz="4800">
                <a:latin typeface="Arial" panose="020B0604020202020204" pitchFamily="34" charset="0"/>
              </a:rPr>
              <a:t>ó</a:t>
            </a:r>
            <a:r>
              <a:rPr lang="es-MX" sz="4800" b="0" i="0">
                <a:effectLst/>
                <a:latin typeface="Arial" panose="020B0604020202020204" pitchFamily="34" charset="0"/>
              </a:rPr>
              <a:t>n de</a:t>
            </a:r>
            <a:br>
              <a:rPr lang="es-MX" sz="4800"/>
            </a:br>
            <a:r>
              <a:rPr lang="es-MX" sz="4800" b="0" i="0">
                <a:effectLst/>
                <a:latin typeface="Arial" panose="020B0604020202020204" pitchFamily="34" charset="0"/>
              </a:rPr>
              <a:t>Bancarrota en Bancos Norte Americanos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02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1">
              <a:buSzPts val="2200"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7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94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dd317ae2b_0_117"/>
          <p:cNvSpPr/>
          <p:nvPr/>
        </p:nvSpPr>
        <p:spPr>
          <a:xfrm>
            <a:off x="-104931" y="-209862"/>
            <a:ext cx="12305499" cy="706785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211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SzPts val="1400"/>
            </a:pPr>
            <a:r>
              <a:rPr lang="en-US" sz="2200" dirty="0">
                <a:solidFill>
                  <a:srgbClr val="001E33"/>
                </a:solidFill>
              </a:rPr>
              <a:t>El 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profesor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Henry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Laniado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Proyecto,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además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monitores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laboratorio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ayudaron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>
                <a:solidFill>
                  <a:srgbClr val="001E33"/>
                </a:solidFill>
              </a:rPr>
              <a:t>a </a:t>
            </a:r>
            <a:r>
              <a:rPr lang="en-US" sz="2200" dirty="0" err="1">
                <a:solidFill>
                  <a:srgbClr val="001E33"/>
                </a:solidFill>
              </a:rPr>
              <a:t>obtener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datos</a:t>
            </a:r>
            <a:r>
              <a:rPr lang="en-US" sz="2200" dirty="0">
                <a:solidFill>
                  <a:srgbClr val="001E33"/>
                </a:solidFill>
              </a:rPr>
              <a:t>, y la </a:t>
            </a:r>
            <a:r>
              <a:rPr lang="en-US" sz="2200" dirty="0" err="1">
                <a:solidFill>
                  <a:srgbClr val="001E33"/>
                </a:solidFill>
              </a:rPr>
              <a:t>directora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Simat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por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su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>
                <a:solidFill>
                  <a:srgbClr val="001E33"/>
                </a:solidFill>
              </a:rPr>
              <a:t>ayuda.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001721" y="4095098"/>
            <a:ext cx="262320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Stefanny Escobar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investgación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8997519" y="4095098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Isabella Navarro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err="1">
                <a:solidFill>
                  <a:srgbClr val="001E33"/>
                </a:solidFill>
              </a:rPr>
              <a:t>Correcciones</a:t>
            </a:r>
            <a:r>
              <a:rPr lang="en-US" sz="2200">
                <a:solidFill>
                  <a:srgbClr val="001E33"/>
                </a:solidFill>
              </a:rPr>
              <a:t> y </a:t>
            </a:r>
            <a:r>
              <a:rPr lang="en-US" sz="2200" err="1">
                <a:solidFill>
                  <a:srgbClr val="001E33"/>
                </a:solidFill>
              </a:rPr>
              <a:t>conclusiones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https://github.com/StefannyEscobar/Bankruptcy_Prediction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4629521" y="4095098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Sara Gallego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2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Niña sonriendo para una foto&#10;&#10;Descripción generada automáticamente">
            <a:extLst>
              <a:ext uri="{FF2B5EF4-FFF2-40B4-BE49-F238E27FC236}">
                <a16:creationId xmlns:a16="http://schemas.microsoft.com/office/drawing/2014/main" id="{A8855506-8CD8-CA4B-431A-EF292A134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375" y="1906080"/>
            <a:ext cx="2069892" cy="2069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60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Conceptos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básicos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06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previos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0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err="1">
                <a:solidFill>
                  <a:srgbClr val="FFFFFF"/>
                </a:solidFill>
              </a:rPr>
              <a:t>Regresión</a:t>
            </a:r>
            <a:r>
              <a:rPr lang="en-US" sz="2200" b="1">
                <a:solidFill>
                  <a:srgbClr val="FFFFFF"/>
                </a:solidFill>
              </a:rPr>
              <a:t> </a:t>
            </a:r>
            <a:r>
              <a:rPr lang="en-US" sz="2200" b="1" err="1">
                <a:solidFill>
                  <a:srgbClr val="FFFFFF"/>
                </a:solidFill>
              </a:rPr>
              <a:t>logística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27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F6AA10C-1795-D303-7F3A-2749F658D0E2}"/>
              </a:ext>
            </a:extLst>
          </p:cNvPr>
          <p:cNvSpPr txBox="1"/>
          <p:nvPr/>
        </p:nvSpPr>
        <p:spPr>
          <a:xfrm>
            <a:off x="794479" y="1379275"/>
            <a:ext cx="1029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Donde</a:t>
            </a:r>
            <a:r>
              <a:rPr lang="en-US"/>
              <a:t> </a:t>
            </a:r>
            <a:r>
              <a:rPr lang="en-US" err="1"/>
              <a:t>sacamos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endParaRPr lang="en-US"/>
          </a:p>
          <a:p>
            <a:r>
              <a:rPr lang="en-US"/>
              <a:t>Que </a:t>
            </a:r>
            <a:r>
              <a:rPr lang="en-US" err="1"/>
              <a:t>modelo</a:t>
            </a:r>
            <a:r>
              <a:rPr lang="en-US"/>
              <a:t> </a:t>
            </a:r>
            <a:r>
              <a:rPr lang="en-US" err="1"/>
              <a:t>estamos</a:t>
            </a:r>
            <a:r>
              <a:rPr lang="en-US"/>
              <a:t> </a:t>
            </a:r>
            <a:r>
              <a:rPr lang="en-US" err="1"/>
              <a:t>usando</a:t>
            </a:r>
            <a:endParaRPr lang="en-US"/>
          </a:p>
          <a:p>
            <a:r>
              <a:rPr lang="en-US" err="1"/>
              <a:t>Porque</a:t>
            </a:r>
            <a:r>
              <a:rPr lang="en-US"/>
              <a:t> </a:t>
            </a:r>
            <a:r>
              <a:rPr lang="en-US" err="1"/>
              <a:t>estamos</a:t>
            </a:r>
            <a:r>
              <a:rPr lang="en-US"/>
              <a:t> </a:t>
            </a:r>
            <a:r>
              <a:rPr lang="en-US" err="1"/>
              <a:t>usandolo</a:t>
            </a:r>
            <a:endParaRPr lang="en-US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51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Variables e </a:t>
            </a:r>
            <a:r>
              <a:rPr lang="en-US" sz="2200" b="1" err="1">
                <a:solidFill>
                  <a:srgbClr val="FFFFFF"/>
                </a:solidFill>
              </a:rPr>
              <a:t>hipotésis</a:t>
            </a:r>
            <a:r>
              <a:rPr lang="en-US" sz="2200" b="1">
                <a:solidFill>
                  <a:srgbClr val="FFFFFF"/>
                </a:solidFill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9" name="Google Shape;519;g1066244c191_0_1"/>
          <p:cNvGrpSpPr/>
          <p:nvPr/>
        </p:nvGrpSpPr>
        <p:grpSpPr>
          <a:xfrm>
            <a:off x="4292844" y="2427799"/>
            <a:ext cx="956932" cy="73200"/>
            <a:chOff x="749894" y="2599724"/>
            <a:chExt cx="956932" cy="73200"/>
          </a:xfrm>
        </p:grpSpPr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BEEDA8F-4F84-8774-62C1-EDF1167E66C2}"/>
              </a:ext>
            </a:extLst>
          </p:cNvPr>
          <p:cNvSpPr txBox="1"/>
          <p:nvPr/>
        </p:nvSpPr>
        <p:spPr>
          <a:xfrm>
            <a:off x="749508" y="1588957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Porque</a:t>
            </a:r>
            <a:r>
              <a:rPr lang="en-US"/>
              <a:t> </a:t>
            </a:r>
            <a:r>
              <a:rPr lang="en-US" err="1"/>
              <a:t>eso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y </a:t>
            </a:r>
            <a:r>
              <a:rPr lang="en-US" err="1"/>
              <a:t>proposit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A416BF5388B44D9D106A1E55D1ADAF" ma:contentTypeVersion="11" ma:contentTypeDescription="Crear nuevo documento." ma:contentTypeScope="" ma:versionID="7e2cdaa0762e6ac568d2a477fd269322">
  <xsd:schema xmlns:xsd="http://www.w3.org/2001/XMLSchema" xmlns:xs="http://www.w3.org/2001/XMLSchema" xmlns:p="http://schemas.microsoft.com/office/2006/metadata/properties" xmlns:ns3="9703b7b5-c8c9-45a1-98a8-e2204528a872" xmlns:ns4="b5592e15-cb09-48cc-a39b-10ee501eb141" targetNamespace="http://schemas.microsoft.com/office/2006/metadata/properties" ma:root="true" ma:fieldsID="c5d0a36776b0dd99d07eddff80d396d2" ns3:_="" ns4:_="">
    <xsd:import namespace="9703b7b5-c8c9-45a1-98a8-e2204528a872"/>
    <xsd:import namespace="b5592e15-cb09-48cc-a39b-10ee501eb1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3b7b5-c8c9-45a1-98a8-e2204528a8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92e15-cb09-48cc-a39b-10ee501eb1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F677B-403A-4150-A3C6-C47B2C3119D8}">
  <ds:schemaRefs>
    <ds:schemaRef ds:uri="9703b7b5-c8c9-45a1-98a8-e2204528a872"/>
    <ds:schemaRef ds:uri="b5592e15-cb09-48cc-a39b-10ee501eb1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64EB6-1432-4B63-B497-250F4D07A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6A1BF-D174-4C29-8FEC-987FBECA1BCA}">
  <ds:schemaRefs>
    <ds:schemaRef ds:uri="9703b7b5-c8c9-45a1-98a8-e2204528a872"/>
    <ds:schemaRef ds:uri="b5592e15-cb09-48cc-a39b-10ee501eb1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Panorámica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Times New Roman</vt:lpstr>
      <vt:lpstr>Fira Sans Extra Condensed</vt:lpstr>
      <vt:lpstr>Arial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JULIETH STEFANNY ESCOBAR RAMÍREZ</cp:lastModifiedBy>
  <cp:revision>1</cp:revision>
  <dcterms:created xsi:type="dcterms:W3CDTF">2020-06-26T14:36:07Z</dcterms:created>
  <dcterms:modified xsi:type="dcterms:W3CDTF">2022-05-15T23:20:45Z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0x010100B9A416BF5388B44D9D106A1E55D1ADAF</vt:lpwstr>
  </property>
</Properties>
</file>