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FAA9-E36F-493E-80B6-AF5D9994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7F4E-34CB-4BD5-8B4A-B8691A5F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5337-35D3-49A5-B294-6B90155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1705-1CFC-4235-A513-1AD7B420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03A-1097-4BD9-B6AC-48225A2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45F7-8287-4613-AAAB-68E47B31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0E63-A9C4-46EE-A095-7714C567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998F-AD7E-4C41-BEF0-D720578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537B-6102-42FD-AB0F-093C2F2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B170-CA27-4231-A5A1-84A2D32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17489-D547-495C-AC7D-0DAC1906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7440-9C22-4EFA-BF98-64819DCA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B386-FE36-42C7-BDE3-31A07866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BF3C-C41C-4BDC-8DC7-322F36E3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5562-611A-49E6-9742-8283EBD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164-6467-482C-8BAF-92767A0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A95A-D279-48FC-9121-EFEB5385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48F1-A618-4653-B3F3-A69A3F3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B46-0ED6-4737-8AE5-26DFED3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746-BA61-40F9-8505-3409FB1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8400-77BB-42F5-BA92-9962DC9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906B-BFBC-465D-993A-5907C24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B9E1-5ECB-483B-BB09-6EAF08D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797B-7D9E-441C-BBAA-0DC630E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1755-D63A-43F8-9AD6-78DBA1E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E77-1031-4910-BA23-5F40EEA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9C5-16A8-413D-82FA-FCDC27A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D910D-2EB9-43DD-9AE0-6047F9C6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E3BB-39A7-4CE4-8C02-474EF2F5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00D6-5BD3-4BB2-8BAA-4564B11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6-11FF-4057-B9E3-380E2F7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FEE-8CD7-414F-87AA-C837831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0AED-3E62-40B5-BB79-BBD9AC6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35CD-E8F9-419A-B5E6-5EDED3C6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A604-8FB4-46D6-9866-607EDB35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07C8-4285-40D7-ADE2-688B2499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B332-F6BB-4608-96CF-20C4645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9CBFC-750B-497E-B87B-23B529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A73B-D571-472B-9044-41374BB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8C9C-5265-49CB-ABD6-602EB03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5590-9996-47B0-8B79-B163CDC0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E449-0324-4A51-BD7A-55E5FD8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41EA-61C7-4986-A317-48725E8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AB5D8-9756-4FC5-B619-1B0DB727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907-FE05-4194-AFC2-CE8E5C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3924-EC0F-4759-811C-082DF22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2305-541C-4109-A81C-F271CCD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6C9-C17C-4E7F-A796-43E1E80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BE41-7689-4147-B041-35FC5374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5D77-5DFD-4BE0-BB84-27D041F8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4853-3CD4-44E4-B24C-08857C1F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2F84-497D-4654-84C2-8B077F57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B525-28C9-42CE-845C-3A96E73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010C3-71C6-47C4-970E-34F2341D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A6B-C8D0-445E-81DC-5E8B6CB7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D815-1A5A-43EF-8D93-1F06CC0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9F6C-B977-4792-9E10-8AC0E58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85AD-09B1-496F-AE6A-AF43EAF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898E3-8563-48AD-B9C5-402701A4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C017-9C9A-414E-B24A-BD49F206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F64-0A05-4FE1-A59B-AAB94C38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58A-2031-4ADA-9F59-2C8ABA72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1BD-D387-4737-BC46-524637BA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037B-9A50-44DB-B89B-69017A05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Implementation of an Othello Player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C40B-2CB3-4788-9457-AF0C8B4D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 </a:t>
            </a:r>
            <a:r>
              <a:rPr lang="en-US" dirty="0" err="1"/>
              <a:t>Gholami</a:t>
            </a:r>
            <a:r>
              <a:rPr lang="en-US" dirty="0"/>
              <a:t>,</a:t>
            </a:r>
          </a:p>
          <a:p>
            <a:pPr algn="l"/>
            <a:r>
              <a:rPr lang="en-US"/>
              <a:t>Sara Ghaemi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A95-169D-467A-B3DC-3C22305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Othello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21EF-9EF2-4843-A51E-95EAF21AE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err="1"/>
              <a:t>Reversi</a:t>
            </a:r>
            <a:endParaRPr lang="en-US" dirty="0"/>
          </a:p>
          <a:p>
            <a:r>
              <a:rPr lang="en-US" dirty="0"/>
              <a:t>Two player game</a:t>
            </a:r>
          </a:p>
          <a:p>
            <a:r>
              <a:rPr lang="en-US" dirty="0"/>
              <a:t>Black goes first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F922-FFDC-4FBD-9F1C-02B1AC836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[Picture of the board]</a:t>
            </a:r>
          </a:p>
        </p:txBody>
      </p:sp>
    </p:spTree>
    <p:extLst>
      <p:ext uri="{BB962C8B-B14F-4D97-AF65-F5344CB8AC3E}">
        <p14:creationId xmlns:p14="http://schemas.microsoft.com/office/powerpoint/2010/main" val="29470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8CE2-C2FD-4DB1-8B01-394E9F8F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Implementation of an Othello Player</vt:lpstr>
      <vt:lpstr>What is Othello </vt:lpstr>
      <vt:lpstr>Moves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 Othello Player</dc:title>
  <dc:creator>Sara Ghaemi</dc:creator>
  <cp:lastModifiedBy>Sara Gholami</cp:lastModifiedBy>
  <cp:revision>6</cp:revision>
  <dcterms:created xsi:type="dcterms:W3CDTF">2019-03-23T02:31:00Z</dcterms:created>
  <dcterms:modified xsi:type="dcterms:W3CDTF">2019-03-25T18:09:20Z</dcterms:modified>
</cp:coreProperties>
</file>