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8T03:25:56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907 992,'17'-4,"117"-27,14-1,56-9,49-7,38-3,800-112,5 24,-674 87,541-70,385-48,-391 72,-1 57,-933 41,165 4,-137-1,-1 2,31 9,-70-12,0 1,0 0,0 1,-1 0,1 1,-1 0,0 0,5 5,-8-5,-1 1,0-1,0 1,0 0,-1 0,0 1,0 0,-1 0,0 0,0 0,0 1,-1 0,5 14,-2-1,0 1,-1 1,-1-1,0 18,0 38,-4 4,0-77,-3 143,-5 37,-3 38,-107 1723,81-1505,-16 0,-30-7,41-272,-42 100,71-226,-2-1,-2 0,-10 15,15-31,0-1,-1-1,-1 0,0-1,-1 0,-16 12,2-7,-1 0,-1-2,0-1,-26 10,-138 49,185-73,-333 112,-4-15,-17-12,-9-18,-331 20,-386-18,860-61,-326 19,-363 20,1-14,280-30,373-16,-103-23,136-3,160 20,1-3,-11-7,53 15,1-2,0-1,0-1,-17-13,27 15,0-1,2 0,0-2,0 0,1 0,1-2,-1-2,-3-7,1-2,1 0,2 0,1-1,1-1,-3-12,-8-38,-10-73,-71-551,90 596,-129-1301,60-6,70 963,17 3,-4 444,0 4,0 0,0 0,0 0,0 1,0-1,0 0,0 0,0 0,0 0,1 0,-1 0,0 0,1 0,-1 0,0 0,1 0,1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8T03:25:58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3327 2997,'-63'15,"-45"18,47-14,-81 26,-261 76,260-85,-127 15,195-42,-1-3,0-3,0-4,1-3,-30-6,45 0,0-2,1-3,0-2,2-3,0-2,-51-29,52 19,1-2,1-3,2-2,-29-29,15 5,2-4,-53-70,21 8,-19-42,-73-139,183 302,-18-30,-80-141,69 115,-20-57,48 104,0 0,1 0,0-1,1 0,1-6,2 14,1 0,0 0,0-1,1 1,0 0,1 0,0 0,1 0,0 1,2-5,2-1,0 1,1 0,0 1,2 0,3-5,8-6,0 0,2 2,9-7,14-9,2 3,6-2,29-13,34-14,132-50,44 6,35 5,219-41,87 9,569-47,385 59,4 88,-1515 34,796-7,-5-20,-643 15,23-4,222-11,-452 28,1-1,0 0,0 2,-1 0,1 1,0 1,1 1,-17-3,1 0,0 0,-1 1,0 0,1-1,-1 1,0 0,0 0,0 1,0-1,0 1,0 0,-1-1,1 1,-1 0,0 0,0 1,0-1,0 0,-1 1,1-1,-1 1,0 1,2 8,0 0,-2-1,1 1,-2 0,0 0,0 5,-5 49,-8 44,-19 69,21-124,-142 867,138-810,-35 206,47-306,-1 1,1-1,-2 0,0 0,-2 3,4-10,-1-1,1 0,-1 0,1 0,-2 0,1-1,0 0,-1 1,0-2,0 1,0 0,0-1,-1 0,-27 13,0-2,-29 8,31-12,-75 27,-33 9,-31 9,-32 9,25-8,-552 170,-5-15,166-74,-5-26,-279 8,-116-33,-2-54,733-34,-107 1,343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8T03:26:05.3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756 43,'-3'13,"-18"80,-54 188,-83 189,-136 263,284-709,-18 38,28-53,-1 0,1-9,0 1,-1-1,1 0,0 0,-1 0,1 0,-1 0,1 0,0 0,-1 0,1 0,0 0,-1 0,1-1,-1 1,1 0,0 0,-1 0,1 0,0-1,-1 1,1 0,0 0,0 0,-1-1,1 1,0 0,0-1,-1 1,1 0,-6-6,0 0,1 0,-1-1,2 0,-1 1,1-2,0 1,-2-4,5 8,-17-33,1-1,3 0,1-2,1 1,3-1,1-1,1-7,1 0,3 0,2-1,2 1,2 0,2-1,2 1,4-6,3 0,1 1,3 1,3 1,1 0,3 2,1 1,3 1,29-36,-20 34,3 2,1 1,2 3,2 1,2 2,1 3,2 1,32-15,-41 29,1 1,16-4,-29 13,0 2,0 2,0 0,8 1,-20 4,1 1,-1 0,1 2,-1 0,1 1,-1 0,9 4,-14-2,1 0,-1 1,-1 0,1 1,-1 0,0 1,0 1,-1 0,0 0,5 7,-2-2,-2 0,1 1,-2 1,0 0,-1 1,5 9,-4-1,0 0,-1 1,-1 0,1 10,1 13,-3 1,-1 0,-3 0,-1 41,-5-3,-4 0,-4-1,-3-1,-4 0,-4 0,-3-2,-31 68,33-100,-2 0,-3-1,-1-2,-3-1,-2-1,-24 25,32-44,-1 0,-2-1,0-2,-2-1,0-1,-1-2,-2-1,0-2,0-1,-15 4,16-9,0-1,0-2,-1-1,-30 2,44-7,0-1,1-1,-1-1,1-1,-1 0,1-1,-1-1,1-1,-9-3,20 5,0 0,0-1,0 0,1 1,0-2,0 1,0-1,0 0,1 0,-5-6,6 6,1 1,0-1,0 0,1 0,-1 0,1 0,0-1,0 1,1 0,0-1,0 1,0-1,0 0,1-4,3-20,2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8T03:26:07.0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627 413,'0'0,"2"0,43-23,2 2,1 2,0 2,6 1,-47 14,34-11,19-1,-48 12,0 0,0 1,0 0,0 1,0 0,0 1,5 1,-13-2,-1 1,0 0,1 0,-1 0,0 0,0 0,0 1,0 0,0-1,0 1,-1 0,1 0,-1 1,1-1,-1 0,0 1,1-1,-2 1,2 1,-2-1,1 1,-1-1,1 1,-1 0,0 0,-1 0,1 0,-1-1,1 1,-1 0,0 0,-1 0,1 0,-1 0,0 0,0 3,-6 11,0 0,0 0,-2-1,0 0,-1 0,-1-1,-1 1,-36 46,-2-2,-19 14,-118 112,74-77,102-99,5-6,1 0,0 0,0 1,0 0,0 0,1 1,0-1,0 3,3-8,1 0,-1 0,1 0,-1 1,1-1,0 0,0 0,0 1,0-1,0 0,0 0,0 1,0-1,0 0,1 0,-1 1,1-1,-1 0,1 1,0 0,0 0,1 0,-1 0,1 0,-1-1,1 1,0 0,-1-1,1 1,1-1,5 5,1-1,0-1,1 0,6 2,-15-5,37 12,0-2,1-2,35 4,121 6,166-16,-358-3,-1-1,0 1,0 0,-1 0,1 1,0-1,0 0,0 1,1-1,-3 1,1-1,-1 0,1 1,0-1,-1 1,1-1,-1 1,0-1,1 1,-1-1,1 1,-1 0,0-1,1 1,-1-1,0 1,1 0,-1-1,0 1,0 0,0-1,0 1,0 0,0 0,0 0,0 7,0 0,0 0,-1 0,0 0,-1 0,0 0,-2 6,-3 5,-1 1,-6 7,7-13,-1-1,0 1,-2-2,1 1,-1-1,-1-1,0 0,-12 8,8-7,-1-1,0-1,-1-1,0 0,0-1,-1-1,-3 0,-17 4,0-1,0-2,-1-2,-1-2,1-1,0-2,-1-2,1-2,-14-3,6-1,0-3,1-1,0-3,1-1,1-2,1-3,-25-14,40 17,1 0,0-2,1-1,1-1,1-1,1-1,1-1,-2-5,11 12,1 0,1-1,0-1,2 1,0-2,1 1,1-1,0 0,2-1,0 0,2 0,0 0,1-2,2-1,0 0,2 0,1 0,1 1,4-14,0 5,3 0,1 0,11-21,4 2,2 1,3 1,1 2,21-21,-10 16,3 2,2 2,52-38,-63 57,0 2,2 1,1 3,2 1,-1 2,9 0,-28 12,0 0,1 2,0 1,0 1,0 1,11 1,-17 2,1 1,-1 0,1 1,-1 1,0 1,0 1,0 0,11 6,-7-1,-1 1,0 0,-1 2,0 0,-1 1,12 13,-8-6,-1 2,-1 0,-1 2,15 24,-13-12,-1 0,-2 2,-1 0,-2 1,-2 0,-2 1,4 31,-7-22,-4-1,-1 1,-2 1,-3-1,-2 0,-2 0,-2 0,-2-1,-3 0,-1-1,-3 0,-2-1,-2-1,-3 2,9-21,-2 0,-1-1,0-1,-2-1,-1 0,-1-2,-1 0,-7 4,15-15,-1 0,0-1,-1-1,0-1,0 0,-13 4,16-7,-1-1,0-1,0 0,0-1,0-1,-1 0,1-1,-14-1,25 1,0 0,0 0,-1-1,1 1,0-1,0 0,0 0,0 0,-1-1,2 1,2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8T03:48:13.9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148 626,'-1'10,"1"-2,-1 127,-1 15,0 61,0 52,-1 41,-1 131,-3 636,21-4,-2-753,3-45,1-50,0-49,12 38,-26-200,0 10,2 0,1 0,0 1,0-10,-2-8,-1-7,1-5,-1-1,-1 1,0-1,-1-6,1-9,3-85,0-55,-4-53,-4-42,-48-900,30 753,10 165,-27-468,-20 3,25 430,-10-95,43 364,-1-10,1 0,1 1,0-9,1 26,-1-1,1 0,-1 0,1 1,0-1,0 1,0-1,0 1,0-1,0 1,1-1,0 1,-1 0,1 0,0 0,0 0,0 0,0 0,0 1,0-1,1 1,-1-1,3 0,5-2,0 0,1 1,0 0,0 1,5-1,-6 1,225-29,8 13,-155 12,134-9,1228-116,-1274 111,617-69,4 20,719 1,-873 45,-117 2,982-43,-472-6,-1003 67,-2 1,31 0,-62 2,1 0,0 0,0 0,-1 0,1 0,0 0,-1 0,1 1,0-1,-1 0,1 0,0 1,-1-1,1 0,0 1,-1-1,1 1,-1-1,1 1,-1-1,1 1,-1-1,1 1,-1-1,1 1,-1 0,0-1,1 1,-1 0,0-1,0 1,1 2,-1 1,1-1,-1 0,0 1,-1-1,1 3,0-3,-6 36,-6 27,-11 34,-9 39,-10 38,-6 33,-117 651,64 14,64 109,42 3,1-136,-6-773,-6 246,6-318,0-5,0 1,0 0,0-1,0 1,0-1,0 1,0 0,-1-1,1 1,-1 0,1-1,-1 1,1-1,-1 1,-1 0,2-2,-1 0,0 0,1 0,-1 0,0 0,0 0,1 0,-1 0,0-1,1 1,-1 0,1 0,-1-1,0 1,1 0,-1-1,1 1,-5-3,-45-13,-1 2,0 2,-12 0,35 7,-204-33,-164-4,-242 15,-122 12,-508-15,-995-130,1137 21,-103-11,1202 147,-296-26,241 25,0 4,-73 10,142-8,-7 0,0 0,0 2,0 0,1 1,-2 2,11-1,9-5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5586-7A6F-4F06-B973-C3C97AE5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3AD880-2B79-4D0A-A0DB-6BCC03BBB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1EECF-618A-49DD-AB62-08C00FD2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B179D-5F9F-4EAE-BA38-9CD6DAA4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60B79-7C73-4C94-844C-223A4907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01263-86C8-42A4-8BCD-9AFABE57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A0E40-7B37-45BD-9773-1B6511FC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978FC-3BE9-4FBB-B135-ADC57D13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CB5BD-04DD-48AC-A3EB-239C9A1C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C28E5-AFB2-4544-B0F5-9C57A154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2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266C92-07F9-472A-A7D4-6EFA41163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976-3D4A-4047-8DC3-D1A2B8E8D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41EC5-6788-4890-A9F3-EC05F6D0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BC51A-654E-4AC2-999B-D18669CB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2CDF7-4CE1-425B-A272-70DC10CD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9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9E00-FB4F-426B-A99B-2C521A7B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6FA9B-7825-46C2-AFA5-F8C982DC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9F238-E642-4EC2-8D04-D547B0B4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B5B10-F524-481A-B98F-38A4AC10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4E702-7CF0-4587-A504-BFC96224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997C-FE2B-46C4-94B8-39DB87BA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CF82D-7E1E-4741-8AA2-DD0FB3BA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457F7-53C3-454D-8FAF-3B2D965E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47325-0ED5-4EAC-ABB0-D32BFDC2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2A4BE-2264-451E-A074-51AE6AE9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6BF1-7088-4BB5-8042-C153647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CB9D-951B-4AB4-BD79-13DEC809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3AD8-3FF0-4F3B-AFE4-6F4514C7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5D5AA-4D28-4417-B9AD-DEA2C87E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BFF84-ABB1-4B61-9A11-16B73706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F1829-5CEA-4028-937F-D9DDA44E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ACC39-8651-4260-B440-582BF53D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D2D9C-3683-45B6-A5FE-34D47788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A5531-5BB8-4AE1-A7A5-9B8A0416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26D01-D282-435B-9B91-F5791865C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A405D-F48D-44AD-9BA4-534066C62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865B8E-0D91-4964-BDE3-98E9D0C7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05996-9018-467E-BA1B-01B00C0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8ACC37-5F71-482E-A0AD-366653C2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4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F22D-61E9-46DF-BBBF-5C7AA1EB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A4649-1789-4B45-A9B8-2C7321A8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D6B7D-8259-4567-AE71-52C3CCBF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6FDF76-B371-46CD-BB00-2D4DEE1F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F9A9E-3AB1-422F-BA74-61A2DBB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CD851-A0B8-4595-904C-5313EF18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8BA7D-9202-4C71-ADA2-090FBAD0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5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AD3D9-C360-48B4-AAF9-0F79932F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1C1F-45D5-43C4-A02B-0848ABB7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635D9-A8B1-4269-AC04-28240C8A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DB6D2-91BA-4409-A3B9-461B999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A3403-826F-4090-AE6D-10489631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459F0-44FD-4B5C-9E85-3303172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59D0-BEE2-4F2D-934E-BDF49FEA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429217-34FB-4FA4-B6DC-37F3D9115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756CF-5A18-4BFE-8B43-9D0288D6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D00F-30DE-4537-9274-DCABA658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E5DB3-609A-49BD-98F0-849834E7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3F016-435B-4269-B736-0F1663F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FE4A43-1B12-4A13-A1CB-5C0D38DC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B14B1-B2B5-40C3-A6CD-B3068164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B0ABF-BEA6-4044-B3BA-2829D429D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6D6E-D318-4157-A364-AB55409FB8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49A52-FE5E-4C28-A4D8-72CA4B40A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80FB5-8B3D-4654-828C-69C0CD3DF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1B50-511A-4A59-BF4E-9A957662F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Han774/movies_1105/blob/master/app/src/main/res/layout/rv_main_view_holder_sample.x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C47675-E298-4F92-BE31-B54E64C18918}"/>
              </a:ext>
            </a:extLst>
          </p:cNvPr>
          <p:cNvSpPr/>
          <p:nvPr/>
        </p:nvSpPr>
        <p:spPr>
          <a:xfrm>
            <a:off x="1816100" y="677333"/>
            <a:ext cx="3437467" cy="58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9A8DC4-2DBC-4A1B-8BA9-5E39013A5CE2}"/>
              </a:ext>
            </a:extLst>
          </p:cNvPr>
          <p:cNvSpPr/>
          <p:nvPr/>
        </p:nvSpPr>
        <p:spPr>
          <a:xfrm>
            <a:off x="2117725" y="1045634"/>
            <a:ext cx="2834216" cy="22055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E6B49D-F632-46C4-AF32-7DBC227DC3D1}"/>
              </a:ext>
            </a:extLst>
          </p:cNvPr>
          <p:cNvSpPr/>
          <p:nvPr/>
        </p:nvSpPr>
        <p:spPr>
          <a:xfrm>
            <a:off x="2295525" y="1219200"/>
            <a:ext cx="1167342" cy="15748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ImageView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6EACB5-A3A9-4583-A30E-3030A9D1B923}"/>
              </a:ext>
            </a:extLst>
          </p:cNvPr>
          <p:cNvSpPr/>
          <p:nvPr/>
        </p:nvSpPr>
        <p:spPr>
          <a:xfrm>
            <a:off x="3623733" y="1219200"/>
            <a:ext cx="1167342" cy="27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14B856-B5EE-4178-9C09-356857D2A95C}"/>
              </a:ext>
            </a:extLst>
          </p:cNvPr>
          <p:cNvSpPr/>
          <p:nvPr/>
        </p:nvSpPr>
        <p:spPr>
          <a:xfrm>
            <a:off x="3623733" y="1839383"/>
            <a:ext cx="1167342" cy="27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0DEF6C-F9EF-4477-9174-DEB3DADDBE38}"/>
              </a:ext>
            </a:extLst>
          </p:cNvPr>
          <p:cNvSpPr/>
          <p:nvPr/>
        </p:nvSpPr>
        <p:spPr>
          <a:xfrm>
            <a:off x="3623733" y="2459566"/>
            <a:ext cx="1167342" cy="27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469C6-DA8B-45AE-9D50-DD5D702E1CEE}"/>
              </a:ext>
            </a:extLst>
          </p:cNvPr>
          <p:cNvSpPr/>
          <p:nvPr/>
        </p:nvSpPr>
        <p:spPr>
          <a:xfrm>
            <a:off x="2938463" y="2912537"/>
            <a:ext cx="1167342" cy="2751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75C3C-5E2E-47E4-81EF-68BC57565A13}"/>
              </a:ext>
            </a:extLst>
          </p:cNvPr>
          <p:cNvSpPr txBox="1"/>
          <p:nvPr/>
        </p:nvSpPr>
        <p:spPr>
          <a:xfrm>
            <a:off x="5952067" y="757767"/>
            <a:ext cx="44788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MainActivity </a:t>
            </a:r>
            <a:r>
              <a:rPr lang="ko-KR" altLang="en-US"/>
              <a:t>에서 </a:t>
            </a:r>
            <a:r>
              <a:rPr lang="en-US" altLang="ko-KR"/>
              <a:t>RcyclerView </a:t>
            </a:r>
            <a:r>
              <a:rPr lang="ko-KR" altLang="en-US"/>
              <a:t>의 </a:t>
            </a:r>
            <a:r>
              <a:rPr lang="en-US" altLang="ko-KR"/>
              <a:t>ViewHolder </a:t>
            </a:r>
            <a:r>
              <a:rPr lang="ko-KR" altLang="en-US"/>
              <a:t>레이아웃을 디자인 해 주어야 합니다</a:t>
            </a:r>
            <a:r>
              <a:rPr lang="en-US" altLang="ko-KR"/>
              <a:t>.</a:t>
            </a:r>
          </a:p>
          <a:p>
            <a:r>
              <a:rPr lang="en-US" altLang="ko-KR" sz="1400"/>
              <a:t>- ViewHolder </a:t>
            </a:r>
            <a:r>
              <a:rPr lang="ko-KR" altLang="en-US" sz="1400"/>
              <a:t>는 액자라고 생각하시면 됩니다</a:t>
            </a:r>
            <a:r>
              <a:rPr lang="en-US" altLang="ko-KR" sz="1400"/>
              <a:t>. </a:t>
            </a:r>
            <a:r>
              <a:rPr lang="ko-KR" altLang="en-US" sz="1400"/>
              <a:t>이 형태의 액자가 영화의 개수만큼 반복해서 만들어집니다</a:t>
            </a:r>
            <a:r>
              <a:rPr lang="en-US" altLang="ko-KR" sz="1400"/>
              <a:t>. </a:t>
            </a:r>
          </a:p>
          <a:p>
            <a:r>
              <a:rPr lang="en-US" altLang="ko-KR" sz="1400"/>
              <a:t>- </a:t>
            </a:r>
            <a:r>
              <a:rPr lang="ko-KR" altLang="en-US" sz="1400"/>
              <a:t>감이 안오신다면 제가 만든 샘플 앱을 참고해 주시길 바랍니다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75AD86-530E-4957-A87B-407C10535D1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951941" y="1650319"/>
            <a:ext cx="1000126" cy="4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CpiZuvYBjXiiAFnWwDxwkmtz_nk001kG1gHpFU34X_Z5U_XBV0no_shxDKnQ_fCMZQuC7hFEYFAGuLw4orKN3SrFM7B8S4IE7OlsjMLimpAl-0LBxf4PDjyp6_R656cdulsG3sDQmmpUHYFLnJRcDrRDI1jYvRbRsAaSHJBRz8vMy6Cq9pOZ5XQQ0RfdFwP6vkSUmx8olIHjJMGaVpBUnd91-8nPGkQRVqR4Hxd7EgZwJNZSKbdvuLxhxgn87nMhhqVrQALipsUee8F1xJ3UgOqquj4EplEBjdtjFKgjDs0otP3k03WRN_zdzRWsF8vkNlrcR_wF03We0MN-nwPv_u7FJ2E747UQnMBJEfqhXJr6ph6XgnnubEId6gpM_x3vSbEo02alnED2xjkqcZ_lGC5Xpa47iANy1RzZntpT3Q4E_T6c3MusiPg5tdjSt_21Ww-Eym7S48hTdwG0KcpwPtSJ9JBk9_eKOV38axH7D32VPpS9NFcObYPKemhxXQjw3TDRQo-byHmg1GvxMgqM1yqN5inFWh1a_MaUg5d2OAifuRCYAb-6thxkxPAwBo6HF2ZlQWgwNFT5vDYsRu9HWV_9mubDnjB544znctD9n1ZJyqCX8U1MGNcN1C6nELP0yGbusmnGHThRVYNUDZUGz6MCVPDoVv77HtgL2sWyo-j84Ni87FpnSg=w940-h1985-no">
            <a:extLst>
              <a:ext uri="{FF2B5EF4-FFF2-40B4-BE49-F238E27FC236}">
                <a16:creationId xmlns:a16="http://schemas.microsoft.com/office/drawing/2014/main" id="{03EC564D-8FDA-4A80-B35B-3E54D486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7" y="2641604"/>
            <a:ext cx="1815880" cy="38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E0B6FA-F3C7-4EEA-B4D0-CC7AD6940822}"/>
              </a:ext>
            </a:extLst>
          </p:cNvPr>
          <p:cNvSpPr txBox="1"/>
          <p:nvPr/>
        </p:nvSpPr>
        <p:spPr>
          <a:xfrm>
            <a:off x="8123767" y="3767667"/>
            <a:ext cx="262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 </a:t>
            </a:r>
            <a:r>
              <a:rPr lang="ko-KR" altLang="en-US" b="1"/>
              <a:t>이렇게 반복되는 </a:t>
            </a:r>
            <a:r>
              <a:rPr lang="en-US" altLang="ko-KR" b="1"/>
              <a:t>ViewHolder </a:t>
            </a:r>
            <a:r>
              <a:rPr lang="ko-KR" altLang="en-US" b="1"/>
              <a:t>를 디자인 하는 것입니다</a:t>
            </a:r>
            <a:r>
              <a:rPr lang="en-US" altLang="ko-KR" b="1"/>
              <a:t>. </a:t>
            </a:r>
            <a:endParaRPr lang="ko-KR" altLang="en-US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8C202B-11A5-4278-AF96-233190159892}"/>
              </a:ext>
            </a:extLst>
          </p:cNvPr>
          <p:cNvSpPr/>
          <p:nvPr/>
        </p:nvSpPr>
        <p:spPr>
          <a:xfrm>
            <a:off x="5825066" y="3187703"/>
            <a:ext cx="2006599" cy="122343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D5E354-0ABC-4DEF-96E8-827C646DE9AF}"/>
              </a:ext>
            </a:extLst>
          </p:cNvPr>
          <p:cNvSpPr/>
          <p:nvPr/>
        </p:nvSpPr>
        <p:spPr>
          <a:xfrm>
            <a:off x="5825067" y="4598765"/>
            <a:ext cx="2006600" cy="128556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331CB-82A1-4FCF-B688-3DA7F15B891A}"/>
              </a:ext>
            </a:extLst>
          </p:cNvPr>
          <p:cNvSpPr/>
          <p:nvPr/>
        </p:nvSpPr>
        <p:spPr>
          <a:xfrm>
            <a:off x="1033996" y="1913465"/>
            <a:ext cx="2834216" cy="22055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E38E19-6F9B-4714-94E8-4FD24DEF67B5}"/>
              </a:ext>
            </a:extLst>
          </p:cNvPr>
          <p:cNvSpPr/>
          <p:nvPr/>
        </p:nvSpPr>
        <p:spPr>
          <a:xfrm>
            <a:off x="1211796" y="2087031"/>
            <a:ext cx="1167342" cy="15748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ImageView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7995F-3951-4CE6-9FEE-2AD1598B224B}"/>
              </a:ext>
            </a:extLst>
          </p:cNvPr>
          <p:cNvSpPr/>
          <p:nvPr/>
        </p:nvSpPr>
        <p:spPr>
          <a:xfrm>
            <a:off x="2540004" y="2087031"/>
            <a:ext cx="1167342" cy="27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AC3C0D-A3AA-42D3-AA2D-BDFFA17BF120}"/>
              </a:ext>
            </a:extLst>
          </p:cNvPr>
          <p:cNvSpPr/>
          <p:nvPr/>
        </p:nvSpPr>
        <p:spPr>
          <a:xfrm>
            <a:off x="2540004" y="2707214"/>
            <a:ext cx="1167342" cy="27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9D7ECF-FF7A-45CC-8D22-A89FFB41E348}"/>
              </a:ext>
            </a:extLst>
          </p:cNvPr>
          <p:cNvSpPr/>
          <p:nvPr/>
        </p:nvSpPr>
        <p:spPr>
          <a:xfrm>
            <a:off x="2540004" y="3327397"/>
            <a:ext cx="1167342" cy="27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5FBFB-B21F-4A64-B86C-29318400DD27}"/>
              </a:ext>
            </a:extLst>
          </p:cNvPr>
          <p:cNvSpPr/>
          <p:nvPr/>
        </p:nvSpPr>
        <p:spPr>
          <a:xfrm>
            <a:off x="1854734" y="3780368"/>
            <a:ext cx="1167342" cy="2751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TextView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51233-CB15-4BAD-B605-C6E9CE915FA5}"/>
              </a:ext>
            </a:extLst>
          </p:cNvPr>
          <p:cNvSpPr txBox="1"/>
          <p:nvPr/>
        </p:nvSpPr>
        <p:spPr>
          <a:xfrm>
            <a:off x="935567" y="546100"/>
            <a:ext cx="3035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별도의 </a:t>
            </a:r>
            <a:r>
              <a:rPr lang="en-US" altLang="ko-KR" sz="1600"/>
              <a:t>Layout </a:t>
            </a:r>
            <a:r>
              <a:rPr lang="ko-KR" altLang="en-US" sz="1600"/>
              <a:t>파일을 새로 생성해 주시고 이를 </a:t>
            </a:r>
            <a:r>
              <a:rPr lang="en-US" altLang="ko-KR" sz="1600" b="1"/>
              <a:t>rv_main_view_holder</a:t>
            </a:r>
            <a:r>
              <a:rPr lang="ko-KR" altLang="en-US" sz="1600"/>
              <a:t>라고 이름을 지어 주세요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199DA-F4E9-4A47-86C7-3C59B7094442}"/>
              </a:ext>
            </a:extLst>
          </p:cNvPr>
          <p:cNvSpPr txBox="1"/>
          <p:nvPr/>
        </p:nvSpPr>
        <p:spPr>
          <a:xfrm>
            <a:off x="5295902" y="546100"/>
            <a:ext cx="58504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Parent layout </a:t>
            </a:r>
            <a:r>
              <a:rPr lang="ko-KR" altLang="en-US"/>
              <a:t>으로 </a:t>
            </a:r>
            <a:r>
              <a:rPr lang="en-US" altLang="ko-KR"/>
              <a:t>Linear Layout</a:t>
            </a:r>
            <a:r>
              <a:rPr lang="ko-KR" altLang="en-US"/>
              <a:t>을 선택했을 때 이 뷰홀더는 어떻게 디자인 될까요</a:t>
            </a:r>
            <a:r>
              <a:rPr lang="en-US" altLang="ko-KR"/>
              <a:t>?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덩어리를 크게 두 개로 나누면 생각하기 쉽습니다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</a:t>
            </a:r>
            <a:r>
              <a:rPr lang="ko-KR" altLang="en-US"/>
              <a:t>번 덩어리와 </a:t>
            </a:r>
            <a:r>
              <a:rPr lang="en-US" altLang="ko-KR"/>
              <a:t>2</a:t>
            </a:r>
            <a:r>
              <a:rPr lang="ko-KR" altLang="en-US"/>
              <a:t>번 덩어리가 세로로 쭉 늘어져 있습니다</a:t>
            </a:r>
            <a:r>
              <a:rPr lang="en-US" altLang="ko-KR"/>
              <a:t>. Linear Layout</a:t>
            </a:r>
            <a:r>
              <a:rPr lang="ko-KR" altLang="en-US"/>
              <a:t>을 적용 받았기 때문입니다</a:t>
            </a:r>
            <a:r>
              <a:rPr lang="en-US" altLang="ko-KR"/>
              <a:t>.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</a:t>
            </a:r>
            <a:r>
              <a:rPr lang="ko-KR" altLang="en-US"/>
              <a:t>번 덩어리는 뷰들의 배치가 비교적 자유롭습니다</a:t>
            </a:r>
            <a:r>
              <a:rPr lang="en-US" altLang="ko-KR"/>
              <a:t>. Relative Layout </a:t>
            </a:r>
            <a:r>
              <a:rPr lang="ko-KR" altLang="en-US"/>
              <a:t>을 만들어서 그 안에 다시 </a:t>
            </a:r>
            <a:r>
              <a:rPr lang="en-US" altLang="ko-KR"/>
              <a:t>ImageView 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세 개의 </a:t>
            </a:r>
            <a:r>
              <a:rPr lang="en-US" altLang="ko-KR"/>
              <a:t>TextView</a:t>
            </a:r>
            <a:r>
              <a:rPr lang="ko-KR" altLang="en-US"/>
              <a:t>를 넣어 줍시다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세 개의 </a:t>
            </a:r>
            <a:r>
              <a:rPr lang="en-US" altLang="ko-KR"/>
              <a:t>TextView</a:t>
            </a:r>
            <a:r>
              <a:rPr lang="ko-KR" altLang="en-US"/>
              <a:t>는 또 다른 </a:t>
            </a:r>
            <a:r>
              <a:rPr lang="en-US" altLang="ko-KR"/>
              <a:t>Linear Layout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감싸 주면 세로로 배치하기 편리합니다</a:t>
            </a:r>
            <a:r>
              <a:rPr lang="en-US" altLang="ko-KR"/>
              <a:t>.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2</a:t>
            </a:r>
            <a:r>
              <a:rPr lang="ko-KR" altLang="en-US"/>
              <a:t>번 뷰는 </a:t>
            </a:r>
            <a:r>
              <a:rPr lang="en-US" altLang="ko-KR"/>
              <a:t>1</a:t>
            </a:r>
            <a:r>
              <a:rPr lang="ko-KR" altLang="en-US"/>
              <a:t>번 뷰 처럼 별도의 레이아웃을 만들어 주지 않더라도 </a:t>
            </a:r>
            <a:r>
              <a:rPr lang="en-US" altLang="ko-KR"/>
              <a:t>Relative Layout</a:t>
            </a:r>
            <a:r>
              <a:rPr lang="ko-KR" altLang="en-US"/>
              <a:t>의 테두리밑에 배치가 될 것입니다</a:t>
            </a:r>
            <a:r>
              <a:rPr lang="en-US" altLang="ko-KR"/>
              <a:t>. 2</a:t>
            </a:r>
            <a:r>
              <a:rPr lang="ko-KR" altLang="en-US"/>
              <a:t>번의 부모 레이아웃은 </a:t>
            </a:r>
            <a:r>
              <a:rPr lang="en-US" altLang="ko-KR"/>
              <a:t>Linear </a:t>
            </a:r>
            <a:r>
              <a:rPr lang="ko-KR" altLang="en-US"/>
              <a:t>이기 때문입니다</a:t>
            </a:r>
            <a:r>
              <a:rPr lang="en-US" altLang="ko-KR"/>
              <a:t>. </a:t>
            </a: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97B3946-D310-4999-9E53-9592E0D86A5D}"/>
                  </a:ext>
                </a:extLst>
              </p14:cNvPr>
              <p14:cNvContentPartPr/>
              <p14:nvPr/>
            </p14:nvContentPartPr>
            <p14:xfrm>
              <a:off x="697480" y="1687453"/>
              <a:ext cx="3377520" cy="21106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97B3946-D310-4999-9E53-9592E0D86A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840" y="1579453"/>
                <a:ext cx="3485160" cy="23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0AD3A90-1B29-45EE-97DB-BA8D8278553B}"/>
                  </a:ext>
                </a:extLst>
              </p14:cNvPr>
              <p14:cNvContentPartPr/>
              <p14:nvPr/>
            </p14:nvContentPartPr>
            <p14:xfrm>
              <a:off x="671560" y="3456853"/>
              <a:ext cx="3576240" cy="12009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0AD3A90-1B29-45EE-97DB-BA8D827855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920" y="3348853"/>
                <a:ext cx="3683880" cy="14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4945A5E-1692-4210-A078-45976B6596AF}"/>
                  </a:ext>
                </a:extLst>
              </p14:cNvPr>
              <p14:cNvContentPartPr/>
              <p14:nvPr/>
            </p14:nvContentPartPr>
            <p14:xfrm>
              <a:off x="4253560" y="1855933"/>
              <a:ext cx="527400" cy="7268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4945A5E-1692-4210-A078-45976B6596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4920" y="1846933"/>
                <a:ext cx="54504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5193B3F-AA90-4374-994A-514CBE16A1B5}"/>
                  </a:ext>
                </a:extLst>
              </p14:cNvPr>
              <p14:cNvContentPartPr/>
              <p14:nvPr/>
            </p14:nvContentPartPr>
            <p14:xfrm>
              <a:off x="4298560" y="3524173"/>
              <a:ext cx="563760" cy="5994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5193B3F-AA90-4374-994A-514CBE16A1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9920" y="3515533"/>
                <a:ext cx="581400" cy="6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6DFFFD-16CF-4BED-9473-FFD2BD05F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57EF764-B863-4C60-9A5D-0A768D71388D}"/>
                  </a:ext>
                </a:extLst>
              </p14:cNvPr>
              <p14:cNvContentPartPr/>
              <p14:nvPr/>
            </p14:nvContentPartPr>
            <p14:xfrm>
              <a:off x="2867920" y="3502933"/>
              <a:ext cx="3418560" cy="20754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57EF764-B863-4C60-9A5D-0A768D7138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4280" y="3395293"/>
                <a:ext cx="3526200" cy="2291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400FFDE-8CA4-4AD4-80DB-96ECE62FE8E6}"/>
              </a:ext>
            </a:extLst>
          </p:cNvPr>
          <p:cNvSpPr/>
          <p:nvPr/>
        </p:nvSpPr>
        <p:spPr>
          <a:xfrm>
            <a:off x="1968500" y="1147234"/>
            <a:ext cx="3246967" cy="1845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component</a:t>
            </a:r>
            <a:r>
              <a:rPr lang="ko-KR" altLang="en-US" sz="1200"/>
              <a:t> </a:t>
            </a:r>
            <a:r>
              <a:rPr lang="en-US" altLang="ko-KR" sz="1200"/>
              <a:t>tree</a:t>
            </a:r>
            <a:r>
              <a:rPr lang="ko-KR" altLang="en-US" sz="1200"/>
              <a:t> 를 보면 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가장 상위 레이아웃인 </a:t>
            </a:r>
            <a:r>
              <a:rPr lang="en-US" altLang="ko-KR" sz="1200"/>
              <a:t>Linear </a:t>
            </a:r>
            <a:r>
              <a:rPr lang="ko-KR" altLang="en-US" sz="1200"/>
              <a:t>아래에 </a:t>
            </a:r>
            <a:r>
              <a:rPr lang="en-US" altLang="ko-KR" sz="1200"/>
              <a:t>Relative </a:t>
            </a:r>
            <a:r>
              <a:rPr lang="ko-KR" altLang="en-US" sz="1200"/>
              <a:t>와 </a:t>
            </a:r>
            <a:r>
              <a:rPr lang="en-US" altLang="ko-KR" sz="1200"/>
              <a:t>tv_click_me </a:t>
            </a:r>
            <a:r>
              <a:rPr lang="ko-KR" altLang="en-US" sz="1200"/>
              <a:t>가 있고</a:t>
            </a:r>
            <a:r>
              <a:rPr lang="en-US" altLang="ko-KR" sz="1200"/>
              <a:t>, </a:t>
            </a:r>
          </a:p>
          <a:p>
            <a:endParaRPr lang="en-US" altLang="ko-KR" sz="1200"/>
          </a:p>
          <a:p>
            <a:r>
              <a:rPr lang="ko-KR" altLang="en-US" sz="1200"/>
              <a:t>다시 </a:t>
            </a:r>
            <a:r>
              <a:rPr lang="en-US" altLang="ko-KR" sz="1200"/>
              <a:t>Relative </a:t>
            </a:r>
            <a:r>
              <a:rPr lang="ko-KR" altLang="en-US" sz="1200"/>
              <a:t>안에 </a:t>
            </a:r>
            <a:r>
              <a:rPr lang="en-US" altLang="ko-KR" sz="1200"/>
              <a:t>img_movie_poste</a:t>
            </a:r>
            <a:r>
              <a:rPr lang="ko-KR" altLang="en-US" sz="1200"/>
              <a:t>과 </a:t>
            </a:r>
            <a:r>
              <a:rPr lang="en-US" altLang="ko-KR" sz="1200"/>
              <a:t>movie_info_linear_layout</a:t>
            </a:r>
            <a:r>
              <a:rPr lang="ko-KR" altLang="en-US" sz="1200"/>
              <a:t>이</a:t>
            </a:r>
            <a:r>
              <a:rPr lang="en-US" altLang="ko-KR" sz="1200"/>
              <a:t> </a:t>
            </a:r>
            <a:r>
              <a:rPr lang="ko-KR" altLang="en-US" sz="1200"/>
              <a:t>있음을 확인할 수 있습니다</a:t>
            </a:r>
            <a:r>
              <a:rPr lang="en-US" altLang="ko-KR" sz="1200"/>
              <a:t>. </a:t>
            </a:r>
          </a:p>
          <a:p>
            <a:pPr algn="ctr"/>
            <a:endParaRPr lang="ko-KR" altLang="en-US" sz="11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FB91B0-D287-44BB-AB33-76F1207CB03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591984" y="2992968"/>
            <a:ext cx="243416" cy="7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2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E5618F-25E5-403A-8569-F83EC178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" y="1147233"/>
            <a:ext cx="6022741" cy="424603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F59729-007D-4665-9E29-9FA9565DCEC8}"/>
              </a:ext>
            </a:extLst>
          </p:cNvPr>
          <p:cNvCxnSpPr/>
          <p:nvPr/>
        </p:nvCxnSpPr>
        <p:spPr>
          <a:xfrm flipV="1">
            <a:off x="4961467" y="762000"/>
            <a:ext cx="2078566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648E1D-A2D5-45AC-A18E-3E46ABC25620}"/>
              </a:ext>
            </a:extLst>
          </p:cNvPr>
          <p:cNvCxnSpPr>
            <a:cxnSpLocks/>
          </p:cNvCxnSpPr>
          <p:nvPr/>
        </p:nvCxnSpPr>
        <p:spPr>
          <a:xfrm>
            <a:off x="5854114" y="2404533"/>
            <a:ext cx="164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618775-E5E9-4D7A-AED1-673F42D926B9}"/>
              </a:ext>
            </a:extLst>
          </p:cNvPr>
          <p:cNvSpPr txBox="1"/>
          <p:nvPr/>
        </p:nvSpPr>
        <p:spPr>
          <a:xfrm>
            <a:off x="7133167" y="577334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가장 바깥의 </a:t>
            </a:r>
            <a:r>
              <a:rPr lang="en-US" altLang="ko-KR"/>
              <a:t>Linear Layout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0165E-5487-4431-A7D4-0C335E6B3273}"/>
              </a:ext>
            </a:extLst>
          </p:cNvPr>
          <p:cNvSpPr txBox="1"/>
          <p:nvPr/>
        </p:nvSpPr>
        <p:spPr>
          <a:xfrm>
            <a:off x="7564967" y="2219867"/>
            <a:ext cx="324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 안에 있는 </a:t>
            </a:r>
            <a:r>
              <a:rPr lang="en-US" altLang="ko-KR"/>
              <a:t>Relative Layout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AA0DA5-C985-4616-A138-54D839657552}"/>
              </a:ext>
            </a:extLst>
          </p:cNvPr>
          <p:cNvCxnSpPr>
            <a:cxnSpLocks/>
          </p:cNvCxnSpPr>
          <p:nvPr/>
        </p:nvCxnSpPr>
        <p:spPr>
          <a:xfrm>
            <a:off x="5372100" y="3179233"/>
            <a:ext cx="2129367" cy="3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FAEF38-7DF3-48F7-9BCF-5F9813ED7E99}"/>
              </a:ext>
            </a:extLst>
          </p:cNvPr>
          <p:cNvSpPr txBox="1"/>
          <p:nvPr/>
        </p:nvSpPr>
        <p:spPr>
          <a:xfrm>
            <a:off x="7501467" y="3345391"/>
            <a:ext cx="439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Relative</a:t>
            </a:r>
            <a:r>
              <a:rPr lang="ko-KR" altLang="en-US"/>
              <a:t> </a:t>
            </a:r>
            <a:r>
              <a:rPr lang="en-US" altLang="ko-KR"/>
              <a:t>Layout</a:t>
            </a:r>
            <a:r>
              <a:rPr lang="ko-KR" altLang="en-US"/>
              <a:t> 안에 있는 </a:t>
            </a:r>
            <a:r>
              <a:rPr lang="en-US" altLang="ko-KR"/>
              <a:t>Image View</a:t>
            </a:r>
            <a:r>
              <a:rPr lang="ko-KR" altLang="en-US"/>
              <a:t>와</a:t>
            </a:r>
            <a:endParaRPr lang="en-US" altLang="ko-KR"/>
          </a:p>
          <a:p>
            <a:r>
              <a:rPr lang="en-US" altLang="ko-KR"/>
              <a:t>Linear Layout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423ADD9-9E8E-4D1D-AE83-0606DE305B0A}"/>
              </a:ext>
            </a:extLst>
          </p:cNvPr>
          <p:cNvCxnSpPr>
            <a:cxnSpLocks/>
          </p:cNvCxnSpPr>
          <p:nvPr/>
        </p:nvCxnSpPr>
        <p:spPr>
          <a:xfrm>
            <a:off x="4096516" y="4673599"/>
            <a:ext cx="3375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7EC096-13E2-4D9F-AAFD-4659853F5F10}"/>
              </a:ext>
            </a:extLst>
          </p:cNvPr>
          <p:cNvSpPr txBox="1"/>
          <p:nvPr/>
        </p:nvSpPr>
        <p:spPr>
          <a:xfrm>
            <a:off x="7481363" y="4538133"/>
            <a:ext cx="321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가장 상위의 </a:t>
            </a:r>
            <a:r>
              <a:rPr lang="en-US" altLang="ko-KR"/>
              <a:t>Linear Layout</a:t>
            </a:r>
            <a:r>
              <a:rPr lang="ko-KR" altLang="en-US"/>
              <a:t>의 </a:t>
            </a:r>
            <a:endParaRPr lang="en-US" altLang="ko-KR"/>
          </a:p>
          <a:p>
            <a:r>
              <a:rPr lang="ko-KR" altLang="en-US"/>
              <a:t>일부인 </a:t>
            </a:r>
            <a:r>
              <a:rPr lang="en-US" altLang="ko-KR"/>
              <a:t>TextView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E7039F-FF5C-4917-A627-807A8D6754B8}"/>
              </a:ext>
            </a:extLst>
          </p:cNvPr>
          <p:cNvSpPr/>
          <p:nvPr/>
        </p:nvSpPr>
        <p:spPr>
          <a:xfrm>
            <a:off x="870656" y="55414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hlinkClick r:id="rId3"/>
              </a:rPr>
              <a:t>https://github.com/SaraHan774/movies_1105/blob/master/app/src/main/res/layout/rv_main_view_holder_sample.xml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7D970-E0D3-4509-B070-7B2DFAC45D37}"/>
              </a:ext>
            </a:extLst>
          </p:cNvPr>
          <p:cNvSpPr txBox="1"/>
          <p:nvPr/>
        </p:nvSpPr>
        <p:spPr>
          <a:xfrm>
            <a:off x="7183967" y="5638800"/>
            <a:ext cx="287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레포에서 코드를 확인해 주세요</a:t>
            </a:r>
            <a:r>
              <a:rPr lang="en-US" altLang="ko-KR" b="1"/>
              <a:t>!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0851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290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Gahee</dc:creator>
  <cp:lastModifiedBy>Han Gahee</cp:lastModifiedBy>
  <cp:revision>5</cp:revision>
  <dcterms:created xsi:type="dcterms:W3CDTF">2019-11-08T03:52:22Z</dcterms:created>
  <dcterms:modified xsi:type="dcterms:W3CDTF">2019-11-08T05:01:51Z</dcterms:modified>
</cp:coreProperties>
</file>