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Gahee" initials="HG" lastIdx="2" clrIdx="0">
    <p:extLst>
      <p:ext uri="{19B8F6BF-5375-455C-9EA6-DF929625EA0E}">
        <p15:presenceInfo xmlns:p15="http://schemas.microsoft.com/office/powerpoint/2012/main" userId="f5175db3cac119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9:22.2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2877 363,'-7'-5,"-73"-53,28 20,-20-11,16 18,0 2,-2 3,-1 2,-1 3,-1 3,-63-11,38 15,-1 3,-1 4,1 4,-74 8,1 10,0 6,-126 36,36 8,-87 41,-125 76,460-181,-10 4,8-6,6-5,8-11,1 1,0 1,2 0,13-13,60-53,-81 77,67-57,4 2,2 4,35-17,-106 67,-19 11,-42 20,1 3,-47 35,28-11,-44 42,105-85,-15 13,-4 6,24-22,0 0,0 0,1 1,-1-1,2 1,-4 7,7-11,0-1,0 0,0 1,1-1,0 0,-1 1,1-1,0 1,1-1,-1 0,1 1,-1-1,1 0,0 1,0-1,1 0,-1 0,1 0,-1 0,2 2,6 8,0 0,1-1,10 11,-15-17,17 15,18 16,-17-17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1:29.70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974 504,'12'-11,"88"-82,64-61,10 5,-160 139,15-14,6-1,-25 19,0 0,1 1,-1 0,1 0,8-2,-17 6,1 1,-1-1,0 1,1-1,-1 1,0 0,1 0,-1 0,1 0,-1 0,0 0,1 1,-1-1,0 1,1-1,-1 1,0 0,0 0,0 0,0 0,0 1,0-1,0 1,0-1,0 1,0-1,-1 1,1 0,-1 0,0 0,1 0,-1 0,0 0,0 1,4 8,-1 0,0 0,-1 0,-1 1,0-1,1 11,1 27,-1 10,-5 90,-7 41,-10 34,-48 361,-15-1,-60 509,83-197,55 0,15-510,2 406,-18-579,-1-129,-9 42,13-112,1-6,0 0,0 0,-1 0,0 0,-1-1,0 1,-2 3,5-10,-1-1,1 1,-1-1,1 1,-1-1,1 1,-1-1,1 1,-1-1,1 0,-1 1,0-1,1 0,-1 0,0 1,1-1,-1 0,0 0,1 0,-1 0,0 0,0 0,-18-2,5 1,10 0,0 0,0 0,0-1,1 1,-1-1,0 0,1 1,0-2,-1 1,1 0,0-1,0 0,-9-5,-20-11,21 14,2-1,-1 0,1 0,-6-6,10 9,1 0,-1 0,1 1,-1-1,0 1,0 0,0 0,-1 1,0-1,-10-2,-429-152,307 100,2-5,-18-18,147 75,-26-14,0-3,24 15,1 0,0-1,0 1,0-2,-6-7,5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2:56.5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796 1,'0'0,"0"0,0 0,0 0,0 0,0 0,0 1,-37 50,-20 33,-29 58,7 3,7 4,5 3,8 3,-5 39,-2 49,-15 135,-9 255,65-323,12 0,15 1,23 120,37 166,45 102,0-219,-64-333,6-2,19 25,-7-30,7-3,-37-88,-31-48,0 0,1-1,-1 1,0 0,0 0,0-1,0 1,0 0,0-1,0 1,0 0,0 0,0-1,0 1,-1 3,1-4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2:59.8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925 5347,'1'-8,"0"-1,0 0,1-3,2-10,6-72,-4 1,-3-2,-10-78,-1 93,-4 1,-3 0,-3 1,-21-52,-11-3,-25-42,-72-125,74 153,26 51,-156-332,149 299,5-2,-8-54,26 63,6-2,-9-121,28 163,3 1,4-1,3 0,5 0,3-6,0 32,2 0,2 1,3 1,2 0,3 2,2 1,1 1,4 1,1 1,2 2,25-25,-40 51,1 0,1 1,0 1,1 1,1 1,1 1,0 1,1 1,17-5,10-1,1 2,20-2,109-18,-36 9,-142 27,-2 0,1 1,-1-1,0 1,1-1,-1 0,0 0,3-1,-5 1,1 1,-1 0,0-1,1 1,-1-1,1 1,-1-1,0 1,0-1,1 1,-1-1,0 0,0 1,1-1,-1 1,0-1,0 1,0-1,0 0,0 1,0-1,0 1,0-1,0 0,0 1,-1-1,1 1,0-1,0 1,0-1,-1 1,1-1,0 1,-1-1,1 0,-18-29,-1 0,-2 1,-14-14,7 7,4 5,-54-72,63 80,1 0,0-1,-6-17,17 33,0-1,1 1,0 0,0-1,0 1,1-1,1 0,-1 1,1-1,1 0,0 1,0-1,1 1,0-1,0 1,1-1,0 1,0 0,1 1,0-1,0 0,4-2,-1-2,2 1,-1 0,2 0,8-7,-12 13,-1 0,1 1,1-1,-1 1,0 0,1 1,0 0,0 0,6-2,-10 5,0-1,0 0,0 1,0 0,0 0,0 0,-1 0,1 0,0 0,0 1,0-1,0 1,0 0,-1 0,1 0,0 0,-1 1,1-1,0 1,-1-1,0 1,1 0,-1 0,0 0,0 0,1 2,3 4,-1 0,0 0,-1 0,1 1,-2 0,1-1,-1 2,0 0,5 22,5 32,3 70,-6 35,-6 315,-15 1,8-387,-1 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3:06.1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1 172,'0'0,"0"0,0 0,2 1,94 21,20-1,99 9,-181-26,191 20,1-10,0-10,87-15,122-29,-431 40,12-2,-16 2,1 0,-1-1,1 1,-1 0,1 0,-1 0,0 0,1 0,-1-1,1 1,-1 0,1 0,-1-1,0 1,1 0,-1-1,1 1,-1 0,0-1,0 1,1-1,-1 1,0-1,-2-1,-13-10,-1 0,0 1,-1 1,-12-4,-73-31,96 43,-213-74,124 45,89 29,4 2,0-1,1 1,-1-1,0 0,0 0,1 1,-1-1,0 0,1 0,-1-1,2 2,0 0,0 0,0 0,0 0,0 0,-1-1,1 1,0 0,0 0,0 0,0 0,0 0,0 0,0 0,0 0,0 0,0 0,0-1,0 1,0 0,0 0,0 0,0 0,0 0,1 0,-1 0,0 0,0 0,0 0,0 0,0 0,0-1,0 1,0 0,0 0,0 0,0 0,0 0,0 0,0 0,0 0,1 0,-1 0,0 0,0 0,0 0,0 0,0 0,0 0,0 0,0 0,0 0,0 0,1 0,-1 0,0 0,0 0,4-1,1 0,-1 1,0-1,1 1,-1 0,4 1,5-1,142 8,137 24,-271-29,34 7,-48-9,-1 1,1 0,-1 1,0 0,0 0,5 3,-10-6,0 1,0 0,0-1,0 1,0 0,0 0,0 0,-1 0,1-1,0 1,-1 0,1 0,0 1,-1-1,1 0,-1 0,0 0,1 1,-1 0,0 0,0-1,0 1,0 0,-1 0,1-1,-1 1,1 0,-1 0,1-1,-1 1,0 0,0 0,-5 7,0 0,0-1,-1 1,-3 2,-22 22,-9 6,-74 59,-38 22,-219 154,195-147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34:12.37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10157 56,'8'0,"0"-1,0 0,0-1,4-1,12-2,-18 4,107-18,68-2,-144 19,0 2,0 1,0 1,0 3,0 1,-1 1,2 3,-6 0,0 3,0 0,-2 2,0 1,0 2,-2 1,0 1,-1 1,5 7,-8-6,-2 1,-1 1,-1 1,-1 0,-1 2,-1 0,-1 1,-2 0,11 30,-19-41,-1 0,-1 1,-1-1,0 1,-1 0,-1 0,0 0,-2 0,0 0,-3 16,0-14,-1 0,-1 0,-1 0,-1-1,0 0,-1 0,-1-1,-1 0,-3 3,-5 3,0-1,-18 17,-47 39,70-66,0 0,0-1,0-1,-1 0,-10 5,24-15,-1 0,1 0,-1 0,0-1,1 1,-1-1,0 1,0-1,1 1,-1-1,0 0,0 0,0 0,0 0,1 0,-1-1,0 1,0 0,1-1,-1 1,0-1,-1 0,0-1,0-1,0 1,0 0,0-1,1 0,-1 1,1-1,0 0,-1 0,1-2,-11-17,1 1,1-2,1 0,2 0,0 0,1-1,1 0,1-8,4 26,0 3,0 1,1-1,-1 0,1 1,0-1,0 0,0 1,0-1,1 0,-1 1,1-1,-1 1,1-2,-1 4,1 0,-1 0,0-1,0 1,0 0,0 0,0 0,1 0,-1 0,0-1,0 1,0 0,0 0,1 0,-1 0,0 0,0 0,0 0,1 0,-1 0,0 0,0 0,0 0,1 0,-1 0,0 0,0 0,0 0,0 0,1 0,-1 0,0 0,0 0,0 0,1 0,-1 0,0 1,0-1,0 0,0 0,1 0,-1 0,0 0,0 1,0-1,0 0,0 0,0 0,0 0,1 1,-1-1,0 0,0 0,7 14,-5-11,17 34,2 0,25 32,-38-57,1-2,1 1,0-1,0 0,1-1,0 0,1-1,0-1,0 1,12 4,-3-4,0-1,0-1,0-1,1 0,0-2,0-1,0 0,0-2,0 0,14-3,-5-1,0-2,-1-1,0-1,0-1,-1-2,-1-1,8-5,-17 7,0 0,1-3,-16 10</inkml:trace>
  <inkml:trace contextRef="#ctx0" brushRef="#br0" timeOffset="62850.277">4814 1847,'-11'9,"-17"10,0-2,-1 0,-10 2,-95 38,20-16,-2-6,-33 3,-243 34,170-43,-26-8,121-16,0-5,-91-14,164 8,0-3,1-1,0-3,-28-12,55 15,1-1,1-1,-1-1,-9-9,18 11,0-1,2 0,-1-1,2-1,0 0,-8-12,12 14,1 0,1-1,0 0,0 0,2 0,0-1,0 0,1 0,1-1,0 1,1-1,1 1,0-15,2 5,1 1,1-1,1 0,2 1,0 0,1 0,1 0,4-5,8-15,2 0,2 1,2 2,2 0,1 2,19-17,-5 10,1 1,3 3,2 2,44-27,-50 38,2 2,2 2,0 2,1 2,0 3,2 1,0 3,1 2,0 2,1 2,-1 3,1 2,12 2,0 5,0 2,-1 3,0 3,-1 3,0 2,-2 3,18 10,-7 1,-2 4,-2 2,-1 3,-2 3,49 45,-70-51,-1 2,5 10,-22-21,-1 1,-2 1,15 28,-24-37,-2 1,-1 0,0 1,-2 0,-1 0,0 3,-3-7,-2 0,1 1,-2-1,-1 0,-1 0,0 1,-1-1,-2 2,-2 5,-1-1,-1 1,-2-2,0 1,-2-1,-11 16,6-13,-1 0,-2-1,-1-1,-1-1,-9 6,20-20,-1 0,-1-1,1-1,-15 8,2-5</inkml:trace>
  <inkml:trace contextRef="#ctx0" brushRef="#br1" timeOffset="-31531.774">22353 10821,'-13'-1,"0"-2,0 0,-12-4,-21-5,-46-2,-12 3,-3 0,18-1,-33-12,67 11,1-3,-41-19,-225-112,9-18,223 118,-173-75,28 15,185 82,1-3,1-1,-29-26,0-11,-65-75,56 54,-146-151,167 167,5-3,-25-42,27 26,3-3,-31-81,65 130,1-2,3 0,2 0,2-2,-4-32,12 52,2 0,0 0,2 0,4-21,-2 28,1-1,1 1,1 1,1-1,1 1,6-10,76-147,-80 159,1 1,6-7,-2 4,-14 18,0 0,0 1,0-1,0 0,0 0,-1 0,1 0,0 0,-1 0,0-1,1 3,-1 0,1 1,-1-1,0 0,1 0,-1 0,1 0,-1 0,1 0,-1 0,0 0,1 0,-1 0,1 0,-1 0,0 0,1-1,-1 1,1 0,-1 0,0 0,1 0,-1-1,0 1,1 0,-1 0,0-1,1 1,-1-1,11-7,-8 5,-1 0,1 1,0-1,0 1,0 0,0 0,1 0,-1 1,1-1,-1 1,1 0,-1 0,1 0,0 0,-1 0,1 1,0 0,2 0,35 0,0 1,-1 2,1 2,-1 2,26 8,-36-6,1 2,-1 0,-1 2,0 2,-1 0,-1 2,11 9,74 61,-13-9,3-3,90 70,-126-91,48 52,-28-12,-36-39,36 31,12 9,41 55,-52-54,78 67,-95-100,-3 4,23 33,7 15,59 69,16 1,-127-140,28 39,-52-56,-1 0,-1 2,14 30,-9-8,-2 1,-1 3,-12-28,-1 1,-2 0,0 1,0 24,-5-35</inkml:trace>
  <inkml:trace contextRef="#ctx0" brushRef="#br1" timeOffset="-28549.631">19504 7935,'0'-8,"3"-70,6-22,-2 30,54-380,-16 146,-43 292,-1 7,0 0,0 0,-1 0,0-1,0 1,0 0,0 0,-1 0,-1-5,2 10,-1-1,1 0,-1 0,1 1,-1-1,1 0,-1 1,0-1,1 1,-1-1,0 1,0-1,0 1,1 0,-1-1,0 1,0 0,0-1,0 1,1 0,-1 0,0 0,-1 0,-24 0,18 1,-134 0,107-2,0-2,0-2,-3-2,6 0,0-1,0-2,1-1,1-2,0 0,0-2,2-2,0 0,1-2,0-1,-21-22,16 10,2-1,2-2,1-1,2 0,-3-10,-2-8,2-2,3-1,-7-26,0-16,-12-70,-10-102,14 19,11-2,11-1,11-30,13 129,-3 123,2-1,1 1,6-19,-9 41,1 0,0 0,1 1,0-1,1 1,0 0,0 0,1 0,-4 6,1 0,0 0,-1 1,1-1,1 1,-1 0,0 0,1 0,0 0,-1 1,1 0,0 0,0 0,0 1,0-1,1 1,-1 0,3 1,5-1,1 1,-1 1,1 0,-1 1,0 0,1 2,-1-1,1 2,4 2,0 0,-1 2,0 0,-1 1,8 6,3 5,-1 0,-1 2,-2 1,0 1,-1 1,6 13,4 8,-2 2,-3 0,-1 2,18 54,-13-15,-4 2,7 54,37 273,-18 2,-30-230,9 118,-24-177,-6 47,-2-101,0-77</inkml:trace>
  <inkml:trace contextRef="#ctx0" brushRef="#br1" timeOffset="-26701.595">18495 4396,'-2'-1,"1"1,-1-1,0 1,0-1,1 1,-1-1,0 0,1 0,-1 0,-8-4,-22-5,-1 1,1 2,-9 0,-101-9,137 15,-114-7,-1 4,0 6,-37 9,-11 8,1 8,-8 10,-228 68,2 16,208-61,-699 253,11 12,621-244,-432 146,79 17,333-130,214-87,-185 76,131-48,-4 8,57-25,2 3,-30 25,52-31,1 1,2 2,-32 39,62-69,10-8,0 0,0 0,0 0,0 0,-1 0,1 0,0 0,0 0,0 0,0 0,0 0,-1 0,1 0,0 0,0 0,0 0,0-1,0 1,0 0,0 0,-1 0,1 0,0 0,0 0,0 0,0 0,0-1,0 1,0 0,0 0,0 0,0 0,0 0,0-1,0 1,0 0,0 0,0 0,0 0,0 0,0-1,0 1,2-25,-1 22,32-152,22-54,-41 161,-7 24,74-259,15 6,-91 264,-7 17,-9 24,-224 573,235-601,-24 65,3 0,-11 63,30-116,0-1,1 1,1 0,-1 0,2-1,0 1,1 5,-1-11,1 0,0 0,0 0,0-1,0 1,1 0,0-1,0 0,1 0,0 0,0 0,0 0,0-1,4 3,5 4,0-2,1 0,0 0,0-2,1 0,11 4,25 7,21 3,-49-14,82 21,-56-15</inkml:trace>
  <inkml:trace contextRef="#ctx0" brushRef="#br1" timeOffset="-21669.118">6550 7222,'-15'4,"-84"22,-1-5,-38 6,-296 41,-88-13,-448-3,25-46,482-26,-17-22,219 8,-232-62,338 55,1-6,2-7,-105-56,170 67,2-4,2-4,2-4,-42-38,76 53,2-2,1-2,3-1,1-3,3-1,1-1,-20-42,38 57,2 0,1-1,2 0,1-1,2 0,-4-35,9 42,3-1,0 0,2 0,1 1,2-1,1 0,1 1,8-27,-2 24,1-1,1 2,2-1,1 2,2 0,1 1,11-13,-2 9,1 0,2 2,1 2,1 1,27-18,-10 12,1 3,2 2,1 3,1 2,15-4,1 3,72-15,-18 15,1 6,1 5,66 3,387 14,76 25,411 9,-86-45,1-21,-816 24,1559-96,132-105,-1693 184,433-51,-330 51,64 10,-172 15,0 8,-1 6,-1 7,-1 7,102 35,-175-39,-1 4,75 39,-95-37,-2 3,-1 2,49 42,-39-22,-3 3,3 9,-31-28,-2 1,-2 2,26 45,-45-63,-1 0,-1 2,-1-1,-1 2,-2-1,-1 1,-1 1,-1 3,-3-7,-1 0,-1 0,-1-1,-1 1,-1 0,-2 0,0-1,-2 0,-6 17,-4 2,-2-1,-2 0,-16 24,-19 22,-8 4,5-13,-3-2,-4-4,-3-2,-3-3,-51 35,22-27,-4-4,-3-4,-11-2,29-20,-3-5,-1-3,-2-5,-13 0,-32 0,-2-6,0-6,-59-1,-433 0,12-23,-371 5,931-1,-535 9,547-11</inkml:trace>
  <inkml:trace contextRef="#ctx0" brushRef="#br0" timeOffset="7146.826">15999 4730,'0'0</inkml:trace>
  <inkml:trace contextRef="#ctx0" brushRef="#br0" timeOffset="64067.022">6024 4517,'-7'6,"-28"17,-1-2,-26 11,-83 30,79-38,-1-3,-2-3,0-2,0-4,-5-2,17-5,-1-3,0-2,0-3,0-2,1-3,-25-7,17-1,1-3,1-2,1-3,-55-31,72 31,2-2,1-1,1-3,1-1,2-2,-28-32,44 40,1 0,1-1,2-1,1-1,0-1,-8-24,14 27,2 1,1-1,1 0,2 0,0-1,2 0,0 0,2-13,2 9,2 0,0 1,2 0,1 0,2 0,1 1,10-24,-4 21,0 0,2 1,2 1,0 1,2 1,15-15,-7 12,1 1,2 2,1 1,0 1,2 2,1 2,1 1,1 2,1 1,0 3,31-9,-27 13,2 1,-1 2,1 3,0 1,0 2,1 2,-1 2,0 3,0 1,-1 2,0 2,7 4,-6 0,-1 2,0 3,-1 1,-1 2,-2 2,0 1,-1 2,-2 2,-1 2,-1 1,18 23,-21-17,-2 1,-1 2,11 22,-7-2,-2 0,2 13,38 117</inkml:trace>
  <inkml:trace contextRef="#ctx0" brushRef="#br0" timeOffset="65068.377">4247 6691,'-2'2,"-58"45,-1-1,-3-4,-2-2,-1-3,-1-3,-54 17,79-35,0-3,0-1,-2-3,-37 4,52-10,0-1,0-2,0-1,0-2,0-1,0-1,-22-7,19 1,0-1,1-2,1-1,0-1,2-2,-1 0,2-3,1 0,-12-13,3-1,1-2,1-1,3-1,1-2,2-2,-3-8,10 14,2-1,2-1,2 0,1-1,-5-28,13 40,0-1,3-1,0 1,2 0,1-1,1 1,2-1,4-16,-1 16,2 0,2 1,0 0,2 0,2 1,0 1,1 0,2 2,1-1,1 2,1 0,20-18,-20 23,1 2,1 0,0 1,1 1,1 1,20-8,-23 13,1 0,-1 2,1 1,1 1,-1 0,1 2,0 1,8 0,-6 2,-1 1,0 2,0 0,0 2,0 0,7 4,-1 1,-1 1,0 2,-1 1,18 12,-6 1,-1 1,-1 2,-2 2,-1 1,-2 2,13 17,-6 0,-3 0,-1 3,-3 1,-3 1,22 59,-18-26,-4 2,-4 2,7 56,2 56</inkml:trace>
  <inkml:trace contextRef="#ctx0" brushRef="#br0" timeOffset="70390.151">4394 1568,'4'11,"26"70,222 629,-169-437,28 184,-104-421,0-4,-1 0,-2 1,0 13,-4-45,0 1,0 0,-1 0,1 0,0-1,-1 1,1 0,0 0,-1-1,0 3,0-4,1 1,-1-1,1 0,0 1,-1-1,1 1,-1-1,1 0,-1 1,1-1,-1 0,1 0,-1 1,1-1,-1 0,1 0,-1 0,0 0,1 0,-1 0,1 1,-1-1,0-1,1 1,-1 0,1 0,-1 0,1 0,-1 0,0 0,1-1,-1 1,1 0,-1 0,0-1,-19-10,0 0,1-1,-12-10,10 7,0 1,-20-9,40 22,0 1,1-1,-1 1,0 0,0-1,0 1,1 0,-1 0,0 0,0 0,0-1,0 1,1 0,-1 1,0-1,0 0,0 0,1 0,0 0,-1 0,1 1,0-1,0 0,-1 0,1 1,0-1,0 0,0 0,-1 1,1-1,0 0,0 1,0-1,0 0,0 1,0-1,-1 0,1 1,0-1,0 0,0 1,0-1,0 1,1 3,-1 0,1 0,0 0,0 0,2 4,-2-5,4 12,0-1,1 0,1 0,0-1,1 1,2 1,-7-11,0 0,1 1,-1-1,1 0,0-1,0 1,0-1,0 1,1-1,0-1,-1 1,1-1,0 0,0 0,0 0,1 0,-1-1,0 0,3 0,-1-1,-1 0,1-1,-1 1,1-1,-1-1,1 1,-1-1,0-1,0 1,2-2,6-3,-1-1,1 0,-1-1,0-1,15-14,0-2,-1 0,51-59</inkml:trace>
  <inkml:trace contextRef="#ctx0" brushRef="#br0" timeOffset="71290.707">3696 1591,'-2'12,"-12"71,0 13,-3 41,-1 39,-57 830,32 7,22-494,-1-66,-7 201,27-500,2-157,0 0,-1 0,1 0,-1 0,0 0,0-1,-3-7,-8-33,-1 0,-3 2,-1-1,-23-37,38 76,-18-27,18 28,0 1,0 0,0 0,0-1,-1 1,1 0,-1 1,1-1,-1 0,-1 0,3 2,0 0,0 0,1-1,-1 1,0 0,0 0,0 0,0 0,0 0,0 0,0 0,0 0,0 1,0-1,0 0,0 0,0 1,0-1,0 1,0-1,1 1,-1-1,0 1,0-1,1 1,-1 0,0 0,1-1,-1 1,0 0,1 0,-1 0,1-1,0 1,-1 1,-2 4,0 0,1 0,0 0,-2 6,0 4,1 1,0 0,1 0,1 0,1 6,0-15,0 0,1 0,0-1,0 1,1 0,0 0,0-1,1 1,0-1,0 0,1 0,2 4,3-1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5:02:54.2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14586 5794,'15'-6,"94"-29,8 0,47-10,44-7,71-8,281-23,-349 66,-1 8,1 10,12 10,-7 10,155 38,-206-23,-1 7,76 34,-149-42,36 21,-85-35,-1 3,0 0,31 28,-56-39,0 1,-1 0,9 12,-17-17,0 0,0 1,-1 0,0 0,-1 0,0 1,0 2,3 1,-8-13,1-1,-1 1,0-1,1 0,-1 1,0-1,1 0,-1 1,0-1,1 0,-1 0,0 1,1-1,-1 0,1 0,-1 0,1 1,-1-1,0 0,1 0,-1 0,1 0,-1 0,1 0,-1 0,1 0,-1 0,1 0,-1 0,1 0,-1 0,1-1,0-1,1 1</inkml:trace>
  <inkml:trace contextRef="#ctx0" brushRef="#br0" timeOffset="1749.343">16686 6336,'-5'-15,"0"-1,1 0,1 0,0 0,1-3,-4-83,6 80,3-329,18 0,-17 293,35-458,0 3,-35 359,-4 126,0 28,0 0,0 0,0 0,0 0,0 0,-1 1,1-1,0 0,0 0,0 0,0 0,0 0,0 0,0 0,-1 0,1 0,0 0,0 0,0 0,0 0,0 0,0 0,0 0,-1 0,1 0,0 0,0 0,0 0,0 0,0 0,0 0,0 0,0-1,-1 1,1 0,0 0,0 0,0 0,0 0,0 0,0 0,0 0,0 0,0 0,0-1,0 1,0 0,0 0,-1 0,1 0,0 0,0 0,0 0,0-1,0 1,0 0,0 0,0 0,0 0,-7 11,5-9,-30 45,-2-1,-2-1,-2-3,-2-1,-2-2,-1-1,-2-3,-1-1,-31 14,51-34,20-12,0 1,-1 1,1-1,-5 5,12-6,3-1,7 2,141 15,63-2,155-12,-362-3,-6-1,0 0,0 0,1 0,-1 0,0 0,0-1,0 1,1-1,-1 1,0-1,0 0,-1 1,-1 0,0-1,0 1,0 0,1-1,-1 1,0 0,0-1,0 1,0 0,0-1,0 1,1 0,-1-1,0 1,0 0,0-1,0 1,0 0,0-1,-1 1,1 0,0-1,0 1,0 0,0-1,0 1,0 0,-1-1,1 1,0 0,0-1,0 1,-1 0,0-2,-14-29,-1 1,-16-20,8 10,-4-5,-159-278,180 309</inkml:trace>
  <inkml:trace contextRef="#ctx0" brushRef="#br0" timeOffset="6279.212">16128 2038,'0'0,"0"0,-1-2,-53-107,-107-201,79 179,-37-39,-108-116,151 199,-4 3,-4 3,-3 4,-3 4,-4 4,-56-29,37 34,-3 5,-2 5,-2 5,-99-25,57 30,-1 8,-2 7,-80-1,10 14,0 10,-50 13,-59 18,-57 22,-42 27,4 19,-100 50,357-87,-58 32,132-42,2 4,-78 52,40-7,5 5,-81 78,-239 248,417-384,-335 321,-18-21,231-216,-81 42,139-103,-4-5,-2-4,-5-4,-28 2,-2-6,-1-6,-3-7,-102 8,26-17,-1-10,-191-13,236-11,0-8,-169-38,214 23,1-5,2-6,2-7,-12-11,74 27,1-4,1-3,3-3,1-3,3-2,-24-26,71 59,6 7,1 0,-1 1,0 0,-5-3,14 10,-1-1,1 1,0 0,-1 0,1 0,0-1,-1 1,1 0,0 0,-1 0,1 0,-1 0,1 0,0 0,-1 0,1 0,0 0,-1 0,1 0,-1 0,1 0,0 0,-1 0,1 0,0 0,-1 0,1 1,0-1,-1 0,1 0,-1 1,1 0,0-1,-1 1,1 0,-1-1,1 1,0 0,0 0,-1-1,1 1,0 0,0 0,0-1,0 2,0 4,0 1,0-1,2 6,-2-9,15 95,23 75,-6-33,-23-102,-1 1,-1 0,-2 0,-1 4,-4-32,-2-6,2-5,0 0,0 0,0 0,0 0,0 0,-1 0,1 0,0 0,0 0,0 0,0 0,0 0,0 0,0 0,0 0,0 0,-1 0,1 0,0 0,0 0,0 0,0 0,0 0,0 0,0 0,0-1,0 1,0 0,0 0,0 0,-1 0,1 0,0 0,0 0,0 0,0 0,0 0,0 0,0 0,0-1,0 1,0 0,0 0,0 0,0 0,0 0,-32-58,-19-48,39 78,2-1,1 0,1 0,1-1,2-3,3 20,2 1,-1-1,2 0,0 1,0-1,1 1,0-1,2 1,-1 0,1 0,1 0,0 0,1 1,0 0,1 0,3-4,6-5,1 0,0 1,1 1,1 1,1 0,1 2,14-9,30-15,1 2,2 4,46-15,41-8,24 1,5 11,-177 43,-1-1,0 0,5-2,-1-1</inkml:trace>
  <inkml:trace contextRef="#ctx0" brushRef="#br0" timeOffset="7145.995">3496 3451,'-11'9,"-27"21,-1-3,-52 32,-1-4,-3-5,-3-4,-1-4,-75 20,45-24,-2-6,-2-5,0-7,-54-1,0-9,0-7,0-9,0-9,-110-24,185 18,0-5,-34-16,86 21,1-2,0-3,2-3,-51-33,80 43,0-1,1-2,1-1,0-1,1-3,10 11,2-1,0 0,2-1,-1 0,2-1,1-1,0 1,-4-16,7 12,1-1,0 1,2-1,1 1,0-1,2 0,1 0,1 0,1 1,1-3,7-21,1 1,2 0,2 1,16-28,0 5,4 1,21-25,-1 9,64-71,-32 56,4 4,4 4,4 4,3 5,58-32,-37 35,3 6,4 5,2 6,119-36,-147 63,1 5,1 5,2 4,78-2,-104 16,0 5,0 3,0 4,0 3,-1 4,43 14,-57-8,-2 2,0 3,-2 4,0 2,-2 2,-2 4,-1 2,-2 2,-1 4,-13-7,-2 1,-2 3,-1 1,-3 2,5 8,-12-10,-2 1,-2 1,-2 1,-2 1,-2 0,-1 5,-2 0,-3 1,-2 0,-2 1,-1 22,-4-4,-3 0,-4 0,-8 43,-5-12,-4 0,-24 64,-2-24,-58 118,15-71,-35 43,-133 183,4-46</inkml:trace>
  <inkml:trace contextRef="#ctx0" brushRef="#br0" timeOffset="11695.288">12712 4613,'-9'8,"-75"66,-18 15,-48 41,-42 40,-35 34,-631 605,154-142,577-550,-100 85,216-191,11-11,0 0,-1 0,1 0,0 0,0 1,0-1,0 0,0 0,0 0,0 0,0 0,0 1,-1-1,1 0,0 0,0 0,0 0,0 1,0-1,0 0,0 0,0 0,0 0,0 1,0-1,0 0,1 0,-1 0,0 0,0 1,0-1,0 0,0 0,0 0,0 0,6 4,-3-3,68 31,357 182,235 114,-110-77,-77-37,-360-159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5:03:07.00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1,'8'4,"58"27,18 6,49 20,49 19,43 18,34 13,161 65,909 379,-1093-449,-37-11,-41-12,-102-49,-1 3,36 29,-73-49,13 15,-25-23,-1 1,0 0,0 1,0 0,-1-1,1 3,-3-6,-1 0,1 0,-1 0,0 0,0 0,-1 0,1 1,-1-1,0 0,1 0,-1 1,-1-1,1 0,0 0,-1 0,1 1,-1-1,0 0,0 0,-1 0,1 1,-4 4,-1 1,1-1,-1 0,0-1,-1 1,-6 4,-14 13,-28 20,-76 47,-51 21,-48 20,-45 19,-38 19,-36 24,-28 24,-811 534,846-522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9:23.61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3263 121,'-10'-2,"3"0,-243-40,-39 6,27 12,-234 9,313 21,0 8,1 8,-26 13,33 4,1 8,3 8,2 6,-42 29,73-24,97-43,1 1,-4 5,38-25,3-2,1-1,-1 1,1 0,0 0,0 0,0 0,0 0,0 0,-1 3,20-27,22-29,9-5,22-29,-69 83,0 1,0-1,0 1,0-1,0 0,0 0,0 0,-1 1,1-1,-1-1,0 3,0 0,0 0,0 0,0-1,0 1,0 0,0 0,0-1,0 1,0 0,0 0,0-1,0 1,0 0,0 0,0-1,0 1,-1 0,1 0,0 0,0-1,0 1,0 0,-1 0,1 0,0 0,0 0,0-1,-1 1,0 0,0 0,1 0,-1 0,0 0,0 0,0 0,0 0,0 0,0 0,1 0,-1 0,0 1,0-1,0 0,-10 5,0 0,0 0,1 1,0 1,0 0,0 0,1 1,0 0,1 0,-6 7,12-12,0-1,-1 1,1 0,0 1,0-1,1 0,-1 0,1 1,-1 2,1-4,1 0,0-1,0 1,0 0,0-1,0 1,0-1,0 1,0 0,1-1,-1 1,1 0,-1-1,1 1,0-1,-1 1,1-1,0 0,0 1,0-1,0 0,0 0,1 1,4 3,-1 0,1 0,0-1,1 0,-1 0,1-1,1 1,15 6,12 2,-22-8,164 46,-55-17,-92-24,-28-8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9:24.99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3904 1335,'-4'-8,"-26"-36,-33-39,-42-38,104 120,-79-85,-3 3,-36-23,54 53,-3 3,-2 3,-54-26,29 26,-1 5,-2 4,-2 4,-1 5,-17 1,-71-9,-2 9,-71 3,92 15,-1 7,1 8,-1 7,2 8,-120 31,94-2,30 0,69-17,1 3,-36 23,114-50,15-7,4-2,17-13,318-224,81-29,-396 253,9-4,20-8,-91 45,2 3,-14 11,-70 53,98-69,-136 103,99-70,-27 30,80-72,-24 25,29-29,0-1,1 1,-1 0,1 0,0 1,0-1,0 0,0 3,2-5,0 0,-1 0,1 0,0 0,0 1,0-1,1 0,-1 0,1 0,-1 0,1 1,-1-1,1 0,0 0,0 0,0-1,0 1,1 0,-1 0,0 0,1-1,0 2,6 4,-1 0,1 0,1-1,2 1,-7-4,46 29,3-3,0-1,24 6,-37-17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9:34.8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2208 2304,'0'0,"-2"0,-69-2,0-4,-50-10,5-6,-25-12,39 5,2-4,1-5,-43-25,74 28,2-2,2-3,2-4,1-1,-11-16,19 12,3-3,1-1,4-3,2-2,-2-7,0-8,3-2,4-2,3-2,0-10,-16-62,-19-103,-19-161,42 187,46 205,1 21,-2 63,-3 0,-8 35,7-57,-24 157,-22 61,48-244,10-31,26-72,4 2,4 1,3 3,31-42,-53 93,14-15,-28 40,1-1,-1 1,1 1,1-1,-1 1,1 1,6-4,-12 8,0 1,1-1,-1 1,1 0,-1 0,1 0,-1 1,1-1,-1 1,1 0,0 0,-1 0,1 0,-1 0,1 1,3 1,5 1,-1 2,1-1,-1 2,5 2,-6-2,1-1,0 0,0 0,6 0,25 1,-19-3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9:36.0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900 2595,'-7'-2,"-26"-11,1-1,1-1,1-1,0-2,-21-16,14 5,0-2,2-1,-28-33,31 26,0-2,3 0,2-2,1-1,-11-28,10 8,2-1,3-1,-12-58,13 22,5-1,2-30,4-29,8-11,6-6,17-81,-3 125,5 1,14-28,-35 157,5-26,2 0,1 1,1 0,8-13,-11 33,-5 6,-2 7,-1-2,-1 0,1 0,-1 0,1 0,-1 0,1 0,-1 0,0 0,1 0,-1 0,0-1,-1 2,-3 4,-34 42,-34 32,54-61,-1-1,-1-1,0-1,-1 0,-10 3,26-16,0 1,0-2,0 1,-1-1,1 0,5-1,0-1,0 0,0 1,0-1,0 0,0 0,0 0,0 0,0 0,0 0,0 0,0 0,0 0,0 0,0-1,0 1,0 0,0-1,0 1,0-1,0 1,0-1,0 1,1-1,-1 1,0-1,0 0,1 0,-1 1,0-1,1 0,-1 0,1 0,-1 0,1 1,-1-2,0-2,1 1,-1-1,1 1,-1 0,1-1,0 1,1-1,-1 1,0-1,1 1,0-2,3-7,0 0,3-7,-2 8,0 0,1 0,1 0,-1 0,2 1,-1 0,9-7,-12 13,0-1,1 2,0-1,0 0,0 1,0 0,0 0,1 0,-1 1,1 0,0 0,-1 0,1 1,0 0,0 0,0 0,3 1,0 0,0 1,1 1,-1-1,0 1,0 1,0 0,-1 0,1 1,-1 0,2 1,11 7,-1 1,0 2,6 5,15 17,-1 1,-1 3,-3 1,3 8,10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9:37.1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803 3235,'-2'0,"0"-1,0 0,0 1,0-1,-1 1,1-1,-1 1,-12-2,-11-6,1-2,0 0,0-2,2 0,-1-2,-16-13,-3-5,3-1,0-3,1-1,-5-10,3-1,1-2,2-2,3-1,2-2,3-1,-17-45,24 45,3-1,3-1,2 0,2-2,4 1,1-1,4-1,2-18,6-9,3 1,5-1,3 2,22-70,21-33,51-109,68-108,-122 298,4 3,49-62,-69 114,3 0,-27 35,1 2,0 0,1 1,12-8,-27 21,15-8,-16 9,0 1,0-1,-1 1,1 0,0-1,0 1,-1 0,1 0,0 0,0 0,0 0,0 0,-1 0,1 0,0 0,0 0,0 0,0 0,-1 0,1 1,0-1,-1 0,0 1,1-1,-1 0,0 1,1-1,-1 0,0 1,0-1,1 1,-1-1,0 1,0-1,0 1,0-1,1 1,-1-1,0 1,0-1,0 1,0-1,0 1,0-1,0 1,0-1,0 1,-1-1,1 0,0 1,0-1,0 1,-1 0,-7 15,-1-3,-1 0,0 0,-1-1,-1 0,-11 9,-20 13,-6 2,14-11,-2 2,10-6,-1-1,-14 6,41-25,0-1,0 1,1-1,-1 0,0 1,0-1,0 0,0 0,0 1,0-1,-1 0,2 0,0 0,0 0,-1 0,1 0,0-1,0 1,-1 0,1 0,0 0,0 0,0 0,-1 0,1 0,0 0,0-1,0 1,0 0,-1 0,1 0,0-1,0 1,0 0,0 0,0 0,-1-1,1 1,0 0,0 0,0-1,0 0,0 0,0 0,0 0,0 0,1 0,-1 0,0 0,0 0,1 0,-1 0,1 0,-1 0,1 1,-1-1,1 0,-1 0,1 1,0-1,0 0,2-2,0 0,0 0,1 0,0 0,-1 1,1-1,0 1,0 0,0 0,0 1,1-1,-1 1,0 0,1 0,-1 0,1 1,-1-1,1 1,-1 0,1 1,-1-1,1 1,-1 0,0 0,1 0,2 2,5 1,0 1,-1 1,0 0,0 1,0 0,-1 0,0 1,-1 1,5 4,5 8,0 1,-2 0,10 17,7 18,12 30,24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9:40.5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0 912,'15'5,"2"0,1-1,-1-1,15 1,13-1,1-2,88-4,47-13,45-14,36-14,796-177,-167 31,-434 106,-79 15,-355 65,176-37,-148 28,-1-2,39-19,-84 32,6-2,-1-1,1 0,0-2,-9 6,0 0,0-1,-1 1,1 0,0-1,-1 1,1-1,-1 1,0-1,1 0,-1 1,0-1,0 0,0 0,0 0,0 0,-1 0,1 0,0-1,-2 1,1 0,0 0,0 0,-1 0,1 0,-1 1,0-1,0 0,1 0,-1 1,0-1,0 1,-1-1,1 1,0-1,0 1,-1 0,1-1,-1 1,1 0,-2-1,-6-4,0 0,-1 0,0 1,1 0,-2 1,1 0,-10-2,-14-2,-32-3,-1 4,0 2,0 4,-6 2,-34 6,-59 13,72-1,156-29,185-25,-191 30,0 2,1 3,23 4,-65-3,1 1,0 1,-1 0,1 1,-1 0,1 2,-12-5,-1 1,1 0,-1 0,1 0,-1 0,0 0,0 0,0 1,0 0,0-1,-1 1,1 0,-1 0,0 1,0-1,0 0,0 1,0-1,-1 1,1 0,-1 0,0-1,-1 1,1 0,0 0,-1 0,0 2,-1 6,-1 1,0-1,0 0,-1 0,-1 0,0 0,-1 0,-1 1,-19 39,-2-1,-20 25,-119 163,-20 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5:04:29.75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0T04:40:47.81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164 0,'0'0,"2"2,72 77,-4 3,51 78,-82-103,-2 2,-4 1,-1 2,-4 2,-2 0,-3 1,-3 2,-2 2,0 27,-4 1,-3 0,-5 30,-5 47,-13 74,-1-102,-6 0,-7-2,-16 38,16-88,-5-1,-4-2,-3-2,-5-1,-23 33,8-29,-4-3,-4-3,-3-3,-61 56,129-144,2 2</inkml:trace>
  <inkml:trace contextRef="#ctx0" brushRef="#br0" timeOffset="1018.319">671 1111,'12'-7,"58"-37,556-372,-313 193,-190 128,49-54,-162 140,-2 3,-1-1,-1 0,1 0,-1-1,0 0,-4 1,-5 4,-13 4,-38 13,1 1,-31 15,65-23,-280 108,292-113,18-7,92-39,1 4,39-7,-128 43,3-2,0 1,0 0,0 2,1 0,-1 1,8 1,-23 1,-1 0,1 0,-1 0,1 1,0-1,-1 1,1 0,-1 0,1 0,-1 0,0 0,0 0,1 0,-1 1,0-1,0 1,0 0,0 0,0 0,-1 0,1 0,-1 0,1 0,-1 0,0 0,0 1,0-1,0 1,0 0,2 6,-1 1,-1 0,1 0,-2 0,1 0,-1 0,-1 4,-3 33,-2-1,-6 23,-25 90,5-42</inkml:trace>
  <inkml:trace contextRef="#ctx0" brushRef="#br0" timeOffset="3726.095">1690 4386,'154'-176,"114"-138,185-221,24-6,-458 521,-8 9,-1-1,0 0,4-7,-13 19,-1 0,0 0,0 0,0 0,0-1,0 1,0 0,0 0,0 0,0 0,0 0,0 0,0 0,0 0,0 0,0 0,1-1,-1 1,0 0,0 0,0 0,0 0,0 0,0 0,0 0,0 0,0-1,0 1,0 0,0 0,0 0,-1 0,1 0,0 0,0 0,0 0,0 0,0-1,0 1,0 0,0 0,0 0,0 0,0 0,0 0,0 0,0 0,-1 0,1 0,0 0,0 0,0 0,0 0,0 0,0 0,0 0,0 0,-1 0,-8 1,-14 7,23-8,-156 65,-228 85,362-143,-6 2,0 0,-16 1,44-10,0 0,0 0,0 0,0 0,0 0,0 0,0 0,0 0,0 0,0 0,0 0,0 0,0 0,0 0,0 0,0 0,0 0,0 0,0 0,0 0,-1 0,1 0,0 0,0 0,0 0,0 0,0 0,0-1,0 1,0 0,0 0,0 0,0 0,0 0,0 0,0 0,0 0,0 0,0 0,0 0,0 0,0 0,0 0,0 0,0 0,0 0,0 0,0 0,0 0,0 0,0 0,0 0,0 0,0 0,0 0,0 0,0 0,0-1,0 1,0 0,0 0,0 0,0 0,0 0,0 0,0 0,0 0,0 0,0 0,0 0,4-4,9-9,172-145,-119 107,68-41,-124 86,28-15,-36 20,2-1,-1 1,0 0,0 0,0 1,0-1,1 1,-1-1,0 1,1 0,-1 0,-2 1,0-1,1 0,-1 0,0 1,0-1,0 0,0 1,0-1,0 1,0 0,0-1,0 1,0 0,0 0,-1-1,1 1,0 0,0 0,-1 0,1 0,0 0,-1 0,1 0,-1 1,2 2,-1 0,0 1,0-1,0 0,-1 1,1 0,0 20,-1-1,-2 1,0 3,-13 77,8-64,-56 345,50-303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090B2-E4FF-42A3-83E0-AB78EC4E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646AD6-CF29-454D-9561-CA306B232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29615-7B6C-4ADD-BABD-AA653F6B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ABBA6-E2EB-4AB6-AB45-54590E77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FC2A0-1925-4815-96DA-CB71FDD0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8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70C44-97D7-4646-8ED1-E47F374C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C1415D-BBCD-4A88-871E-7554C2D8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0838D-602A-4A24-972C-ED0A59A1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8AED7-CC3F-40C8-9119-DA29DD47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2804-0752-4A48-8BE5-A4FE38B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BB0D50-2C2A-43EC-B571-19D73A22E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3BC5D-C73D-4076-A0D4-7F0629EF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A6794-15BD-40AD-A612-300BA52E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2DB8C-40AE-406E-8B4D-D1CB2713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F875A-98AC-4332-8440-F6CD2313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EA350-B883-4AB1-9667-38A49110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29CF9-158A-487E-B000-F54DE94C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94EBD-10F3-4A4E-842A-37409E4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2707A-2A0C-4A21-AC58-C70428F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B7E86-D40B-4384-BDAD-71168ECC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393C-C065-4B36-B144-6F130F65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EA980-302F-48E0-A9AC-E300E993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78D87-F395-42A5-89D8-85C82533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05A6B-B61D-40C7-B26F-0F7A5D5A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03974-587E-4E35-961B-1EB0B756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52215-EBAC-456A-A1FD-AFA035D1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25F5D-6AAE-4271-ADDC-C960EEB5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136D1-BACE-4C0E-BB9F-6E50BF9B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5D570D-98AF-4C69-9341-F62E0157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D2AF1-AEF9-4354-AE64-C624BD92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22E19-3800-4A51-9DC5-CB8C1349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1C534-0D18-42F8-A5E7-69F48690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CFE6F-4CBE-48E3-B4C8-F5377BDB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8C0C6-5DF3-4F75-80BF-5F83C4155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F8E510-7DB2-4D62-A5F4-7BAE324D9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79DB27-8F71-4D30-91C6-A2E822726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BA3985-E130-45AC-A164-75DC30F4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340035-402B-41E4-8B15-6F2498A6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41C199-75B7-4F1C-949A-F384B996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6AD11-CABC-4889-B2A6-FB9978EA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4CB8C0-65E5-4ECC-B5AD-27F26B95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1F07BC-B83C-4480-AE7A-EA0E57E0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B903B7-CD82-4C39-92FF-691A1225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1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804EEC-F64A-44A2-965D-BA67D6BA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6398B6-1595-4271-BA79-3FFC39B6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C07526-2793-45C8-A63E-089ADD44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54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5ECD2-E774-4111-9683-13AA91B5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7AFA1-7F02-4332-86E1-3B890505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A23EB-8F95-4BF3-9120-E6C93F689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ACF6B-88A9-454D-884A-C7A06B4C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D5643-5F0E-4BB7-A44D-3C3EE3E8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D4267-5FE2-49F9-B8B7-43E6514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6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C5851-6368-4DC0-B009-627FE159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59D283-F02F-4956-AB6D-C29391954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EAC6C-889D-4D75-82B8-F97F0C320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DD35B-2315-48F1-B64E-89C30C7D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CCA33-36C3-415E-83E0-11DD9813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D5FF0-7749-43A0-AA08-4A4C9694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7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F978E2-6E88-4B15-8A90-D1CADA37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85C905-FA60-4ACE-88FB-D75078F2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01825-F490-49BE-B188-D71A9A052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9106-C370-4393-8FB2-3A3F277CD89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4FAC9-4B6B-4309-9310-617341805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38ECF-A474-4BCA-AA7D-C459972C5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C253-92BB-4310-81E1-28055A257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9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2335F3-15C2-4BC7-8B4F-0F2E20AE89E3}"/>
              </a:ext>
            </a:extLst>
          </p:cNvPr>
          <p:cNvSpPr/>
          <p:nvPr/>
        </p:nvSpPr>
        <p:spPr>
          <a:xfrm>
            <a:off x="5177366" y="4445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UI (View)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C88EA0-3AA1-4779-9584-B76F92F3D8C5}"/>
              </a:ext>
            </a:extLst>
          </p:cNvPr>
          <p:cNvSpPr/>
          <p:nvPr/>
        </p:nvSpPr>
        <p:spPr>
          <a:xfrm>
            <a:off x="5177366" y="20193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ViewModel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54D157D-A126-4B0E-A3BF-2E5E3E54CABB}"/>
              </a:ext>
            </a:extLst>
          </p:cNvPr>
          <p:cNvSpPr/>
          <p:nvPr/>
        </p:nvSpPr>
        <p:spPr>
          <a:xfrm>
            <a:off x="5177366" y="35941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Repository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4EFE1A-5D0C-4111-8C60-6C74FAB55C37}"/>
              </a:ext>
            </a:extLst>
          </p:cNvPr>
          <p:cNvSpPr/>
          <p:nvPr/>
        </p:nvSpPr>
        <p:spPr>
          <a:xfrm>
            <a:off x="3272366" y="49403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Database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52A4A1-F902-49BE-8043-6D922A6E2F94}"/>
              </a:ext>
            </a:extLst>
          </p:cNvPr>
          <p:cNvSpPr/>
          <p:nvPr/>
        </p:nvSpPr>
        <p:spPr>
          <a:xfrm>
            <a:off x="7082366" y="4940299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 Data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450F4C-F3B2-40F0-B0E9-EECC9A5808C7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4224866" y="4123267"/>
            <a:ext cx="952500" cy="81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C6C1FC-BA34-45EF-AA0F-98D6EC611E10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7082366" y="4123267"/>
            <a:ext cx="952500" cy="81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806B6DD-AC68-4669-A458-C420EB340E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29866" y="3077633"/>
            <a:ext cx="0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B9D0DF-E357-4788-9B04-C573AEE4636D}"/>
              </a:ext>
            </a:extLst>
          </p:cNvPr>
          <p:cNvCxnSpPr>
            <a:cxnSpLocks/>
          </p:cNvCxnSpPr>
          <p:nvPr/>
        </p:nvCxnSpPr>
        <p:spPr>
          <a:xfrm>
            <a:off x="6151032" y="1502833"/>
            <a:ext cx="0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B42722-3BB9-432F-AAA0-4D8ED66274B6}"/>
              </a:ext>
            </a:extLst>
          </p:cNvPr>
          <p:cNvSpPr txBox="1"/>
          <p:nvPr/>
        </p:nvSpPr>
        <p:spPr>
          <a:xfrm>
            <a:off x="298893" y="259834"/>
            <a:ext cx="43829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Model</a:t>
            </a:r>
            <a:r>
              <a:rPr lang="ko-KR" altLang="en-US" sz="2800" b="1"/>
              <a:t> </a:t>
            </a:r>
            <a:r>
              <a:rPr lang="en-US" altLang="ko-KR" sz="2800" b="1"/>
              <a:t>View</a:t>
            </a:r>
            <a:r>
              <a:rPr lang="ko-KR" altLang="en-US" sz="2800" b="1"/>
              <a:t> </a:t>
            </a:r>
            <a:r>
              <a:rPr lang="en-US" altLang="ko-KR" sz="2800" b="1"/>
              <a:t>ViewModel</a:t>
            </a:r>
            <a:r>
              <a:rPr lang="ko-KR" altLang="en-US" sz="2800" b="1"/>
              <a:t> </a:t>
            </a:r>
            <a:endParaRPr lang="en-US" altLang="ko-KR" sz="2800" b="1"/>
          </a:p>
          <a:p>
            <a:r>
              <a:rPr lang="en-US" altLang="ko-KR" sz="2800" b="1"/>
              <a:t>architecture</a:t>
            </a:r>
            <a:endParaRPr lang="ko-KR" altLang="en-US" sz="28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BC7CE-B7BE-460D-AF11-F9108A530F25}"/>
              </a:ext>
            </a:extLst>
          </p:cNvPr>
          <p:cNvSpPr txBox="1"/>
          <p:nvPr/>
        </p:nvSpPr>
        <p:spPr>
          <a:xfrm>
            <a:off x="8326316" y="3523101"/>
            <a:ext cx="3143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네트워크 통신에 의해서 </a:t>
            </a:r>
            <a:r>
              <a:rPr lang="en-US" altLang="ko-KR" sz="1600" b="1"/>
              <a:t>remote </a:t>
            </a:r>
            <a:r>
              <a:rPr lang="ko-KR" altLang="en-US" sz="1600" b="1"/>
              <a:t>에서 가져오든</a:t>
            </a:r>
            <a:r>
              <a:rPr lang="en-US" altLang="ko-KR" sz="1600" b="1"/>
              <a:t>, </a:t>
            </a:r>
            <a:r>
              <a:rPr lang="ko-KR" altLang="en-US" sz="1600" b="1"/>
              <a:t>데이터베이스에서 가져오든 일단 데이터를 가져오는 </a:t>
            </a:r>
            <a:r>
              <a:rPr lang="en-US" altLang="ko-KR" sz="1600" b="1"/>
              <a:t>Repository</a:t>
            </a:r>
            <a:endParaRPr lang="ko-KR" altLang="en-US" sz="16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E02B4-B189-446D-B912-565DAB799C53}"/>
              </a:ext>
            </a:extLst>
          </p:cNvPr>
          <p:cNvSpPr txBox="1"/>
          <p:nvPr/>
        </p:nvSpPr>
        <p:spPr>
          <a:xfrm>
            <a:off x="8326316" y="1914256"/>
            <a:ext cx="314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UI</a:t>
            </a:r>
            <a:r>
              <a:rPr lang="ko-KR" altLang="en-US" sz="1600" b="1"/>
              <a:t>에서 밑에서 가져온 데이터의 변화를 관찰할 수 있게끔 해주는 </a:t>
            </a:r>
            <a:r>
              <a:rPr lang="en-US" altLang="ko-KR" sz="1600" b="1"/>
              <a:t>ViewModel</a:t>
            </a:r>
            <a:endParaRPr lang="ko-KR" altLang="en-US" sz="16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2556D-7653-4205-B4E3-4892B295AD3A}"/>
              </a:ext>
            </a:extLst>
          </p:cNvPr>
          <p:cNvSpPr txBox="1"/>
          <p:nvPr/>
        </p:nvSpPr>
        <p:spPr>
          <a:xfrm>
            <a:off x="8326316" y="444500"/>
            <a:ext cx="2360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우리가 여태 본 </a:t>
            </a:r>
            <a:r>
              <a:rPr lang="en-US" altLang="ko-KR" sz="1600" b="1"/>
              <a:t>MainActivity </a:t>
            </a:r>
            <a:r>
              <a:rPr lang="ko-KR" altLang="en-US" sz="1600" b="1"/>
              <a:t>와 같은 화면의 구성요소들</a:t>
            </a:r>
            <a:r>
              <a:rPr lang="en-US" altLang="ko-KR" sz="1600" b="1"/>
              <a:t>, View</a:t>
            </a:r>
            <a:r>
              <a:rPr lang="ko-KR" altLang="en-US" sz="1600" b="1"/>
              <a:t>들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6394B84-7E54-4344-A18C-0F05C843C2CE}"/>
                  </a:ext>
                </a:extLst>
              </p14:cNvPr>
              <p14:cNvContentPartPr/>
              <p14:nvPr/>
            </p14:nvContentPartPr>
            <p14:xfrm>
              <a:off x="7278494" y="979449"/>
              <a:ext cx="1036080" cy="2275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6394B84-7E54-4344-A18C-0F05C843C2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9494" y="970449"/>
                <a:ext cx="105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66ECAD2-5D9B-4B2A-AAF8-AA108ED05C0D}"/>
                  </a:ext>
                </a:extLst>
              </p14:cNvPr>
              <p14:cNvContentPartPr/>
              <p14:nvPr/>
            </p14:nvContentPartPr>
            <p14:xfrm>
              <a:off x="7306574" y="2444649"/>
              <a:ext cx="1174680" cy="2174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66ECAD2-5D9B-4B2A-AAF8-AA108ED05C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7934" y="2435649"/>
                <a:ext cx="11923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0ECDDC8-3F2B-4521-8F82-2D3A4873C58B}"/>
                  </a:ext>
                </a:extLst>
              </p14:cNvPr>
              <p14:cNvContentPartPr/>
              <p14:nvPr/>
            </p14:nvContentPartPr>
            <p14:xfrm>
              <a:off x="7056014" y="3922449"/>
              <a:ext cx="1405440" cy="48060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0ECDDC8-3F2B-4521-8F82-2D3A4873C5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7374" y="3913809"/>
                <a:ext cx="142308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36270E20-5D8C-4DC4-972E-DC4061B789F3}"/>
                  </a:ext>
                </a:extLst>
              </p14:cNvPr>
              <p14:cNvContentPartPr/>
              <p14:nvPr/>
            </p14:nvContentPartPr>
            <p14:xfrm>
              <a:off x="6428894" y="4734969"/>
              <a:ext cx="794880" cy="8298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36270E20-5D8C-4DC4-972E-DC4061B789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9894" y="4725969"/>
                <a:ext cx="81252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7F52AF8-034E-4C99-8800-33E6F935A10E}"/>
                  </a:ext>
                </a:extLst>
              </p14:cNvPr>
              <p14:cNvContentPartPr/>
              <p14:nvPr/>
            </p14:nvContentPartPr>
            <p14:xfrm>
              <a:off x="5558414" y="2961609"/>
              <a:ext cx="324000" cy="9345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7F52AF8-034E-4C99-8800-33E6F935A1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49414" y="2952609"/>
                <a:ext cx="34164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0117B5D9-3603-496C-A189-50B36AB58D17}"/>
                  </a:ext>
                </a:extLst>
              </p14:cNvPr>
              <p14:cNvContentPartPr/>
              <p14:nvPr/>
            </p14:nvContentPartPr>
            <p14:xfrm>
              <a:off x="5451854" y="1157649"/>
              <a:ext cx="345240" cy="11649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0117B5D9-3603-496C-A189-50B36AB58D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43214" y="1149009"/>
                <a:ext cx="362880" cy="11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BCCE318-BC96-4932-9CDA-E17EBA4A8041}"/>
                  </a:ext>
                </a:extLst>
              </p14:cNvPr>
              <p14:cNvContentPartPr/>
              <p14:nvPr/>
            </p14:nvContentPartPr>
            <p14:xfrm>
              <a:off x="3453134" y="1710969"/>
              <a:ext cx="1534680" cy="33768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BCCE318-BC96-4932-9CDA-E17EBA4A80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4134" y="1701969"/>
                <a:ext cx="1552320" cy="355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3CD6F15-8997-46BD-9408-16BBBCD81837}"/>
              </a:ext>
            </a:extLst>
          </p:cNvPr>
          <p:cNvSpPr txBox="1"/>
          <p:nvPr/>
        </p:nvSpPr>
        <p:spPr>
          <a:xfrm>
            <a:off x="298893" y="1888175"/>
            <a:ext cx="46814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Main</a:t>
            </a:r>
            <a:r>
              <a:rPr lang="ko-KR" altLang="en-US" sz="1600" b="1"/>
              <a:t> </a:t>
            </a:r>
            <a:r>
              <a:rPr lang="en-US" altLang="ko-KR" sz="1600" b="1"/>
              <a:t>Activity</a:t>
            </a:r>
            <a:r>
              <a:rPr lang="ko-KR" altLang="en-US" sz="1600" b="1"/>
              <a:t>의 </a:t>
            </a:r>
            <a:r>
              <a:rPr lang="en-US" altLang="ko-KR" sz="1600" b="1"/>
              <a:t>onCreate()</a:t>
            </a:r>
            <a:r>
              <a:rPr lang="ko-KR" altLang="en-US" sz="1600" b="1"/>
              <a:t>에서 </a:t>
            </a:r>
            <a:endParaRPr lang="en-US" altLang="ko-KR" sz="1600" b="1"/>
          </a:p>
          <a:p>
            <a:r>
              <a:rPr lang="en-US" altLang="ko-KR" sz="1600" b="1"/>
              <a:t>ViewModel</a:t>
            </a:r>
            <a:r>
              <a:rPr lang="ko-KR" altLang="en-US" sz="1600" b="1"/>
              <a:t> 클래스의 </a:t>
            </a:r>
            <a:r>
              <a:rPr lang="en-US" altLang="ko-KR" sz="1600" b="1"/>
              <a:t>getter </a:t>
            </a:r>
            <a:r>
              <a:rPr lang="ko-KR" altLang="en-US" sz="1600" b="1"/>
              <a:t>들을 호출</a:t>
            </a:r>
            <a:r>
              <a:rPr lang="en-US" altLang="ko-KR" sz="1600" b="1"/>
              <a:t>, </a:t>
            </a:r>
          </a:p>
          <a:p>
            <a:endParaRPr lang="en-US" altLang="ko-KR" sz="1600" b="1"/>
          </a:p>
          <a:p>
            <a:r>
              <a:rPr lang="ko-KR" altLang="en-US" sz="1600" b="1"/>
              <a:t>마찬가지로 </a:t>
            </a:r>
            <a:r>
              <a:rPr lang="en-US" altLang="ko-KR" sz="1600" b="1"/>
              <a:t>ViewModel </a:t>
            </a:r>
            <a:r>
              <a:rPr lang="ko-KR" altLang="en-US" sz="1600" b="1"/>
              <a:t>클래스는 </a:t>
            </a:r>
            <a:r>
              <a:rPr lang="en-US" altLang="ko-KR" sz="1600" b="1"/>
              <a:t>Repository</a:t>
            </a:r>
          </a:p>
          <a:p>
            <a:r>
              <a:rPr lang="ko-KR" altLang="en-US" sz="1600" b="1"/>
              <a:t>에 있는 </a:t>
            </a:r>
            <a:r>
              <a:rPr lang="en-US" altLang="ko-KR" sz="1600" b="1"/>
              <a:t>getter </a:t>
            </a:r>
            <a:r>
              <a:rPr lang="ko-KR" altLang="en-US" sz="1600" b="1"/>
              <a:t>들을 호출하고</a:t>
            </a:r>
            <a:r>
              <a:rPr lang="en-US" altLang="ko-KR" sz="1600" b="1"/>
              <a:t>, </a:t>
            </a:r>
          </a:p>
          <a:p>
            <a:endParaRPr lang="en-US" altLang="ko-KR" sz="1600" b="1"/>
          </a:p>
          <a:p>
            <a:r>
              <a:rPr lang="en-US" altLang="ko-KR" sz="1600" b="1"/>
              <a:t>Repository</a:t>
            </a:r>
            <a:r>
              <a:rPr lang="ko-KR" altLang="en-US" sz="1600" b="1"/>
              <a:t>는 </a:t>
            </a:r>
            <a:r>
              <a:rPr lang="en-US" altLang="ko-KR" sz="1600" b="1"/>
              <a:t>Retrofit </a:t>
            </a:r>
            <a:r>
              <a:rPr lang="ko-KR" altLang="en-US" sz="1600" b="1"/>
              <a:t>을 사용해 만들어 둔 </a:t>
            </a:r>
            <a:endParaRPr lang="en-US" altLang="ko-KR" sz="1600" b="1"/>
          </a:p>
          <a:p>
            <a:r>
              <a:rPr lang="ko-KR" altLang="en-US" sz="1600" b="1"/>
              <a:t>네트워크 처리 코드를 </a:t>
            </a:r>
            <a:r>
              <a:rPr lang="en-US" altLang="ko-KR" sz="1600" b="1"/>
              <a:t>AsyncTask </a:t>
            </a:r>
            <a:r>
              <a:rPr lang="ko-KR" altLang="en-US" sz="1600" b="1"/>
              <a:t>클래스 안에서 </a:t>
            </a:r>
            <a:endParaRPr lang="en-US" altLang="ko-KR" sz="1600" b="1"/>
          </a:p>
          <a:p>
            <a:r>
              <a:rPr lang="ko-KR" altLang="en-US" sz="1600" b="1"/>
              <a:t>호출하게 됨</a:t>
            </a:r>
            <a:r>
              <a:rPr lang="en-US" altLang="ko-KR" sz="1600" b="1"/>
              <a:t>. </a:t>
            </a:r>
          </a:p>
          <a:p>
            <a:endParaRPr lang="en-US" altLang="ko-KR" sz="1600" b="1"/>
          </a:p>
          <a:p>
            <a:r>
              <a:rPr lang="ko-KR" altLang="en-US" sz="1600" b="1"/>
              <a:t>연쇄적으로 호출하는 것</a:t>
            </a:r>
            <a:r>
              <a:rPr lang="en-US" altLang="ko-KR" sz="1600" b="1"/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FDDDD2C8-7104-45EC-BE42-39BAB5C5D336}"/>
                  </a:ext>
                </a:extLst>
              </p14:cNvPr>
              <p14:cNvContentPartPr/>
              <p14:nvPr/>
            </p14:nvContentPartPr>
            <p14:xfrm>
              <a:off x="12480134" y="1151529"/>
              <a:ext cx="360" cy="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FDDDD2C8-7104-45EC-BE42-39BAB5C5D3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71494" y="11425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71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0338C01-47FD-493F-880D-0B54F320E1A7}"/>
              </a:ext>
            </a:extLst>
          </p:cNvPr>
          <p:cNvSpPr/>
          <p:nvPr/>
        </p:nvSpPr>
        <p:spPr>
          <a:xfrm>
            <a:off x="5177366" y="4445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87F67A-C9BC-486B-AF6A-761369BFAE2D}"/>
              </a:ext>
            </a:extLst>
          </p:cNvPr>
          <p:cNvSpPr/>
          <p:nvPr/>
        </p:nvSpPr>
        <p:spPr>
          <a:xfrm>
            <a:off x="5177366" y="20193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ViewModel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D12BF7-D379-4730-8B6D-17B65CA14648}"/>
              </a:ext>
            </a:extLst>
          </p:cNvPr>
          <p:cNvSpPr/>
          <p:nvPr/>
        </p:nvSpPr>
        <p:spPr>
          <a:xfrm>
            <a:off x="5177366" y="35941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Repository***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C3DA79-D1C9-4A64-9F6B-16A462048F07}"/>
              </a:ext>
            </a:extLst>
          </p:cNvPr>
          <p:cNvSpPr/>
          <p:nvPr/>
        </p:nvSpPr>
        <p:spPr>
          <a:xfrm>
            <a:off x="3272366" y="49403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Database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715DC4-BE00-40CD-A328-5C430D4265B6}"/>
              </a:ext>
            </a:extLst>
          </p:cNvPr>
          <p:cNvSpPr/>
          <p:nvPr/>
        </p:nvSpPr>
        <p:spPr>
          <a:xfrm>
            <a:off x="7082366" y="4940299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 Data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0F84FE-C10C-41BB-9E6E-22DDFAFB40B7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4224866" y="4123267"/>
            <a:ext cx="952500" cy="81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FEEA94-7168-4EEA-B44C-839FFDDE21B5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7082366" y="4123267"/>
            <a:ext cx="952500" cy="81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6E4B7A-25B7-4973-B580-0BB7EE77530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29866" y="3077633"/>
            <a:ext cx="0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161C9DA-7CE4-4777-8686-C3BF7F375C07}"/>
              </a:ext>
            </a:extLst>
          </p:cNvPr>
          <p:cNvCxnSpPr>
            <a:cxnSpLocks/>
          </p:cNvCxnSpPr>
          <p:nvPr/>
        </p:nvCxnSpPr>
        <p:spPr>
          <a:xfrm>
            <a:off x="6151032" y="1502833"/>
            <a:ext cx="0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A8B947-BCBB-47E6-835C-39322A072DF2}"/>
              </a:ext>
            </a:extLst>
          </p:cNvPr>
          <p:cNvSpPr txBox="1"/>
          <p:nvPr/>
        </p:nvSpPr>
        <p:spPr>
          <a:xfrm>
            <a:off x="7493000" y="4006102"/>
            <a:ext cx="271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네트워크 작업 백그라운드에서 처리하기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14E40-20FA-4BC9-8BA1-EB6CA43743C1}"/>
              </a:ext>
            </a:extLst>
          </p:cNvPr>
          <p:cNvSpPr txBox="1"/>
          <p:nvPr/>
        </p:nvSpPr>
        <p:spPr>
          <a:xfrm>
            <a:off x="2379134" y="3937000"/>
            <a:ext cx="234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데이터베이스 쿼리 날리는 것 백그라운드에서 처리하기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4DF2C2-2D61-4F62-9976-188DCD677DB0}"/>
              </a:ext>
            </a:extLst>
          </p:cNvPr>
          <p:cNvSpPr txBox="1"/>
          <p:nvPr/>
        </p:nvSpPr>
        <p:spPr>
          <a:xfrm>
            <a:off x="298893" y="259834"/>
            <a:ext cx="427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Repository class</a:t>
            </a:r>
            <a:r>
              <a:rPr lang="ko-KR" altLang="en-US" sz="2800" b="1"/>
              <a:t> 의 역할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E8687-3C81-4B78-9519-8A8FEA125B79}"/>
              </a:ext>
            </a:extLst>
          </p:cNvPr>
          <p:cNvSpPr txBox="1"/>
          <p:nvPr/>
        </p:nvSpPr>
        <p:spPr>
          <a:xfrm>
            <a:off x="8345155" y="444500"/>
            <a:ext cx="36475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*** </a:t>
            </a:r>
            <a:r>
              <a:rPr lang="ko-KR" altLang="en-US"/>
              <a:t>별도의 클래스를 상속받는 것이 아니라 </a:t>
            </a:r>
            <a:r>
              <a:rPr lang="en-US" altLang="ko-KR"/>
              <a:t>Repository </a:t>
            </a:r>
            <a:r>
              <a:rPr lang="ko-KR" altLang="en-US"/>
              <a:t>라는 이름의 클래스 파일을 만들어 주기만 하면 됨</a:t>
            </a:r>
            <a:r>
              <a:rPr lang="en-US" altLang="ko-KR"/>
              <a:t>. </a:t>
            </a:r>
          </a:p>
          <a:p>
            <a:r>
              <a:rPr lang="en-US" altLang="ko-KR" sz="1400"/>
              <a:t>* extends Repository </a:t>
            </a:r>
            <a:r>
              <a:rPr lang="ko-KR" altLang="en-US" sz="1400"/>
              <a:t>같은 작업 필요 없음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5455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300871E-3F03-4A92-9011-18D02CB1F118}"/>
              </a:ext>
            </a:extLst>
          </p:cNvPr>
          <p:cNvSpPr/>
          <p:nvPr/>
        </p:nvSpPr>
        <p:spPr>
          <a:xfrm>
            <a:off x="403400" y="203933"/>
            <a:ext cx="57951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public class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RemoteRepo {</a:t>
            </a:r>
            <a:b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private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MovieClient </a:t>
            </a:r>
            <a:r>
              <a:rPr lang="ko-KR" altLang="ko-KR" sz="10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movieClient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private static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RemoteRepo </a:t>
            </a:r>
            <a:r>
              <a:rPr lang="ko-KR" altLang="ko-KR" sz="1000" i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instance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public static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RemoteRepo getInstance(){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if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(</a:t>
            </a:r>
            <a:r>
              <a:rPr lang="ko-KR" altLang="ko-KR" sz="1000" i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instance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==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null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){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    </a:t>
            </a:r>
            <a:r>
              <a:rPr lang="ko-KR" altLang="ko-KR" sz="1000" i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instance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=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new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RemoteRepo();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}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return </a:t>
            </a:r>
            <a:r>
              <a:rPr lang="ko-KR" altLang="ko-KR" sz="1000" i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instance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}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public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RemoteRepo(){</a:t>
            </a:r>
            <a:b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</a:t>
            </a:r>
            <a:r>
              <a:rPr lang="ko-KR" altLang="ko-KR" sz="10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movieClient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= MovieClient.</a:t>
            </a:r>
            <a:r>
              <a:rPr lang="ko-KR" altLang="ko-KR" sz="1000" i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getInstance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();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}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public void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fetchPopularMoviesAsync(){</a:t>
            </a:r>
            <a:b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new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PopularMoviesAsync(</a:t>
            </a:r>
            <a:r>
              <a:rPr lang="ko-KR" altLang="ko-KR" sz="10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movieClient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).execute();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}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public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MutableLiveData&lt;MovieResponse&gt; getPopularMoviesRepo(){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return </a:t>
            </a:r>
            <a:r>
              <a:rPr lang="ko-KR" altLang="ko-KR" sz="10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movieClient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.getListMutableLiveData();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}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static class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PopularMoviesAsync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extends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AsyncTask&lt;Void, Void, Void&gt; {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MovieClient </a:t>
            </a:r>
            <a:r>
              <a:rPr lang="ko-KR" altLang="ko-KR" sz="10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movieClient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private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PopularMoviesAsync(MovieClient m){</a:t>
            </a:r>
            <a:b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    </a:t>
            </a:r>
            <a:r>
              <a:rPr lang="ko-KR" altLang="ko-KR" sz="10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movieClient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= m;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}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</a:t>
            </a:r>
            <a:r>
              <a:rPr lang="ko-KR" altLang="ko-KR" sz="1000">
                <a:solidFill>
                  <a:srgbClr val="808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@Override</a:t>
            </a:r>
            <a:br>
              <a:rPr lang="ko-KR" altLang="ko-KR" sz="1000">
                <a:solidFill>
                  <a:srgbClr val="808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808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protected 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Void doInBackground(Void... voids) {</a:t>
            </a:r>
            <a:b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    </a:t>
            </a:r>
            <a:r>
              <a:rPr lang="ko-KR" altLang="ko-KR" sz="10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movieClient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.fetchPopularMoviesClient();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    </a:t>
            </a:r>
            <a:r>
              <a:rPr lang="ko-KR" altLang="ko-KR" sz="10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return null</a:t>
            </a: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;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    }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}</a:t>
            </a: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000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9EF3B-2AD2-4C90-854D-240D0C08AC1B}"/>
              </a:ext>
            </a:extLst>
          </p:cNvPr>
          <p:cNvSpPr txBox="1"/>
          <p:nvPr/>
        </p:nvSpPr>
        <p:spPr>
          <a:xfrm>
            <a:off x="4587386" y="360485"/>
            <a:ext cx="32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Singleton pattern </a:t>
            </a:r>
            <a:r>
              <a:rPr lang="ko-KR" altLang="en-US" sz="1400"/>
              <a:t>으로 만든 </a:t>
            </a:r>
            <a:r>
              <a:rPr lang="en-US" altLang="ko-KR" sz="1400"/>
              <a:t>Repository </a:t>
            </a:r>
            <a:r>
              <a:rPr lang="ko-KR" altLang="en-US" sz="1400"/>
              <a:t>의 생성자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C6ABB62-57F4-4063-8ACA-1BB63A03E41F}"/>
                  </a:ext>
                </a:extLst>
              </p14:cNvPr>
              <p14:cNvContentPartPr/>
              <p14:nvPr/>
            </p14:nvContentPartPr>
            <p14:xfrm>
              <a:off x="3706934" y="649488"/>
              <a:ext cx="1119240" cy="15789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C6ABB62-57F4-4063-8ACA-1BB63A03E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7931" y="640488"/>
                <a:ext cx="1136886" cy="1596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188E03A-DA5C-4F41-96E9-75546C5AD1EA}"/>
              </a:ext>
            </a:extLst>
          </p:cNvPr>
          <p:cNvSpPr txBox="1"/>
          <p:nvPr/>
        </p:nvSpPr>
        <p:spPr>
          <a:xfrm>
            <a:off x="4941277" y="1556238"/>
            <a:ext cx="5549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MovieClient </a:t>
            </a:r>
            <a:r>
              <a:rPr lang="ko-KR" altLang="en-US" sz="1400"/>
              <a:t>객체 사용해야 하므로 </a:t>
            </a:r>
            <a:r>
              <a:rPr lang="en-US" altLang="ko-KR" sz="1400"/>
              <a:t>getInstance() </a:t>
            </a:r>
            <a:r>
              <a:rPr lang="ko-KR" altLang="en-US" sz="1400"/>
              <a:t>해서 객체 생성함</a:t>
            </a:r>
            <a:r>
              <a:rPr lang="en-US" altLang="ko-KR" sz="1400"/>
              <a:t>.</a:t>
            </a:r>
            <a:endParaRPr lang="ko-KR" altLang="en-US" sz="1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9128CCC-A356-49FB-9C4D-B6363FE40258}"/>
                  </a:ext>
                </a:extLst>
              </p14:cNvPr>
              <p14:cNvContentPartPr/>
              <p14:nvPr/>
            </p14:nvContentPartPr>
            <p14:xfrm>
              <a:off x="5753174" y="3876168"/>
              <a:ext cx="602640" cy="23533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9128CCC-A356-49FB-9C4D-B6363FE402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174" y="3867528"/>
                <a:ext cx="620280" cy="2370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71AE4B-59F1-49E9-84B2-6730FBD5E072}"/>
              </a:ext>
            </a:extLst>
          </p:cNvPr>
          <p:cNvSpPr txBox="1"/>
          <p:nvPr/>
        </p:nvSpPr>
        <p:spPr>
          <a:xfrm>
            <a:off x="6456925" y="4396154"/>
            <a:ext cx="5693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AsyncTask </a:t>
            </a:r>
            <a:r>
              <a:rPr lang="ko-KR" altLang="en-US" sz="1400"/>
              <a:t>를 상속받은 </a:t>
            </a:r>
            <a:r>
              <a:rPr lang="en-US" altLang="ko-KR" sz="1400"/>
              <a:t>PopularMoviesAsync</a:t>
            </a:r>
            <a:r>
              <a:rPr lang="ko-KR" altLang="en-US" sz="1400"/>
              <a:t> 이너클래스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client</a:t>
            </a:r>
            <a:r>
              <a:rPr lang="ko-KR" altLang="en-US" sz="1400"/>
              <a:t> 클래스를 통해서 </a:t>
            </a:r>
            <a:r>
              <a:rPr lang="en-US" altLang="ko-KR" sz="1400"/>
              <a:t>fetchData </a:t>
            </a:r>
            <a:r>
              <a:rPr lang="ko-KR" altLang="en-US" sz="1400"/>
              <a:t>메소드를 호출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doInBackground </a:t>
            </a:r>
            <a:r>
              <a:rPr lang="ko-KR" altLang="en-US" sz="1400"/>
              <a:t>메소드 안에서 </a:t>
            </a:r>
            <a:r>
              <a:rPr lang="en-US" altLang="ko-KR" sz="1400"/>
              <a:t>fetch</a:t>
            </a:r>
            <a:r>
              <a:rPr lang="ko-KR" altLang="en-US" sz="1400"/>
              <a:t>하므로 이 작업은 백그라운드에서 처리된다</a:t>
            </a:r>
            <a:r>
              <a:rPr lang="en-US" altLang="ko-KR" sz="1400"/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19DA017-A0D6-4656-BC97-0C6E451B0540}"/>
                  </a:ext>
                </a:extLst>
              </p14:cNvPr>
              <p14:cNvContentPartPr/>
              <p14:nvPr/>
            </p14:nvContentPartPr>
            <p14:xfrm>
              <a:off x="578534" y="4153929"/>
              <a:ext cx="286920" cy="225684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19DA017-A0D6-4656-BC97-0C6E451B05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534" y="4145289"/>
                <a:ext cx="304560" cy="22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F86E9E7-633F-4DF1-96AD-ABB187479868}"/>
                  </a:ext>
                </a:extLst>
              </p14:cNvPr>
              <p14:cNvContentPartPr/>
              <p14:nvPr/>
            </p14:nvContentPartPr>
            <p14:xfrm>
              <a:off x="219614" y="2830929"/>
              <a:ext cx="408960" cy="19252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F86E9E7-633F-4DF1-96AD-ABB1874798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614" y="2822289"/>
                <a:ext cx="426600" cy="19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2CF4B0D-258B-42C5-AF76-2AAE82270FFE}"/>
                  </a:ext>
                </a:extLst>
              </p14:cNvPr>
              <p14:cNvContentPartPr/>
              <p14:nvPr/>
            </p14:nvContentPartPr>
            <p14:xfrm>
              <a:off x="4643654" y="2603769"/>
              <a:ext cx="723960" cy="3078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2CF4B0D-258B-42C5-AF76-2AAE82270F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5014" y="2594769"/>
                <a:ext cx="741600" cy="325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62BFDAC-0FCA-46CD-86A4-29C6CA936BBC}"/>
              </a:ext>
            </a:extLst>
          </p:cNvPr>
          <p:cNvSpPr txBox="1"/>
          <p:nvPr/>
        </p:nvSpPr>
        <p:spPr>
          <a:xfrm>
            <a:off x="5501785" y="2500759"/>
            <a:ext cx="509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AsyncTask(Client</a:t>
            </a:r>
            <a:r>
              <a:rPr lang="ko-KR" alt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객체로 초기화</a:t>
            </a:r>
            <a:r>
              <a:rPr lang="en-US" altLang="ko-KR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).execute()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통해 </a:t>
            </a:r>
            <a:r>
              <a:rPr lang="ko-KR" altLang="en-US" sz="1400"/>
              <a:t>백그라운드 작업 실행</a:t>
            </a:r>
            <a:r>
              <a:rPr lang="en-US" altLang="ko-KR" sz="1400"/>
              <a:t>. ViewModel</a:t>
            </a:r>
            <a:r>
              <a:rPr lang="ko-KR" altLang="en-US" sz="1400"/>
              <a:t> 레이어를 통해서 호출된다</a:t>
            </a:r>
            <a:r>
              <a:rPr lang="en-US" altLang="ko-KR" sz="1400"/>
              <a:t>.</a:t>
            </a:r>
            <a:endParaRPr lang="ko-KR" alt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4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877F1C-0930-413B-8410-AC9BBFA9ECB8}"/>
              </a:ext>
            </a:extLst>
          </p:cNvPr>
          <p:cNvSpPr/>
          <p:nvPr/>
        </p:nvSpPr>
        <p:spPr>
          <a:xfrm>
            <a:off x="5177366" y="4445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8F3932-5CA8-49AE-BFF6-0BB632D1FFB1}"/>
              </a:ext>
            </a:extLst>
          </p:cNvPr>
          <p:cNvSpPr/>
          <p:nvPr/>
        </p:nvSpPr>
        <p:spPr>
          <a:xfrm>
            <a:off x="5177366" y="20193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ViewModel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4597D9-69FE-452B-9654-A24BFED2E600}"/>
              </a:ext>
            </a:extLst>
          </p:cNvPr>
          <p:cNvSpPr/>
          <p:nvPr/>
        </p:nvSpPr>
        <p:spPr>
          <a:xfrm>
            <a:off x="5177366" y="35941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Repository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144372-2884-4D91-855D-3B6EC102EEE0}"/>
              </a:ext>
            </a:extLst>
          </p:cNvPr>
          <p:cNvSpPr/>
          <p:nvPr/>
        </p:nvSpPr>
        <p:spPr>
          <a:xfrm>
            <a:off x="3272366" y="4940300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Database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58AB9C-EA96-441C-B36B-15D5789DA548}"/>
              </a:ext>
            </a:extLst>
          </p:cNvPr>
          <p:cNvSpPr/>
          <p:nvPr/>
        </p:nvSpPr>
        <p:spPr>
          <a:xfrm>
            <a:off x="7082366" y="4940299"/>
            <a:ext cx="1905000" cy="1058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Remote Data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6157DB-557C-40FB-B408-07B81AD29794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4224866" y="4123267"/>
            <a:ext cx="952500" cy="81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484094-F25F-425F-B924-B11D911DA9B1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7082366" y="4123267"/>
            <a:ext cx="952500" cy="81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8D6FAE-057F-41F9-9A00-BADCC660A4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29866" y="3077633"/>
            <a:ext cx="0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CF34E7-9D22-4F7E-9BE0-71E5236117DD}"/>
              </a:ext>
            </a:extLst>
          </p:cNvPr>
          <p:cNvCxnSpPr>
            <a:cxnSpLocks/>
          </p:cNvCxnSpPr>
          <p:nvPr/>
        </p:nvCxnSpPr>
        <p:spPr>
          <a:xfrm>
            <a:off x="6151032" y="1502833"/>
            <a:ext cx="0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E72291-E2AE-46FE-A5DE-A1DB276688F0}"/>
              </a:ext>
            </a:extLst>
          </p:cNvPr>
          <p:cNvSpPr txBox="1"/>
          <p:nvPr/>
        </p:nvSpPr>
        <p:spPr>
          <a:xfrm>
            <a:off x="7200900" y="2853267"/>
            <a:ext cx="228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Repository</a:t>
            </a:r>
            <a:r>
              <a:rPr lang="ko-KR" altLang="en-US"/>
              <a:t>에서 가져온 정보를 </a:t>
            </a:r>
            <a:r>
              <a:rPr lang="en-US" altLang="ko-KR"/>
              <a:t>getter </a:t>
            </a:r>
            <a:r>
              <a:rPr lang="ko-KR" altLang="en-US"/>
              <a:t>를 통해서 </a:t>
            </a:r>
            <a:r>
              <a:rPr lang="en-US" altLang="ko-KR"/>
              <a:t>ViewModel </a:t>
            </a:r>
            <a:r>
              <a:rPr lang="ko-KR" altLang="en-US"/>
              <a:t>에서 다시 가져온다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1E71D-6465-4D9A-BBA0-F09960AF8B73}"/>
              </a:ext>
            </a:extLst>
          </p:cNvPr>
          <p:cNvCxnSpPr>
            <a:cxnSpLocks/>
          </p:cNvCxnSpPr>
          <p:nvPr/>
        </p:nvCxnSpPr>
        <p:spPr>
          <a:xfrm flipH="1" flipV="1">
            <a:off x="6925733" y="4442883"/>
            <a:ext cx="736600" cy="73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7E3AC7-956B-4920-AE56-C820D402CF25}"/>
              </a:ext>
            </a:extLst>
          </p:cNvPr>
          <p:cNvCxnSpPr>
            <a:cxnSpLocks/>
          </p:cNvCxnSpPr>
          <p:nvPr/>
        </p:nvCxnSpPr>
        <p:spPr>
          <a:xfrm flipH="1" flipV="1">
            <a:off x="6527801" y="2908301"/>
            <a:ext cx="182032" cy="8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A54909E-AB84-40A0-994D-6265AB1E9C8E}"/>
              </a:ext>
            </a:extLst>
          </p:cNvPr>
          <p:cNvCxnSpPr>
            <a:cxnSpLocks/>
          </p:cNvCxnSpPr>
          <p:nvPr/>
        </p:nvCxnSpPr>
        <p:spPr>
          <a:xfrm flipH="1" flipV="1">
            <a:off x="6436785" y="1257303"/>
            <a:ext cx="52915" cy="89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72D94D-2628-4B89-83EB-6FB1071807A5}"/>
              </a:ext>
            </a:extLst>
          </p:cNvPr>
          <p:cNvSpPr txBox="1"/>
          <p:nvPr/>
        </p:nvSpPr>
        <p:spPr>
          <a:xfrm>
            <a:off x="298893" y="259834"/>
            <a:ext cx="434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ViewModel class</a:t>
            </a:r>
            <a:r>
              <a:rPr lang="ko-KR" altLang="en-US" sz="2800" b="1"/>
              <a:t> 의 역할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6395CD-1766-4C97-8968-0BC9D5871DDA}"/>
              </a:ext>
            </a:extLst>
          </p:cNvPr>
          <p:cNvSpPr txBox="1"/>
          <p:nvPr/>
        </p:nvSpPr>
        <p:spPr>
          <a:xfrm>
            <a:off x="7294033" y="529073"/>
            <a:ext cx="480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ViewModel </a:t>
            </a:r>
            <a:r>
              <a:rPr lang="ko-KR" altLang="en-US"/>
              <a:t>을 상속받은 </a:t>
            </a:r>
            <a:r>
              <a:rPr lang="en-US" altLang="ko-KR"/>
              <a:t>MyViewModel </a:t>
            </a:r>
            <a:r>
              <a:rPr lang="ko-KR" altLang="en-US"/>
              <a:t>클래스의 객체는 </a:t>
            </a:r>
            <a:r>
              <a:rPr lang="en-US" altLang="ko-KR"/>
              <a:t>UI</a:t>
            </a:r>
            <a:r>
              <a:rPr lang="ko-KR" altLang="en-US"/>
              <a:t>에서 </a:t>
            </a:r>
            <a:r>
              <a:rPr lang="en-US" altLang="ko-KR"/>
              <a:t>.observe() </a:t>
            </a:r>
            <a:r>
              <a:rPr lang="ko-KR" altLang="en-US"/>
              <a:t>메소드를 통해 </a:t>
            </a:r>
            <a:r>
              <a:rPr lang="en-US" altLang="ko-KR"/>
              <a:t>LiveData</a:t>
            </a:r>
            <a:r>
              <a:rPr lang="ko-KR" altLang="en-US"/>
              <a:t>의 변화를 관찰할 수 있도록 해준다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FC49E3-5971-4CF2-BC03-44E5C017F040}"/>
              </a:ext>
            </a:extLst>
          </p:cNvPr>
          <p:cNvSpPr txBox="1"/>
          <p:nvPr/>
        </p:nvSpPr>
        <p:spPr>
          <a:xfrm>
            <a:off x="169912" y="939608"/>
            <a:ext cx="50270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MyViewModel extends ViewModel{</a:t>
            </a:r>
          </a:p>
          <a:p>
            <a:endParaRPr lang="en-US" altLang="ko-KR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1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private final </a:t>
            </a: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RemoteRepo </a:t>
            </a:r>
            <a:r>
              <a:rPr lang="ko-KR" altLang="ko-KR" sz="11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remoteRepo</a:t>
            </a: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;</a:t>
            </a:r>
            <a:b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100" b="1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1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public </a:t>
            </a: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RemoteViewModel(){</a:t>
            </a:r>
            <a:b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</a:t>
            </a:r>
            <a:r>
              <a:rPr lang="ko-KR" altLang="ko-KR" sz="11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remoteRepo </a:t>
            </a: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= RemoteRepo.</a:t>
            </a:r>
            <a:r>
              <a:rPr lang="ko-KR" altLang="ko-KR" sz="1100" b="1" i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getInstance</a:t>
            </a: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();</a:t>
            </a:r>
            <a:b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}</a:t>
            </a:r>
            <a:b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br>
              <a:rPr lang="ko-KR" altLang="ko-KR" sz="1100" b="1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1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public </a:t>
            </a: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MutableLiveData&lt;MovieResponse&gt; getPopularMovies(){</a:t>
            </a:r>
            <a:b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</a:t>
            </a:r>
            <a:r>
              <a:rPr lang="ko-KR" altLang="ko-KR" sz="11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return </a:t>
            </a:r>
            <a:r>
              <a:rPr lang="ko-KR" altLang="ko-KR" sz="11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remoteRepo</a:t>
            </a: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.getPopularMoviesRepo();</a:t>
            </a:r>
            <a:b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}</a:t>
            </a:r>
            <a:b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endParaRPr lang="en-US" altLang="ko-KR" sz="1100" b="1">
              <a:solidFill>
                <a:srgbClr val="000000"/>
              </a:solidFill>
              <a:latin typeface="Courier New" panose="02070309020205020404" pitchFamily="49" charset="0"/>
              <a:ea typeface="Source Code Pro"/>
              <a:cs typeface="Courier New" panose="02070309020205020404" pitchFamily="49" charset="0"/>
            </a:endParaRPr>
          </a:p>
          <a:p>
            <a:br>
              <a:rPr lang="ko-KR" altLang="ko-KR" sz="1100" b="1" i="1">
                <a:solidFill>
                  <a:srgbClr val="808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100" b="1">
                <a:solidFill>
                  <a:srgbClr val="00008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public void </a:t>
            </a: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fetchPopularMoviesFromRemote(){</a:t>
            </a:r>
            <a:b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   </a:t>
            </a:r>
            <a:r>
              <a:rPr lang="ko-KR" altLang="ko-KR" sz="1100" b="1">
                <a:solidFill>
                  <a:srgbClr val="660E7A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remoteRepo</a:t>
            </a: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.fetchPopularMoviesAsync();</a:t>
            </a:r>
            <a:b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</a:br>
            <a:r>
              <a:rPr lang="ko-KR" altLang="ko-KR" sz="1100" b="1">
                <a:solidFill>
                  <a:srgbClr val="000000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}</a:t>
            </a:r>
            <a:endParaRPr lang="en-US" altLang="ko-KR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753042-DACB-4503-833C-31F732C743D3}"/>
              </a:ext>
            </a:extLst>
          </p:cNvPr>
          <p:cNvSpPr txBox="1"/>
          <p:nvPr/>
        </p:nvSpPr>
        <p:spPr>
          <a:xfrm>
            <a:off x="3932767" y="126362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repository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 객체 초기화 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–&gt;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객체 사용하려고</a:t>
            </a:r>
            <a:endParaRPr lang="ko-KR" altLang="en-US" sz="1200" b="1" kern="120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00760FA9-31E0-44D2-BD3F-469267052422}"/>
                  </a:ext>
                </a:extLst>
              </p14:cNvPr>
              <p14:cNvContentPartPr/>
              <p14:nvPr/>
            </p14:nvContentPartPr>
            <p14:xfrm>
              <a:off x="-199076" y="1336047"/>
              <a:ext cx="8047440" cy="3895966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00760FA9-31E0-44D2-BD3F-4692670524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08076" y="1327407"/>
                <a:ext cx="8065080" cy="3913606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6F53F632-A138-4B16-B19A-83448BC14B9E}"/>
              </a:ext>
            </a:extLst>
          </p:cNvPr>
          <p:cNvSpPr txBox="1"/>
          <p:nvPr/>
        </p:nvSpPr>
        <p:spPr>
          <a:xfrm>
            <a:off x="356684" y="4683206"/>
            <a:ext cx="2261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Repository</a:t>
            </a:r>
            <a:r>
              <a:rPr lang="ko-KR" altLang="en-US" sz="1200" b="1"/>
              <a:t> 로의 접근은 오직 </a:t>
            </a:r>
            <a:r>
              <a:rPr lang="en-US" altLang="ko-KR" sz="1200" b="1"/>
              <a:t>ViewModel </a:t>
            </a:r>
            <a:r>
              <a:rPr lang="ko-KR" altLang="en-US" sz="1200" b="1"/>
              <a:t>클래스를 통해서만 가능</a:t>
            </a:r>
            <a:r>
              <a:rPr lang="en-US" altLang="ko-KR" sz="1200" b="1"/>
              <a:t>. </a:t>
            </a:r>
          </a:p>
          <a:p>
            <a:r>
              <a:rPr lang="ko-KR" altLang="en-US" sz="1200"/>
              <a:t>따라서 </a:t>
            </a:r>
            <a:r>
              <a:rPr lang="en-US" altLang="ko-KR" sz="1200"/>
              <a:t>fetchData </a:t>
            </a:r>
            <a:r>
              <a:rPr lang="ko-KR" altLang="en-US" sz="1200"/>
              <a:t>작업도 </a:t>
            </a:r>
            <a:r>
              <a:rPr lang="en-US" altLang="ko-KR" sz="1200"/>
              <a:t>ViewModel </a:t>
            </a:r>
            <a:r>
              <a:rPr lang="ko-KR" altLang="en-US" sz="1200"/>
              <a:t>에서 일어나고</a:t>
            </a:r>
            <a:r>
              <a:rPr lang="en-US" altLang="ko-KR" sz="1200"/>
              <a:t>, fetch </a:t>
            </a:r>
            <a:r>
              <a:rPr lang="ko-KR" altLang="en-US" sz="1200"/>
              <a:t>가 일어난 후에 얻은 정보를 다시 </a:t>
            </a:r>
            <a:r>
              <a:rPr lang="en-US" altLang="ko-KR" sz="1200"/>
              <a:t>getter</a:t>
            </a:r>
            <a:r>
              <a:rPr lang="ko-KR" altLang="en-US" sz="1200"/>
              <a:t> 를 통해서 얻어오는 것도 </a:t>
            </a:r>
            <a:r>
              <a:rPr lang="en-US" altLang="ko-KR" sz="1200"/>
              <a:t>ViewModel </a:t>
            </a:r>
            <a:r>
              <a:rPr lang="ko-KR" altLang="en-US" sz="1200"/>
              <a:t>에서 일어남</a:t>
            </a:r>
            <a:r>
              <a:rPr lang="en-US" altLang="ko-KR" sz="12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76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2595B1-7ADD-4BFD-9469-EB183C3714C0}"/>
              </a:ext>
            </a:extLst>
          </p:cNvPr>
          <p:cNvGrpSpPr/>
          <p:nvPr/>
        </p:nvGrpSpPr>
        <p:grpSpPr>
          <a:xfrm>
            <a:off x="515977" y="224694"/>
            <a:ext cx="3809838" cy="4004408"/>
            <a:chOff x="3272366" y="444500"/>
            <a:chExt cx="5715000" cy="555413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95B32C8-7EA6-41D9-BF70-284389ED4127}"/>
                </a:ext>
              </a:extLst>
            </p:cNvPr>
            <p:cNvSpPr/>
            <p:nvPr/>
          </p:nvSpPr>
          <p:spPr>
            <a:xfrm>
              <a:off x="5177366" y="444500"/>
              <a:ext cx="1905000" cy="10583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UI</a:t>
              </a:r>
              <a:endParaRPr lang="ko-KR" altLang="en-US" sz="14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3659416-20BF-466F-8ACF-E679BBFAB834}"/>
                </a:ext>
              </a:extLst>
            </p:cNvPr>
            <p:cNvSpPr/>
            <p:nvPr/>
          </p:nvSpPr>
          <p:spPr>
            <a:xfrm>
              <a:off x="5177366" y="2019300"/>
              <a:ext cx="1905000" cy="10583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ViewModel</a:t>
              </a:r>
              <a:endParaRPr lang="ko-KR" altLang="en-US" sz="140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ACD596-8CFC-4EF9-80F1-4BF28E5FB4D0}"/>
                </a:ext>
              </a:extLst>
            </p:cNvPr>
            <p:cNvSpPr/>
            <p:nvPr/>
          </p:nvSpPr>
          <p:spPr>
            <a:xfrm>
              <a:off x="5177366" y="3594100"/>
              <a:ext cx="1905000" cy="10583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Repository</a:t>
              </a:r>
              <a:endParaRPr lang="ko-KR" altLang="en-US" sz="140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FA810F5-AA5B-4F89-96B7-8BD05B7D9244}"/>
                </a:ext>
              </a:extLst>
            </p:cNvPr>
            <p:cNvSpPr/>
            <p:nvPr/>
          </p:nvSpPr>
          <p:spPr>
            <a:xfrm>
              <a:off x="3272366" y="4940300"/>
              <a:ext cx="1905000" cy="10583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Database</a:t>
              </a:r>
              <a:endParaRPr lang="ko-KR" altLang="en-US" sz="14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B077E25-1793-4A52-8F19-A32E0EB18873}"/>
                </a:ext>
              </a:extLst>
            </p:cNvPr>
            <p:cNvSpPr/>
            <p:nvPr/>
          </p:nvSpPr>
          <p:spPr>
            <a:xfrm>
              <a:off x="7082366" y="4940299"/>
              <a:ext cx="1905000" cy="105833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Remote Data</a:t>
              </a:r>
              <a:endParaRPr lang="ko-KR" altLang="en-US" sz="140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6193A91-0B00-4B56-97E3-9D61A679AA4F}"/>
                </a:ext>
              </a:extLst>
            </p:cNvPr>
            <p:cNvCxnSpPr>
              <a:stCxn id="7" idx="1"/>
              <a:endCxn id="8" idx="0"/>
            </p:cNvCxnSpPr>
            <p:nvPr/>
          </p:nvCxnSpPr>
          <p:spPr>
            <a:xfrm flipH="1">
              <a:off x="4224866" y="4123267"/>
              <a:ext cx="952500" cy="817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3E1664C-8250-4A3F-A4B6-0C8CD1B6E5F3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>
              <a:off x="7082366" y="4123267"/>
              <a:ext cx="952500" cy="817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D369888-22FF-4A8B-8130-301C82865079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6129866" y="3077633"/>
              <a:ext cx="0" cy="516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5684189-CC13-48C5-90B6-8A4BCE2EF63B}"/>
                </a:ext>
              </a:extLst>
            </p:cNvPr>
            <p:cNvCxnSpPr>
              <a:cxnSpLocks/>
            </p:cNvCxnSpPr>
            <p:nvPr/>
          </p:nvCxnSpPr>
          <p:spPr>
            <a:xfrm>
              <a:off x="6151032" y="1502833"/>
              <a:ext cx="0" cy="516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8BAC89E-081B-4AE8-B442-5971499FF7DE}"/>
              </a:ext>
            </a:extLst>
          </p:cNvPr>
          <p:cNvSpPr/>
          <p:nvPr/>
        </p:nvSpPr>
        <p:spPr>
          <a:xfrm>
            <a:off x="4492869" y="426427"/>
            <a:ext cx="4132385" cy="6462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Retrofit</a:t>
            </a:r>
            <a:r>
              <a:rPr lang="ko-KR" altLang="en-US"/>
              <a:t> 라이브러리를 사용해서 </a:t>
            </a:r>
            <a:r>
              <a:rPr lang="en-US" altLang="ko-KR"/>
              <a:t>remote data </a:t>
            </a:r>
            <a:r>
              <a:rPr lang="ko-KR" altLang="en-US"/>
              <a:t>를 </a:t>
            </a:r>
            <a:r>
              <a:rPr lang="en-US" altLang="ko-KR"/>
              <a:t>fetching </a:t>
            </a:r>
            <a:r>
              <a:rPr lang="ko-KR" altLang="en-US"/>
              <a:t>한다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7894F13-E65F-4065-8911-D70133441924}"/>
              </a:ext>
            </a:extLst>
          </p:cNvPr>
          <p:cNvSpPr/>
          <p:nvPr/>
        </p:nvSpPr>
        <p:spPr>
          <a:xfrm>
            <a:off x="6036402" y="3736810"/>
            <a:ext cx="1829785" cy="12139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MovieService</a:t>
            </a: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817227-C232-4CCB-8052-84E8D0688A1C}"/>
              </a:ext>
            </a:extLst>
          </p:cNvPr>
          <p:cNvSpPr/>
          <p:nvPr/>
        </p:nvSpPr>
        <p:spPr>
          <a:xfrm>
            <a:off x="8065959" y="3736810"/>
            <a:ext cx="1829785" cy="12139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RetrofitInstanceBuilder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D573174-56FE-46A6-8587-4131193047D9}"/>
              </a:ext>
            </a:extLst>
          </p:cNvPr>
          <p:cNvSpPr/>
          <p:nvPr/>
        </p:nvSpPr>
        <p:spPr>
          <a:xfrm>
            <a:off x="6951294" y="2270037"/>
            <a:ext cx="1829785" cy="12139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MovieClient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2A2EC-068F-4512-B7DF-4F6D9D13F660}"/>
              </a:ext>
            </a:extLst>
          </p:cNvPr>
          <p:cNvSpPr txBox="1"/>
          <p:nvPr/>
        </p:nvSpPr>
        <p:spPr>
          <a:xfrm>
            <a:off x="5333130" y="5020856"/>
            <a:ext cx="2678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- MovieService</a:t>
            </a:r>
            <a:r>
              <a:rPr lang="ko-KR" altLang="en-US" sz="1400" b="1"/>
              <a:t> 를 통해서 어떤 </a:t>
            </a:r>
            <a:r>
              <a:rPr lang="en-US" altLang="ko-KR" sz="1400" b="1"/>
              <a:t>url</a:t>
            </a:r>
            <a:r>
              <a:rPr lang="ko-KR" altLang="en-US" sz="1400" b="1"/>
              <a:t>을</a:t>
            </a:r>
            <a:r>
              <a:rPr lang="en-US" altLang="ko-KR" sz="1400" b="1"/>
              <a:t>, </a:t>
            </a:r>
            <a:r>
              <a:rPr lang="ko-KR" altLang="en-US" sz="1400" b="1"/>
              <a:t>어떤 형식으로</a:t>
            </a:r>
            <a:r>
              <a:rPr lang="en-US" altLang="ko-KR" sz="1400" b="1"/>
              <a:t>(ex. </a:t>
            </a:r>
            <a:r>
              <a:rPr lang="ko-KR" altLang="en-US" sz="1400" b="1"/>
              <a:t>쿼리</a:t>
            </a:r>
            <a:r>
              <a:rPr lang="en-US" altLang="ko-KR" sz="1400" b="1"/>
              <a:t> </a:t>
            </a:r>
            <a:r>
              <a:rPr lang="ko-KR" altLang="en-US" sz="1400" b="1"/>
              <a:t>몇개</a:t>
            </a:r>
            <a:r>
              <a:rPr lang="en-US" altLang="ko-KR" sz="1400" b="1"/>
              <a:t>, API</a:t>
            </a:r>
            <a:r>
              <a:rPr lang="ko-KR" altLang="en-US" sz="1400" b="1"/>
              <a:t>키 넣는지 마는지 등</a:t>
            </a:r>
            <a:r>
              <a:rPr lang="en-US" altLang="ko-KR" sz="1400" b="1"/>
              <a:t>) </a:t>
            </a:r>
            <a:r>
              <a:rPr lang="ko-KR" altLang="en-US" sz="1400" b="1"/>
              <a:t>우리가 </a:t>
            </a:r>
            <a:endParaRPr lang="en-US" altLang="ko-KR" sz="1400" b="1"/>
          </a:p>
          <a:p>
            <a:r>
              <a:rPr lang="ko-KR" altLang="en-US" sz="1400" b="1"/>
              <a:t>요청할지 </a:t>
            </a:r>
            <a:r>
              <a:rPr lang="en-US" altLang="ko-KR" sz="1400" b="1"/>
              <a:t>interface </a:t>
            </a:r>
            <a:r>
              <a:rPr lang="ko-KR" altLang="en-US" sz="1400" b="1"/>
              <a:t>를 정의 </a:t>
            </a:r>
            <a:endParaRPr lang="en-US" altLang="ko-KR" sz="14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FCC81A-1425-459D-A6DE-43AAF5E89CFC}"/>
              </a:ext>
            </a:extLst>
          </p:cNvPr>
          <p:cNvSpPr/>
          <p:nvPr/>
        </p:nvSpPr>
        <p:spPr>
          <a:xfrm>
            <a:off x="7657848" y="1289070"/>
            <a:ext cx="4475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/>
              <a:t>MovieClient </a:t>
            </a:r>
            <a:r>
              <a:rPr lang="ko-KR" altLang="en-US" sz="1400" b="1"/>
              <a:t>안에서 </a:t>
            </a:r>
            <a:r>
              <a:rPr lang="en-US" altLang="ko-KR" sz="1400" b="1"/>
              <a:t>url </a:t>
            </a:r>
            <a:r>
              <a:rPr lang="ko-KR" altLang="en-US" sz="1400" b="1"/>
              <a:t>로의 요청을 보내는 코드를 작성</a:t>
            </a:r>
            <a:r>
              <a:rPr lang="en-US" altLang="ko-KR" sz="1400" b="1"/>
              <a:t>, </a:t>
            </a:r>
            <a:r>
              <a:rPr lang="ko-KR" altLang="en-US" sz="1400" b="1"/>
              <a:t>요청의 응답은 </a:t>
            </a:r>
            <a:r>
              <a:rPr lang="en-US" altLang="ko-KR" sz="1400" b="1"/>
              <a:t>callback </a:t>
            </a:r>
            <a:r>
              <a:rPr lang="ko-KR" altLang="en-US" sz="1400" b="1"/>
              <a:t>함수들로 받음</a:t>
            </a:r>
            <a:r>
              <a:rPr lang="en-US" altLang="ko-KR" sz="1400" b="1"/>
              <a:t>.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/>
              <a:t>MovieClient </a:t>
            </a:r>
            <a:r>
              <a:rPr lang="ko-KR" altLang="en-US" sz="1400"/>
              <a:t>안에 있는 </a:t>
            </a:r>
            <a:r>
              <a:rPr lang="en-US" altLang="ko-KR" sz="1400"/>
              <a:t>fetch ~ () </a:t>
            </a:r>
            <a:r>
              <a:rPr lang="ko-KR" altLang="en-US" sz="1400"/>
              <a:t>함수는 </a:t>
            </a:r>
            <a:r>
              <a:rPr lang="en-US" altLang="ko-KR" sz="1400"/>
              <a:t>Repository</a:t>
            </a:r>
            <a:r>
              <a:rPr lang="ko-KR" altLang="en-US" sz="1400"/>
              <a:t>의 </a:t>
            </a:r>
            <a:r>
              <a:rPr lang="en-US" altLang="ko-KR" sz="1400"/>
              <a:t>AsyncTask </a:t>
            </a:r>
            <a:r>
              <a:rPr lang="ko-KR" altLang="en-US" sz="1400"/>
              <a:t>에서 호출됨</a:t>
            </a:r>
            <a:r>
              <a:rPr lang="en-US" altLang="ko-KR" sz="1400"/>
              <a:t>.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9042CA-ED45-44A1-9F1F-A7BE6E5AE1BD}"/>
              </a:ext>
            </a:extLst>
          </p:cNvPr>
          <p:cNvSpPr/>
          <p:nvPr/>
        </p:nvSpPr>
        <p:spPr>
          <a:xfrm>
            <a:off x="8011258" y="5020856"/>
            <a:ext cx="32912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/>
              <a:t>RetrofitInstanceBuilder </a:t>
            </a:r>
            <a:r>
              <a:rPr lang="ko-KR" altLang="en-US" sz="1400" b="1"/>
              <a:t>클래스를 통해 </a:t>
            </a:r>
            <a:r>
              <a:rPr lang="en-US" altLang="ko-KR" sz="1400" b="1"/>
              <a:t>url </a:t>
            </a:r>
            <a:r>
              <a:rPr lang="ko-KR" altLang="en-US" sz="1400" b="1"/>
              <a:t>의 </a:t>
            </a:r>
            <a:r>
              <a:rPr lang="en-US" altLang="ko-KR" sz="1400" b="1"/>
              <a:t>base url </a:t>
            </a:r>
            <a:r>
              <a:rPr lang="ko-KR" altLang="en-US" sz="1400" b="1"/>
              <a:t>을 알려주고</a:t>
            </a:r>
            <a:r>
              <a:rPr lang="en-US" altLang="ko-KR" sz="1400" b="1"/>
              <a:t>, url</a:t>
            </a:r>
            <a:r>
              <a:rPr lang="ko-KR" altLang="en-US" sz="1400" b="1"/>
              <a:t>로 넘겨받은 </a:t>
            </a:r>
            <a:r>
              <a:rPr lang="en-US" altLang="ko-KR" sz="1400" b="1"/>
              <a:t>JSON </a:t>
            </a:r>
            <a:r>
              <a:rPr lang="ko-KR" altLang="en-US" sz="1400" b="1"/>
              <a:t>정보를 어떻게 처리할 것인지 정의</a:t>
            </a:r>
            <a:endParaRPr lang="en-US" altLang="ko-KR" sz="1400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E2CA796A-B157-4DAA-968C-FDB656A87A50}"/>
                  </a:ext>
                </a:extLst>
              </p14:cNvPr>
              <p14:cNvContentPartPr/>
              <p14:nvPr/>
            </p14:nvContentPartPr>
            <p14:xfrm>
              <a:off x="2012054" y="1884489"/>
              <a:ext cx="6698520" cy="295128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E2CA796A-B157-4DAA-968C-FDB656A87A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3054" y="1875490"/>
                <a:ext cx="6716160" cy="2968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99DD0EB-F49B-41CE-8AB9-22F8F741DB01}"/>
                  </a:ext>
                </a:extLst>
              </p14:cNvPr>
              <p14:cNvContentPartPr/>
              <p14:nvPr/>
            </p14:nvContentPartPr>
            <p14:xfrm>
              <a:off x="9583574" y="3467409"/>
              <a:ext cx="1294560" cy="139428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99DD0EB-F49B-41CE-8AB9-22F8F741DB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4574" y="3458769"/>
                <a:ext cx="13122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58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378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Gahee</dc:creator>
  <cp:lastModifiedBy>Han Gahee</cp:lastModifiedBy>
  <cp:revision>5</cp:revision>
  <dcterms:created xsi:type="dcterms:W3CDTF">2019-11-20T04:20:52Z</dcterms:created>
  <dcterms:modified xsi:type="dcterms:W3CDTF">2019-11-20T05:05:30Z</dcterms:modified>
</cp:coreProperties>
</file>