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HDEM6CIGKfYpcFewHVn+3wlC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69"/>
            <a:ext cx="12192000" cy="685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522"/>
            <a:ext cx="12191999" cy="688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84"/>
            <a:ext cx="12189893" cy="685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1"/>
            <a:ext cx="12191999" cy="685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443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9088"/>
            <a:ext cx="12191999" cy="69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2024-09-30T11:19:29Z</dcterms:created>
  <dc:creator>Shaimaa Abd el monem</dc:creator>
</cp:coreProperties>
</file>