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306" r:id="rId3"/>
    <p:sldId id="318" r:id="rId4"/>
    <p:sldId id="325" r:id="rId5"/>
    <p:sldId id="319" r:id="rId6"/>
    <p:sldId id="317" r:id="rId7"/>
    <p:sldId id="320" r:id="rId8"/>
    <p:sldId id="321" r:id="rId9"/>
    <p:sldId id="328" r:id="rId10"/>
    <p:sldId id="329" r:id="rId11"/>
    <p:sldId id="322" r:id="rId12"/>
    <p:sldId id="323" r:id="rId13"/>
    <p:sldId id="324" r:id="rId14"/>
    <p:sldId id="31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4660"/>
  </p:normalViewPr>
  <p:slideViewPr>
    <p:cSldViewPr snapToGrid="0">
      <p:cViewPr varScale="1">
        <p:scale>
          <a:sx n="63" d="100"/>
          <a:sy n="63" d="100"/>
        </p:scale>
        <p:origin x="3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B707-4155-48A5-B173-1878D7DD2AB5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FEB2-D149-4F26-97EE-05A4B281F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02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B707-4155-48A5-B173-1878D7DD2AB5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FEB2-D149-4F26-97EE-05A4B281F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6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B707-4155-48A5-B173-1878D7DD2AB5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FEB2-D149-4F26-97EE-05A4B281F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43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B707-4155-48A5-B173-1878D7DD2AB5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FEB2-D149-4F26-97EE-05A4B281FA3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506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B707-4155-48A5-B173-1878D7DD2AB5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FEB2-D149-4F26-97EE-05A4B281F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66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B707-4155-48A5-B173-1878D7DD2AB5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FEB2-D149-4F26-97EE-05A4B281F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38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B707-4155-48A5-B173-1878D7DD2AB5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FEB2-D149-4F26-97EE-05A4B281F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97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B707-4155-48A5-B173-1878D7DD2AB5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FEB2-D149-4F26-97EE-05A4B281F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10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B707-4155-48A5-B173-1878D7DD2AB5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FEB2-D149-4F26-97EE-05A4B281F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B707-4155-48A5-B173-1878D7DD2AB5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FEB2-D149-4F26-97EE-05A4B281F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3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B707-4155-48A5-B173-1878D7DD2AB5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FEB2-D149-4F26-97EE-05A4B281F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1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B707-4155-48A5-B173-1878D7DD2AB5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FEB2-D149-4F26-97EE-05A4B281F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6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B707-4155-48A5-B173-1878D7DD2AB5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FEB2-D149-4F26-97EE-05A4B281F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7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B707-4155-48A5-B173-1878D7DD2AB5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FEB2-D149-4F26-97EE-05A4B281F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7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B707-4155-48A5-B173-1878D7DD2AB5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FEB2-D149-4F26-97EE-05A4B281F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1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B707-4155-48A5-B173-1878D7DD2AB5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FEB2-D149-4F26-97EE-05A4B281F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0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B707-4155-48A5-B173-1878D7DD2AB5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FEB2-D149-4F26-97EE-05A4B281F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7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0EB707-4155-48A5-B173-1878D7DD2AB5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FEB2-D149-4F26-97EE-05A4B281F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889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5302" y="156748"/>
            <a:ext cx="8825658" cy="3329581"/>
          </a:xfrm>
        </p:spPr>
        <p:txBody>
          <a:bodyPr/>
          <a:lstStyle/>
          <a:p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TESTING AND DEPLOYMENT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6715" y="3567435"/>
            <a:ext cx="8825658" cy="861420"/>
          </a:xfrm>
        </p:spPr>
        <p:txBody>
          <a:bodyPr/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DATABRICKS DATA ENGINEER PROFESSIONAL CERTIFICATION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20960" y="6146800"/>
            <a:ext cx="283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SARA IRFAN</a:t>
            </a:r>
            <a:endParaRPr lang="en-US" b="1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20" y="5760720"/>
            <a:ext cx="1230838" cy="7721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5689600"/>
            <a:ext cx="1327518" cy="9448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4040" y="1371600"/>
            <a:ext cx="1264920" cy="11176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9875520" y="5760720"/>
            <a:ext cx="0" cy="1097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865360" y="5760720"/>
            <a:ext cx="23266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185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IMPORTING SYSTEM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8721" y="3007360"/>
            <a:ext cx="7741920" cy="35206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2418080"/>
            <a:ext cx="2522855" cy="178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070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IMPORT FROM EXTERNAL MODULES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from Modules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Directory: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Append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modules directory to the Python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path.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class from the shapes package in the modules directory and confirm it works.</a:t>
            </a: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822" y="4693921"/>
            <a:ext cx="4041458" cy="89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49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INSTALLING PYTHON WHEELS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22984" y="2305786"/>
            <a:ext cx="5344733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 Wheels(Allows</a:t>
            </a:r>
            <a:r>
              <a:rPr kumimoji="0" lang="en-US" alt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Faster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Installation, </a:t>
            </a:r>
            <a:r>
              <a:rPr kumimoji="0" lang="en-US" altLang="en-US" sz="24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Compiled )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Install prebuilt binary packages using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%pip magic command.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Place %pip install commands 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beginning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760" y="2127866"/>
            <a:ext cx="6045200" cy="367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092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89952" y="2177278"/>
            <a:ext cx="802655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Covered replacing %run magic command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relative imports, creating and using Python files,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managing Python paths, and installing Python wheels.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Encourage learners to apply these techniques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better code management in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Databricks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691" y="4893591"/>
            <a:ext cx="8125143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626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FEEL FREE TO CONTACT ME</a:t>
            </a: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SARA IRFAN</a:t>
            </a:r>
          </a:p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EMAIL: Sara.data.insights@gmail.com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960" y="528618"/>
            <a:ext cx="3647440" cy="362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2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290" y="378724"/>
            <a:ext cx="1231499" cy="7742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22" y="2251430"/>
            <a:ext cx="266700" cy="352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22" y="2866185"/>
            <a:ext cx="266700" cy="352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40" y="3480940"/>
            <a:ext cx="266700" cy="352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61" y="4118517"/>
            <a:ext cx="266700" cy="3524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61" y="4719437"/>
            <a:ext cx="266700" cy="3524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56640" y="2225040"/>
            <a:ext cx="63703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EXPLORING THE NOTEBOOK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PYTHON FILE IN DATABRICKS REPOS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IMPORT AND USE THE NEW CLASS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IMPORT FROM EXTERNAL MODEULE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INSTALLING PYTHON WHEELS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03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USING THE PYTHON IMPORTS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57482" y="2196605"/>
            <a:ext cx="9991325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 Python Imports: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Replace %run magic command with Python imports.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Attempt Import: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Try importing the Cube class directly using Python syntax.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950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CREATE A DIRECTORY HELPERS UNDER REPOS OF DATABRICKS WORKSPACE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2" y="1853249"/>
            <a:ext cx="9666287" cy="408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70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CREATE PYTHON FILE IN DATABRICKS REPOS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46111" y="2063732"/>
            <a:ext cx="7649851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Enable File Creation: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to the admin console.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Under workspace settings, enable "Files in Repos"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cube.py File: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the helpers folder, create a file named cube.py.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Paste the Cube class code into this file,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renaming it to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Cube_PY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distinction.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80" y="5018386"/>
            <a:ext cx="10850880" cy="14941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998" y="3652819"/>
            <a:ext cx="3133671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5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2271" y="625438"/>
            <a:ext cx="9404723" cy="1400530"/>
          </a:xfrm>
        </p:spPr>
        <p:txBody>
          <a:bodyPr/>
          <a:lstStyle/>
          <a:p>
            <a:pPr lvl="0" defTabSz="914400" eaLnBrk="0" fontAlgn="base" hangingPunct="0">
              <a:spcAft>
                <a:spcPct val="0"/>
              </a:spcAft>
            </a:pPr>
            <a:r>
              <a:rPr lang="en-US" altLang="en-US" sz="44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EXPLORE THE NOTEBOOK</a:t>
            </a:r>
            <a:endParaRPr lang="en-US" altLang="en-US" sz="4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68032" y="2009359"/>
            <a:ext cx="969688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Cube Class Definition: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Define a Cube class with a constructor that accepts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 argument (the edge of the cube).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Include methods to calculate the cube's volume and surface area.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Run Initial Setup: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Execute the cell to make all local objects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(functions, variables, classes) from the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reference notebook available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1595120"/>
            <a:ext cx="3119120" cy="149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08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 defTabSz="914400" eaLnBrk="0" fontAlgn="base" hangingPunct="0">
              <a:spcAft>
                <a:spcPct val="0"/>
              </a:spcAft>
            </a:pPr>
            <a:r>
              <a:rPr lang="en-US" altLang="en-US" sz="44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IMPORT AND USE THE NEW CLASS</a:t>
            </a:r>
            <a:br>
              <a:rPr lang="en-US" altLang="en-US" sz="4400" b="1" dirty="0" smtClean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 sz="4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72832" y="1975307"/>
            <a:ext cx="4935197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 the Class: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from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helpers.cube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Cube_PY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 the class from the new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 file.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Run and Verify: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Run the cell and create an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instance of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Cube_PY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confirm the import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0" y="2198688"/>
            <a:ext cx="5171440" cy="430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26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WORKING DIRECTORY AND PYTHON PATH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69632" y="2253201"/>
            <a:ext cx="9879243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content of the notebook and the Python file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might look identical, but notebooks contain a special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comment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shell commands (e.g., %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pwd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%ls) to confirm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current working directory.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sys.path.append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to add directories to the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 path for importing modules from outside the current directory.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4420" y="1992947"/>
            <a:ext cx="3032814" cy="19796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8487" y="4099860"/>
            <a:ext cx="1560776" cy="104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408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400" y="741680"/>
            <a:ext cx="10718800" cy="520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20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1724</TotalTime>
  <Words>412</Words>
  <Application>Microsoft Office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TESTING AND DEPLOYMENT</vt:lpstr>
      <vt:lpstr>OUTLINE</vt:lpstr>
      <vt:lpstr>USING THE PYTHON IMPORTS</vt:lpstr>
      <vt:lpstr>CREATE A DIRECTORY HELPERS UNDER REPOS OF DATABRICKS WORKSPACE</vt:lpstr>
      <vt:lpstr>CREATE PYTHON FILE IN DATABRICKS REPOS</vt:lpstr>
      <vt:lpstr>EXPLORE THE NOTEBOOK</vt:lpstr>
      <vt:lpstr>IMPORT AND USE THE NEW CLASS </vt:lpstr>
      <vt:lpstr>WORKING DIRECTORY AND PYTHON PATH</vt:lpstr>
      <vt:lpstr>PowerPoint Presentation</vt:lpstr>
      <vt:lpstr>IMPORTING SYSTEM</vt:lpstr>
      <vt:lpstr>IMPORT FROM EXTERNAL MODULES</vt:lpstr>
      <vt:lpstr>INSTALLING PYTHON WHEELS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Databricks Tooling</dc:title>
  <dc:creator>Microsoft account</dc:creator>
  <cp:lastModifiedBy>Microsoft account</cp:lastModifiedBy>
  <cp:revision>44</cp:revision>
  <dcterms:created xsi:type="dcterms:W3CDTF">2024-07-04T13:03:00Z</dcterms:created>
  <dcterms:modified xsi:type="dcterms:W3CDTF">2024-07-05T17:47:42Z</dcterms:modified>
</cp:coreProperties>
</file>