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40"/>
  </p:notesMasterIdLst>
  <p:sldIdLst>
    <p:sldId id="30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309" r:id="rId14"/>
    <p:sldId id="270" r:id="rId15"/>
    <p:sldId id="271" r:id="rId16"/>
    <p:sldId id="310" r:id="rId17"/>
    <p:sldId id="347" r:id="rId18"/>
    <p:sldId id="348" r:id="rId19"/>
    <p:sldId id="349" r:id="rId20"/>
    <p:sldId id="350" r:id="rId21"/>
    <p:sldId id="351" r:id="rId22"/>
    <p:sldId id="352" r:id="rId23"/>
    <p:sldId id="353" r:id="rId24"/>
    <p:sldId id="354" r:id="rId25"/>
    <p:sldId id="361" r:id="rId26"/>
    <p:sldId id="407" r:id="rId27"/>
    <p:sldId id="417" r:id="rId28"/>
    <p:sldId id="363" r:id="rId29"/>
    <p:sldId id="364" r:id="rId30"/>
    <p:sldId id="367" r:id="rId31"/>
    <p:sldId id="368" r:id="rId32"/>
    <p:sldId id="369" r:id="rId33"/>
    <p:sldId id="371" r:id="rId34"/>
    <p:sldId id="372" r:id="rId35"/>
    <p:sldId id="402" r:id="rId36"/>
    <p:sldId id="373" r:id="rId37"/>
    <p:sldId id="374" r:id="rId38"/>
    <p:sldId id="400" r:id="rId39"/>
  </p:sldIdLst>
  <p:sldSz cx="10693400" cy="7562850"/>
  <p:notesSz cx="10693400" cy="7562850"/>
  <p:defaultTextStyle>
    <a:defPPr>
      <a:defRPr lang="de-DE"/>
    </a:defPPr>
    <a:lvl1pPr marL="0" algn="l" defTabSz="91431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0" algn="l" defTabSz="91431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19" algn="l" defTabSz="91431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78" algn="l" defTabSz="91431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57" algn="l" defTabSz="91431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16" algn="l" defTabSz="91431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75" algn="l" defTabSz="91431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116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1273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7160" algn="l" defTabSz="9143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4319" algn="l" defTabSz="9143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1478" algn="l" defTabSz="9143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957" algn="l" defTabSz="9143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200116" algn="l" defTabSz="9143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7275" algn="l" defTabSz="9143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981986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08770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279772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530478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019333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40D63484-CEA6-4C2C-A277-89C77341BC39}" type="slidenum">
              <a:rPr lang="en-US" altLang="en-US" smtClean="0">
                <a:latin typeface="Helvetica" charset="0"/>
              </a:rPr>
              <a:pPr/>
              <a:t>18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5111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641E7BD1-F450-4BEC-81DA-AF9D222E1C91}" type="slidenum">
              <a:rPr lang="en-US" altLang="en-US" smtClean="0">
                <a:latin typeface="Helvetica" charset="0"/>
              </a:rPr>
              <a:pPr/>
              <a:t>19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628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CFA365AF-F445-4F24-8F1C-1275F050242B}" type="slidenum">
              <a:rPr lang="en-US" altLang="en-US" smtClean="0">
                <a:latin typeface="Helvetica" charset="0"/>
              </a:rPr>
              <a:pPr/>
              <a:t>20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0505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98E9F819-8B6C-4475-B133-7A47ED5B04F5}" type="slidenum">
              <a:rPr lang="en-US" altLang="en-US" smtClean="0">
                <a:latin typeface="Helvetica" charset="0"/>
              </a:rPr>
              <a:pPr/>
              <a:t>21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4283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4350FE6E-5214-490B-872D-DDC7A1EF04F9}" type="slidenum">
              <a:rPr lang="en-US" altLang="en-US" smtClean="0">
                <a:latin typeface="Helvetica" charset="0"/>
              </a:rPr>
              <a:pPr/>
              <a:t>22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7316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F4EB6330-1446-4094-94AD-9E88DFC192BA}" type="slidenum">
              <a:rPr lang="en-US" altLang="en-US" smtClean="0">
                <a:latin typeface="Helvetica" charset="0"/>
              </a:rPr>
              <a:pPr/>
              <a:t>23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884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685066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FDC782F1-7176-4938-BE1F-2C12E3C12A0A}" type="slidenum">
              <a:rPr lang="en-US" altLang="en-US" smtClean="0">
                <a:latin typeface="Helvetica" charset="0"/>
              </a:rPr>
              <a:pPr/>
              <a:t>25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1786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="" xmlns:a16="http://schemas.microsoft.com/office/drawing/2014/main" id="{901C5943-A604-4186-BD17-441B8EDDC0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ABD022F-97F0-4574-BB51-63412DE8BAAC}" type="slidenum">
              <a:rPr lang="en-US" altLang="en-US">
                <a:latin typeface="Helvetica" panose="020B0604020202020204" pitchFamily="34" charset="0"/>
              </a:rPr>
              <a:pPr/>
              <a:t>27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="" xmlns:a16="http://schemas.microsoft.com/office/drawing/2014/main" id="{FF507C2D-484D-4A5B-B922-81627BBC5C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41400" y="698500"/>
            <a:ext cx="4929188" cy="3486150"/>
          </a:xfrm>
          <a:prstGeom prst="rect">
            <a:avLst/>
          </a:prstGeom>
          <a:ln/>
        </p:spPr>
      </p:sp>
      <p:sp>
        <p:nvSpPr>
          <p:cNvPr id="93188" name="Rectangle 3">
            <a:extLst>
              <a:ext uri="{FF2B5EF4-FFF2-40B4-BE49-F238E27FC236}">
                <a16:creationId xmlns="" xmlns:a16="http://schemas.microsoft.com/office/drawing/2014/main" id="{03FF2E32-DC03-4BBA-B152-8A4AC669FB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9902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EBD8279D-D87D-4276-8BE5-D8CFBD71A9A7}" type="slidenum">
              <a:rPr lang="en-US" altLang="en-US" smtClean="0">
                <a:latin typeface="Helvetica" charset="0"/>
              </a:rPr>
              <a:pPr/>
              <a:t>28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2650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0E8CA9E0-7A8F-40F9-9AF2-729F90E9BE6F}" type="slidenum">
              <a:rPr lang="en-US" altLang="en-US" smtClean="0">
                <a:latin typeface="Helvetica" charset="0"/>
              </a:rPr>
              <a:pPr/>
              <a:t>29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2501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60A43D59-4471-4E11-A567-3894CB529AA7}" type="slidenum">
              <a:rPr lang="en-US" altLang="en-US" smtClean="0">
                <a:latin typeface="Helvetica" charset="0"/>
              </a:rPr>
              <a:pPr/>
              <a:t>30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2134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A580014B-294D-4443-8B4F-23A652658B6A}" type="slidenum">
              <a:rPr lang="en-US" altLang="en-US" smtClean="0">
                <a:latin typeface="Helvetica" charset="0"/>
              </a:rPr>
              <a:pPr/>
              <a:t>31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2897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C215E1BA-7AE6-456D-869C-2AE85A918847}" type="slidenum">
              <a:rPr lang="en-US" altLang="en-US" smtClean="0">
                <a:latin typeface="Helvetica" charset="0"/>
              </a:rPr>
              <a:pPr/>
              <a:t>32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8986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62249E71-E5CE-449A-B987-8D83BEDBB63B}" type="slidenum">
              <a:rPr lang="en-US" altLang="en-US" smtClean="0">
                <a:latin typeface="Helvetica" charset="0"/>
              </a:rPr>
              <a:pPr/>
              <a:t>33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0854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EA00778C-BC06-484B-B745-615410ABB4C7}" type="slidenum">
              <a:rPr lang="en-US" altLang="en-US" smtClean="0">
                <a:latin typeface="Helvetica" charset="0"/>
              </a:rPr>
              <a:pPr/>
              <a:t>34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914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DCF799B2-4A68-4E01-B75E-DF6DFD989DB2}" type="slidenum">
              <a:rPr lang="en-US" altLang="en-US" smtClean="0">
                <a:latin typeface="Helvetica" charset="0"/>
              </a:rPr>
              <a:pPr/>
              <a:t>36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291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42911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836DB292-175D-470A-A514-B9631E7127FE}" type="slidenum">
              <a:rPr lang="en-US" altLang="en-US" smtClean="0">
                <a:latin typeface="Helvetica" charset="0"/>
              </a:rPr>
              <a:pPr/>
              <a:t>37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141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810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8345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70172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365773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30380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31463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73573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5143518"/>
            <a:ext cx="1070169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15" tIns="52157" rIns="104315" bIns="52157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802005" y="1932730"/>
            <a:ext cx="9089390" cy="201782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55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802005" y="3982800"/>
            <a:ext cx="9089390" cy="1323007"/>
          </a:xfrm>
        </p:spPr>
        <p:txBody>
          <a:bodyPr lIns="52157" rIns="52157"/>
          <a:lstStyle>
            <a:lvl1pPr marL="0" marR="73020" indent="0" algn="r">
              <a:buNone/>
              <a:defRPr>
                <a:solidFill>
                  <a:schemeClr val="tx2"/>
                </a:solidFill>
              </a:defRPr>
            </a:lvl1pPr>
            <a:lvl2pPr marL="521574" indent="0" algn="ctr">
              <a:buNone/>
            </a:lvl2pPr>
            <a:lvl3pPr marL="1043148" indent="0" algn="ctr">
              <a:buNone/>
            </a:lvl3pPr>
            <a:lvl4pPr marL="1564721" indent="0" algn="ctr">
              <a:buNone/>
            </a:lvl4pPr>
            <a:lvl5pPr marL="2086295" indent="0" algn="ctr">
              <a:buNone/>
            </a:lvl5pPr>
            <a:lvl6pPr marL="2607869" indent="0" algn="ctr">
              <a:buNone/>
            </a:lvl6pPr>
            <a:lvl7pPr marL="3129443" indent="0" algn="ctr">
              <a:buNone/>
            </a:lvl7pPr>
            <a:lvl8pPr marL="3651016" indent="0" algn="ctr">
              <a:buNone/>
            </a:lvl8pPr>
            <a:lvl9pPr marL="417259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4402" y="5462058"/>
            <a:ext cx="10697803" cy="210860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6743080-B8F7-47DC-893B-DDC7CD68C9C4}" type="datetime1">
              <a:rPr lang="en-US" spc="-10" smtClean="0">
                <a:solidFill>
                  <a:srgbClr val="326599"/>
                </a:solidFill>
              </a:rPr>
              <a:t>4/27/2021</a:t>
            </a:fld>
            <a:endParaRPr lang="de-DE" spc="-10" dirty="0">
              <a:solidFill>
                <a:srgbClr val="326599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pc="-10" smtClean="0"/>
              <a:t>O</a:t>
            </a:r>
            <a:r>
              <a:rPr lang="en-US" spc="-5" smtClean="0"/>
              <a:t>p</a:t>
            </a:r>
            <a:r>
              <a:rPr lang="en-US" spc="-10" smtClean="0"/>
              <a:t>e</a:t>
            </a:r>
            <a:r>
              <a:rPr lang="en-US" spc="-15" smtClean="0"/>
              <a:t>r</a:t>
            </a:r>
            <a:r>
              <a:rPr lang="en-US" spc="-10" smtClean="0"/>
              <a:t>ati</a:t>
            </a:r>
            <a:r>
              <a:rPr lang="en-US" spc="-5" smtClean="0"/>
              <a:t>n</a:t>
            </a:r>
            <a:r>
              <a:rPr lang="en-US" spc="-10" smtClean="0"/>
              <a:t>g</a:t>
            </a:r>
            <a:r>
              <a:rPr lang="en-US" spc="-21" smtClean="0">
                <a:latin typeface="Times New Roman"/>
                <a:cs typeface="Times New Roman"/>
              </a:rPr>
              <a:t> </a:t>
            </a:r>
            <a:r>
              <a:rPr lang="en-US" spc="-10" smtClean="0"/>
              <a:t>S</a:t>
            </a:r>
            <a:r>
              <a:rPr lang="en-US" spc="-30" smtClean="0"/>
              <a:t>y</a:t>
            </a:r>
            <a:r>
              <a:rPr lang="en-US" spc="-10" smtClean="0"/>
              <a:t>stem</a:t>
            </a:r>
            <a:r>
              <a:rPr lang="en-US" spc="25" smtClean="0">
                <a:latin typeface="Times New Roman"/>
                <a:cs typeface="Times New Roman"/>
              </a:rPr>
              <a:t> </a:t>
            </a:r>
            <a:r>
              <a:rPr lang="en-US" spc="-10" smtClean="0"/>
              <a:t>C</a:t>
            </a:r>
            <a:r>
              <a:rPr lang="en-US" spc="-5" smtClean="0"/>
              <a:t>on</a:t>
            </a:r>
            <a:r>
              <a:rPr lang="en-US" spc="-10" smtClean="0"/>
              <a:t>ce</a:t>
            </a:r>
            <a:r>
              <a:rPr lang="en-US" spc="-21" smtClean="0"/>
              <a:t>p</a:t>
            </a:r>
            <a:r>
              <a:rPr lang="en-US" spc="-10" smtClean="0"/>
              <a:t>ts</a:t>
            </a:r>
            <a:r>
              <a:rPr lang="en-US" spc="-21" smtClean="0"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–</a:t>
            </a:r>
            <a:r>
              <a:rPr lang="en-US" spc="25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9</a:t>
            </a:r>
            <a:r>
              <a:rPr lang="en-US" sz="1000" baseline="23809" smtClean="0">
                <a:solidFill>
                  <a:srgbClr val="326599"/>
                </a:solidFill>
              </a:rPr>
              <a:t>t</a:t>
            </a:r>
            <a:r>
              <a:rPr lang="en-US" sz="1000" spc="22" baseline="23809" smtClean="0">
                <a:solidFill>
                  <a:srgbClr val="326599"/>
                </a:solidFill>
              </a:rPr>
              <a:t>h</a:t>
            </a:r>
            <a:r>
              <a:rPr lang="en-US" sz="1000" baseline="23809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z="1000" spc="-82" baseline="23809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E</a:t>
            </a:r>
            <a:r>
              <a:rPr lang="en-US" spc="-5" smtClean="0">
                <a:solidFill>
                  <a:srgbClr val="326599"/>
                </a:solidFill>
              </a:rPr>
              <a:t>d</a:t>
            </a:r>
            <a:r>
              <a:rPr lang="en-US" spc="-10" smtClean="0">
                <a:solidFill>
                  <a:srgbClr val="326599"/>
                </a:solidFill>
              </a:rPr>
              <a:t>iti</a:t>
            </a:r>
            <a:r>
              <a:rPr lang="en-US" spc="-5" smtClean="0">
                <a:solidFill>
                  <a:srgbClr val="326599"/>
                </a:solidFill>
              </a:rPr>
              <a:t>o</a:t>
            </a:r>
            <a:r>
              <a:rPr lang="en-US" spc="-10" smtClean="0">
                <a:solidFill>
                  <a:srgbClr val="326599"/>
                </a:solidFill>
              </a:rPr>
              <a:t>n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r>
              <a:rPr lang="en-US" spc="-10" smtClean="0"/>
              <a:t>8.</a:t>
            </a:r>
            <a:fld id="{81D60167-4931-47E6-BA6A-407CBD079E47}" type="slidenum">
              <a:rPr lang="en-US" spc="-10" smtClean="0"/>
              <a:pPr/>
              <a:t>‹#›</a:t>
            </a:fld>
            <a:endParaRPr lang="en-US" spc="-1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670" y="1633577"/>
            <a:ext cx="9624060" cy="483686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BFDFCA-A31A-4FAF-A672-6F4252AA6470}" type="datetime1">
              <a:rPr lang="en-US" spc="-10" smtClean="0">
                <a:solidFill>
                  <a:srgbClr val="326599"/>
                </a:solidFill>
              </a:rPr>
              <a:t>4/27/2021</a:t>
            </a:fld>
            <a:endParaRPr lang="de-DE" spc="-10" dirty="0">
              <a:solidFill>
                <a:srgbClr val="32659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pc="-10" smtClean="0"/>
              <a:t>O</a:t>
            </a:r>
            <a:r>
              <a:rPr lang="en-US" spc="-5" smtClean="0"/>
              <a:t>p</a:t>
            </a:r>
            <a:r>
              <a:rPr lang="en-US" spc="-10" smtClean="0"/>
              <a:t>e</a:t>
            </a:r>
            <a:r>
              <a:rPr lang="en-US" spc="-15" smtClean="0"/>
              <a:t>r</a:t>
            </a:r>
            <a:r>
              <a:rPr lang="en-US" spc="-10" smtClean="0"/>
              <a:t>ati</a:t>
            </a:r>
            <a:r>
              <a:rPr lang="en-US" spc="-5" smtClean="0"/>
              <a:t>n</a:t>
            </a:r>
            <a:r>
              <a:rPr lang="en-US" spc="-10" smtClean="0"/>
              <a:t>g</a:t>
            </a:r>
            <a:r>
              <a:rPr lang="en-US" spc="-21" smtClean="0">
                <a:latin typeface="Times New Roman"/>
                <a:cs typeface="Times New Roman"/>
              </a:rPr>
              <a:t> </a:t>
            </a:r>
            <a:r>
              <a:rPr lang="en-US" spc="-10" smtClean="0"/>
              <a:t>S</a:t>
            </a:r>
            <a:r>
              <a:rPr lang="en-US" spc="-30" smtClean="0"/>
              <a:t>y</a:t>
            </a:r>
            <a:r>
              <a:rPr lang="en-US" spc="-10" smtClean="0"/>
              <a:t>stem</a:t>
            </a:r>
            <a:r>
              <a:rPr lang="en-US" spc="25" smtClean="0">
                <a:latin typeface="Times New Roman"/>
                <a:cs typeface="Times New Roman"/>
              </a:rPr>
              <a:t> </a:t>
            </a:r>
            <a:r>
              <a:rPr lang="en-US" spc="-10" smtClean="0"/>
              <a:t>C</a:t>
            </a:r>
            <a:r>
              <a:rPr lang="en-US" spc="-5" smtClean="0"/>
              <a:t>on</a:t>
            </a:r>
            <a:r>
              <a:rPr lang="en-US" spc="-10" smtClean="0"/>
              <a:t>ce</a:t>
            </a:r>
            <a:r>
              <a:rPr lang="en-US" spc="-21" smtClean="0"/>
              <a:t>p</a:t>
            </a:r>
            <a:r>
              <a:rPr lang="en-US" spc="-10" smtClean="0"/>
              <a:t>ts</a:t>
            </a:r>
            <a:r>
              <a:rPr lang="en-US" spc="-21" smtClean="0"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–</a:t>
            </a:r>
            <a:r>
              <a:rPr lang="en-US" spc="25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9</a:t>
            </a:r>
            <a:r>
              <a:rPr lang="en-US" sz="1000" baseline="23809" smtClean="0">
                <a:solidFill>
                  <a:srgbClr val="326599"/>
                </a:solidFill>
              </a:rPr>
              <a:t>t</a:t>
            </a:r>
            <a:r>
              <a:rPr lang="en-US" sz="1000" spc="22" baseline="23809" smtClean="0">
                <a:solidFill>
                  <a:srgbClr val="326599"/>
                </a:solidFill>
              </a:rPr>
              <a:t>h</a:t>
            </a:r>
            <a:r>
              <a:rPr lang="en-US" sz="1000" baseline="23809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z="1000" spc="-82" baseline="23809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E</a:t>
            </a:r>
            <a:r>
              <a:rPr lang="en-US" spc="-5" smtClean="0">
                <a:solidFill>
                  <a:srgbClr val="326599"/>
                </a:solidFill>
              </a:rPr>
              <a:t>d</a:t>
            </a:r>
            <a:r>
              <a:rPr lang="en-US" spc="-10" smtClean="0">
                <a:solidFill>
                  <a:srgbClr val="326599"/>
                </a:solidFill>
              </a:rPr>
              <a:t>iti</a:t>
            </a:r>
            <a:r>
              <a:rPr lang="en-US" spc="-5" smtClean="0">
                <a:solidFill>
                  <a:srgbClr val="326599"/>
                </a:solidFill>
              </a:rPr>
              <a:t>o</a:t>
            </a:r>
            <a:r>
              <a:rPr lang="en-US" spc="-10" smtClean="0">
                <a:solidFill>
                  <a:srgbClr val="326599"/>
                </a:solidFill>
              </a:rPr>
              <a:t>n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r>
              <a:rPr lang="en-US" spc="-10" smtClean="0"/>
              <a:t>8.</a:t>
            </a:r>
            <a:fld id="{81D60167-4931-47E6-BA6A-407CBD079E47}" type="slidenum">
              <a:rPr lang="en-US" spc="-10" smtClean="0"/>
              <a:pPr/>
              <a:t>‹#›</a:t>
            </a:fld>
            <a:endParaRPr lang="en-US" spc="-1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03693" y="302867"/>
            <a:ext cx="2078652" cy="6167573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670" y="302868"/>
            <a:ext cx="7396268" cy="61675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3EB244-4DD3-44C8-B750-6B4D1B7372F0}" type="datetime1">
              <a:rPr lang="en-US" spc="-10" smtClean="0">
                <a:solidFill>
                  <a:srgbClr val="326599"/>
                </a:solidFill>
              </a:rPr>
              <a:t>4/27/2021</a:t>
            </a:fld>
            <a:endParaRPr lang="de-DE" spc="-10" dirty="0">
              <a:solidFill>
                <a:srgbClr val="32659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pc="-10" smtClean="0"/>
              <a:t>O</a:t>
            </a:r>
            <a:r>
              <a:rPr lang="en-US" spc="-5" smtClean="0"/>
              <a:t>p</a:t>
            </a:r>
            <a:r>
              <a:rPr lang="en-US" spc="-10" smtClean="0"/>
              <a:t>e</a:t>
            </a:r>
            <a:r>
              <a:rPr lang="en-US" spc="-15" smtClean="0"/>
              <a:t>r</a:t>
            </a:r>
            <a:r>
              <a:rPr lang="en-US" spc="-10" smtClean="0"/>
              <a:t>ati</a:t>
            </a:r>
            <a:r>
              <a:rPr lang="en-US" spc="-5" smtClean="0"/>
              <a:t>n</a:t>
            </a:r>
            <a:r>
              <a:rPr lang="en-US" spc="-10" smtClean="0"/>
              <a:t>g</a:t>
            </a:r>
            <a:r>
              <a:rPr lang="en-US" spc="-21" smtClean="0">
                <a:latin typeface="Times New Roman"/>
                <a:cs typeface="Times New Roman"/>
              </a:rPr>
              <a:t> </a:t>
            </a:r>
            <a:r>
              <a:rPr lang="en-US" spc="-10" smtClean="0"/>
              <a:t>S</a:t>
            </a:r>
            <a:r>
              <a:rPr lang="en-US" spc="-30" smtClean="0"/>
              <a:t>y</a:t>
            </a:r>
            <a:r>
              <a:rPr lang="en-US" spc="-10" smtClean="0"/>
              <a:t>stem</a:t>
            </a:r>
            <a:r>
              <a:rPr lang="en-US" spc="25" smtClean="0">
                <a:latin typeface="Times New Roman"/>
                <a:cs typeface="Times New Roman"/>
              </a:rPr>
              <a:t> </a:t>
            </a:r>
            <a:r>
              <a:rPr lang="en-US" spc="-10" smtClean="0"/>
              <a:t>C</a:t>
            </a:r>
            <a:r>
              <a:rPr lang="en-US" spc="-5" smtClean="0"/>
              <a:t>on</a:t>
            </a:r>
            <a:r>
              <a:rPr lang="en-US" spc="-10" smtClean="0"/>
              <a:t>ce</a:t>
            </a:r>
            <a:r>
              <a:rPr lang="en-US" spc="-21" smtClean="0"/>
              <a:t>p</a:t>
            </a:r>
            <a:r>
              <a:rPr lang="en-US" spc="-10" smtClean="0"/>
              <a:t>ts</a:t>
            </a:r>
            <a:r>
              <a:rPr lang="en-US" spc="-21" smtClean="0"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–</a:t>
            </a:r>
            <a:r>
              <a:rPr lang="en-US" spc="25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9</a:t>
            </a:r>
            <a:r>
              <a:rPr lang="en-US" sz="1000" baseline="23809" smtClean="0">
                <a:solidFill>
                  <a:srgbClr val="326599"/>
                </a:solidFill>
              </a:rPr>
              <a:t>t</a:t>
            </a:r>
            <a:r>
              <a:rPr lang="en-US" sz="1000" spc="22" baseline="23809" smtClean="0">
                <a:solidFill>
                  <a:srgbClr val="326599"/>
                </a:solidFill>
              </a:rPr>
              <a:t>h</a:t>
            </a:r>
            <a:r>
              <a:rPr lang="en-US" sz="1000" baseline="23809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z="1000" spc="-82" baseline="23809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E</a:t>
            </a:r>
            <a:r>
              <a:rPr lang="en-US" spc="-5" smtClean="0">
                <a:solidFill>
                  <a:srgbClr val="326599"/>
                </a:solidFill>
              </a:rPr>
              <a:t>d</a:t>
            </a:r>
            <a:r>
              <a:rPr lang="en-US" spc="-10" smtClean="0">
                <a:solidFill>
                  <a:srgbClr val="326599"/>
                </a:solidFill>
              </a:rPr>
              <a:t>iti</a:t>
            </a:r>
            <a:r>
              <a:rPr lang="en-US" spc="-5" smtClean="0">
                <a:solidFill>
                  <a:srgbClr val="326599"/>
                </a:solidFill>
              </a:rPr>
              <a:t>o</a:t>
            </a:r>
            <a:r>
              <a:rPr lang="en-US" spc="-10" smtClean="0">
                <a:solidFill>
                  <a:srgbClr val="326599"/>
                </a:solidFill>
              </a:rPr>
              <a:t>n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r>
              <a:rPr lang="en-US" spc="-10" smtClean="0"/>
              <a:t>8.</a:t>
            </a:r>
            <a:fld id="{81D60167-4931-47E6-BA6A-407CBD079E47}" type="slidenum">
              <a:rPr lang="en-US" spc="-10" smtClean="0"/>
              <a:pPr/>
              <a:t>‹#›</a:t>
            </a:fld>
            <a:endParaRPr lang="en-US" spc="-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45CBD3-784E-42ED-AE19-5CFAAFE920B2}" type="datetime1">
              <a:rPr lang="en-US" spc="-10" smtClean="0">
                <a:solidFill>
                  <a:srgbClr val="326599"/>
                </a:solidFill>
              </a:rPr>
              <a:t>4/27/2021</a:t>
            </a:fld>
            <a:endParaRPr lang="de-DE" spc="-10" dirty="0">
              <a:solidFill>
                <a:srgbClr val="32659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pc="-10" smtClean="0"/>
              <a:t>O</a:t>
            </a:r>
            <a:r>
              <a:rPr lang="en-US" spc="-5" smtClean="0"/>
              <a:t>p</a:t>
            </a:r>
            <a:r>
              <a:rPr lang="en-US" spc="-10" smtClean="0"/>
              <a:t>e</a:t>
            </a:r>
            <a:r>
              <a:rPr lang="en-US" spc="-15" smtClean="0"/>
              <a:t>r</a:t>
            </a:r>
            <a:r>
              <a:rPr lang="en-US" spc="-10" smtClean="0"/>
              <a:t>ati</a:t>
            </a:r>
            <a:r>
              <a:rPr lang="en-US" spc="-5" smtClean="0"/>
              <a:t>n</a:t>
            </a:r>
            <a:r>
              <a:rPr lang="en-US" spc="-10" smtClean="0"/>
              <a:t>g</a:t>
            </a:r>
            <a:r>
              <a:rPr lang="en-US" spc="-21" smtClean="0">
                <a:latin typeface="Times New Roman"/>
                <a:cs typeface="Times New Roman"/>
              </a:rPr>
              <a:t> </a:t>
            </a:r>
            <a:r>
              <a:rPr lang="en-US" spc="-10" smtClean="0"/>
              <a:t>S</a:t>
            </a:r>
            <a:r>
              <a:rPr lang="en-US" spc="-30" smtClean="0"/>
              <a:t>y</a:t>
            </a:r>
            <a:r>
              <a:rPr lang="en-US" spc="-10" smtClean="0"/>
              <a:t>stem</a:t>
            </a:r>
            <a:r>
              <a:rPr lang="en-US" spc="25" smtClean="0">
                <a:latin typeface="Times New Roman"/>
                <a:cs typeface="Times New Roman"/>
              </a:rPr>
              <a:t> </a:t>
            </a:r>
            <a:r>
              <a:rPr lang="en-US" spc="-10" smtClean="0"/>
              <a:t>C</a:t>
            </a:r>
            <a:r>
              <a:rPr lang="en-US" spc="-5" smtClean="0"/>
              <a:t>on</a:t>
            </a:r>
            <a:r>
              <a:rPr lang="en-US" spc="-10" smtClean="0"/>
              <a:t>ce</a:t>
            </a:r>
            <a:r>
              <a:rPr lang="en-US" spc="-21" smtClean="0"/>
              <a:t>p</a:t>
            </a:r>
            <a:r>
              <a:rPr lang="en-US" spc="-10" smtClean="0"/>
              <a:t>ts</a:t>
            </a:r>
            <a:r>
              <a:rPr lang="en-US" spc="-21" smtClean="0"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–</a:t>
            </a:r>
            <a:r>
              <a:rPr lang="en-US" spc="25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9</a:t>
            </a:r>
            <a:r>
              <a:rPr lang="en-US" sz="1000" baseline="23809" smtClean="0">
                <a:solidFill>
                  <a:srgbClr val="326599"/>
                </a:solidFill>
              </a:rPr>
              <a:t>t</a:t>
            </a:r>
            <a:r>
              <a:rPr lang="en-US" sz="1000" spc="22" baseline="23809" smtClean="0">
                <a:solidFill>
                  <a:srgbClr val="326599"/>
                </a:solidFill>
              </a:rPr>
              <a:t>h</a:t>
            </a:r>
            <a:r>
              <a:rPr lang="en-US" sz="1000" baseline="23809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z="1000" spc="-82" baseline="23809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E</a:t>
            </a:r>
            <a:r>
              <a:rPr lang="en-US" spc="-5" smtClean="0">
                <a:solidFill>
                  <a:srgbClr val="326599"/>
                </a:solidFill>
              </a:rPr>
              <a:t>d</a:t>
            </a:r>
            <a:r>
              <a:rPr lang="en-US" spc="-10" smtClean="0">
                <a:solidFill>
                  <a:srgbClr val="326599"/>
                </a:solidFill>
              </a:rPr>
              <a:t>iti</a:t>
            </a:r>
            <a:r>
              <a:rPr lang="en-US" spc="-5" smtClean="0">
                <a:solidFill>
                  <a:srgbClr val="326599"/>
                </a:solidFill>
              </a:rPr>
              <a:t>o</a:t>
            </a:r>
            <a:r>
              <a:rPr lang="en-US" spc="-10" smtClean="0">
                <a:solidFill>
                  <a:srgbClr val="326599"/>
                </a:solidFill>
              </a:rPr>
              <a:t>n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r>
              <a:rPr lang="en-US" spc="-10" smtClean="0"/>
              <a:t>8.</a:t>
            </a:r>
            <a:fld id="{81D60167-4931-47E6-BA6A-407CBD079E47}" type="slidenum">
              <a:rPr lang="en-US" spc="-10" smtClean="0"/>
              <a:pPr/>
              <a:t>‹#›</a:t>
            </a:fld>
            <a:endParaRPr lang="en-US" spc="-1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779" y="1168627"/>
            <a:ext cx="9089390" cy="201676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55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87395" y="3233027"/>
            <a:ext cx="5346700" cy="1604418"/>
          </a:xfrm>
        </p:spPr>
        <p:txBody>
          <a:bodyPr lIns="104315" rIns="104315" anchor="t"/>
          <a:lstStyle>
            <a:lvl1pPr marL="0" indent="0" algn="l">
              <a:buNone/>
              <a:defRPr sz="2600">
                <a:solidFill>
                  <a:schemeClr val="tx1"/>
                </a:solidFill>
              </a:defRPr>
            </a:lvl1pPr>
            <a:lvl2pPr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A6EA40-63B6-42E5-85EB-861A42F574C0}" type="datetime1">
              <a:rPr lang="en-US" spc="-10" smtClean="0">
                <a:solidFill>
                  <a:srgbClr val="326599"/>
                </a:solidFill>
              </a:rPr>
              <a:t>4/27/2021</a:t>
            </a:fld>
            <a:endParaRPr lang="de-DE" spc="-10" dirty="0">
              <a:solidFill>
                <a:srgbClr val="32659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pc="-10" smtClean="0"/>
              <a:t>O</a:t>
            </a:r>
            <a:r>
              <a:rPr lang="en-US" spc="-5" smtClean="0"/>
              <a:t>p</a:t>
            </a:r>
            <a:r>
              <a:rPr lang="en-US" spc="-10" smtClean="0"/>
              <a:t>e</a:t>
            </a:r>
            <a:r>
              <a:rPr lang="en-US" spc="-15" smtClean="0"/>
              <a:t>r</a:t>
            </a:r>
            <a:r>
              <a:rPr lang="en-US" spc="-10" smtClean="0"/>
              <a:t>ati</a:t>
            </a:r>
            <a:r>
              <a:rPr lang="en-US" spc="-5" smtClean="0"/>
              <a:t>n</a:t>
            </a:r>
            <a:r>
              <a:rPr lang="en-US" spc="-10" smtClean="0"/>
              <a:t>g</a:t>
            </a:r>
            <a:r>
              <a:rPr lang="en-US" spc="-21" smtClean="0">
                <a:latin typeface="Times New Roman"/>
                <a:cs typeface="Times New Roman"/>
              </a:rPr>
              <a:t> </a:t>
            </a:r>
            <a:r>
              <a:rPr lang="en-US" spc="-10" smtClean="0"/>
              <a:t>S</a:t>
            </a:r>
            <a:r>
              <a:rPr lang="en-US" spc="-30" smtClean="0"/>
              <a:t>y</a:t>
            </a:r>
            <a:r>
              <a:rPr lang="en-US" spc="-10" smtClean="0"/>
              <a:t>stem</a:t>
            </a:r>
            <a:r>
              <a:rPr lang="en-US" spc="25" smtClean="0">
                <a:latin typeface="Times New Roman"/>
                <a:cs typeface="Times New Roman"/>
              </a:rPr>
              <a:t> </a:t>
            </a:r>
            <a:r>
              <a:rPr lang="en-US" spc="-10" smtClean="0"/>
              <a:t>C</a:t>
            </a:r>
            <a:r>
              <a:rPr lang="en-US" spc="-5" smtClean="0"/>
              <a:t>on</a:t>
            </a:r>
            <a:r>
              <a:rPr lang="en-US" spc="-10" smtClean="0"/>
              <a:t>ce</a:t>
            </a:r>
            <a:r>
              <a:rPr lang="en-US" spc="-21" smtClean="0"/>
              <a:t>p</a:t>
            </a:r>
            <a:r>
              <a:rPr lang="en-US" spc="-10" smtClean="0"/>
              <a:t>ts</a:t>
            </a:r>
            <a:r>
              <a:rPr lang="en-US" spc="-21" smtClean="0"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–</a:t>
            </a:r>
            <a:r>
              <a:rPr lang="en-US" spc="25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9</a:t>
            </a:r>
            <a:r>
              <a:rPr lang="en-US" sz="1000" baseline="23809" smtClean="0">
                <a:solidFill>
                  <a:srgbClr val="326599"/>
                </a:solidFill>
              </a:rPr>
              <a:t>t</a:t>
            </a:r>
            <a:r>
              <a:rPr lang="en-US" sz="1000" spc="22" baseline="23809" smtClean="0">
                <a:solidFill>
                  <a:srgbClr val="326599"/>
                </a:solidFill>
              </a:rPr>
              <a:t>h</a:t>
            </a:r>
            <a:r>
              <a:rPr lang="en-US" sz="1000" baseline="23809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z="1000" spc="-82" baseline="23809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E</a:t>
            </a:r>
            <a:r>
              <a:rPr lang="en-US" spc="-5" smtClean="0">
                <a:solidFill>
                  <a:srgbClr val="326599"/>
                </a:solidFill>
              </a:rPr>
              <a:t>d</a:t>
            </a:r>
            <a:r>
              <a:rPr lang="en-US" spc="-10" smtClean="0">
                <a:solidFill>
                  <a:srgbClr val="326599"/>
                </a:solidFill>
              </a:rPr>
              <a:t>iti</a:t>
            </a:r>
            <a:r>
              <a:rPr lang="en-US" spc="-5" smtClean="0">
                <a:solidFill>
                  <a:srgbClr val="326599"/>
                </a:solidFill>
              </a:rPr>
              <a:t>o</a:t>
            </a:r>
            <a:r>
              <a:rPr lang="en-US" spc="-10" smtClean="0">
                <a:solidFill>
                  <a:srgbClr val="326599"/>
                </a:solidFill>
              </a:rPr>
              <a:t>n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r>
              <a:rPr lang="en-US" spc="-10" smtClean="0"/>
              <a:t>8.</a:t>
            </a:r>
            <a:fld id="{81D60167-4931-47E6-BA6A-407CBD079E47}" type="slidenum">
              <a:rPr lang="en-US" spc="-10" smtClean="0"/>
              <a:pPr/>
              <a:t>‹#›</a:t>
            </a:fld>
            <a:endParaRPr lang="en-US" spc="-10" dirty="0"/>
          </a:p>
        </p:txBody>
      </p:sp>
      <p:sp>
        <p:nvSpPr>
          <p:cNvPr id="7" name="Chevron 6"/>
          <p:cNvSpPr/>
          <p:nvPr/>
        </p:nvSpPr>
        <p:spPr>
          <a:xfrm>
            <a:off x="4252895" y="3314368"/>
            <a:ext cx="213868" cy="252095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4315" tIns="52157" rIns="104315" bIns="52157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034892" y="3314368"/>
            <a:ext cx="213868" cy="252095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4315" tIns="52157" rIns="104315" bIns="52157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670" y="1633576"/>
            <a:ext cx="4722918" cy="4991131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5812" y="1633576"/>
            <a:ext cx="4722918" cy="4991131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F0A572-7408-4F02-ACEF-71E1F874809B}" type="datetime1">
              <a:rPr lang="en-US" spc="-10" smtClean="0">
                <a:solidFill>
                  <a:srgbClr val="326599"/>
                </a:solidFill>
              </a:rPr>
              <a:t>4/27/2021</a:t>
            </a:fld>
            <a:endParaRPr lang="de-DE" spc="-10" dirty="0">
              <a:solidFill>
                <a:srgbClr val="32659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pc="-10" smtClean="0"/>
              <a:t>O</a:t>
            </a:r>
            <a:r>
              <a:rPr lang="en-US" spc="-5" smtClean="0"/>
              <a:t>p</a:t>
            </a:r>
            <a:r>
              <a:rPr lang="en-US" spc="-10" smtClean="0"/>
              <a:t>e</a:t>
            </a:r>
            <a:r>
              <a:rPr lang="en-US" spc="-15" smtClean="0"/>
              <a:t>r</a:t>
            </a:r>
            <a:r>
              <a:rPr lang="en-US" spc="-10" smtClean="0"/>
              <a:t>ati</a:t>
            </a:r>
            <a:r>
              <a:rPr lang="en-US" spc="-5" smtClean="0"/>
              <a:t>n</a:t>
            </a:r>
            <a:r>
              <a:rPr lang="en-US" spc="-10" smtClean="0"/>
              <a:t>g</a:t>
            </a:r>
            <a:r>
              <a:rPr lang="en-US" spc="-21" smtClean="0">
                <a:latin typeface="Times New Roman"/>
                <a:cs typeface="Times New Roman"/>
              </a:rPr>
              <a:t> </a:t>
            </a:r>
            <a:r>
              <a:rPr lang="en-US" spc="-10" smtClean="0"/>
              <a:t>S</a:t>
            </a:r>
            <a:r>
              <a:rPr lang="en-US" spc="-30" smtClean="0"/>
              <a:t>y</a:t>
            </a:r>
            <a:r>
              <a:rPr lang="en-US" spc="-10" smtClean="0"/>
              <a:t>stem</a:t>
            </a:r>
            <a:r>
              <a:rPr lang="en-US" spc="25" smtClean="0">
                <a:latin typeface="Times New Roman"/>
                <a:cs typeface="Times New Roman"/>
              </a:rPr>
              <a:t> </a:t>
            </a:r>
            <a:r>
              <a:rPr lang="en-US" spc="-10" smtClean="0"/>
              <a:t>C</a:t>
            </a:r>
            <a:r>
              <a:rPr lang="en-US" spc="-5" smtClean="0"/>
              <a:t>on</a:t>
            </a:r>
            <a:r>
              <a:rPr lang="en-US" spc="-10" smtClean="0"/>
              <a:t>ce</a:t>
            </a:r>
            <a:r>
              <a:rPr lang="en-US" spc="-21" smtClean="0"/>
              <a:t>p</a:t>
            </a:r>
            <a:r>
              <a:rPr lang="en-US" spc="-10" smtClean="0"/>
              <a:t>ts</a:t>
            </a:r>
            <a:r>
              <a:rPr lang="en-US" spc="-21" smtClean="0"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–</a:t>
            </a:r>
            <a:r>
              <a:rPr lang="en-US" spc="25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9</a:t>
            </a:r>
            <a:r>
              <a:rPr lang="en-US" sz="1000" baseline="23809" smtClean="0">
                <a:solidFill>
                  <a:srgbClr val="326599"/>
                </a:solidFill>
              </a:rPr>
              <a:t>t</a:t>
            </a:r>
            <a:r>
              <a:rPr lang="en-US" sz="1000" spc="22" baseline="23809" smtClean="0">
                <a:solidFill>
                  <a:srgbClr val="326599"/>
                </a:solidFill>
              </a:rPr>
              <a:t>h</a:t>
            </a:r>
            <a:r>
              <a:rPr lang="en-US" sz="1000" baseline="23809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z="1000" spc="-82" baseline="23809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E</a:t>
            </a:r>
            <a:r>
              <a:rPr lang="en-US" spc="-5" smtClean="0">
                <a:solidFill>
                  <a:srgbClr val="326599"/>
                </a:solidFill>
              </a:rPr>
              <a:t>d</a:t>
            </a:r>
            <a:r>
              <a:rPr lang="en-US" spc="-10" smtClean="0">
                <a:solidFill>
                  <a:srgbClr val="326599"/>
                </a:solidFill>
              </a:rPr>
              <a:t>iti</a:t>
            </a:r>
            <a:r>
              <a:rPr lang="en-US" spc="-5" smtClean="0">
                <a:solidFill>
                  <a:srgbClr val="326599"/>
                </a:solidFill>
              </a:rPr>
              <a:t>o</a:t>
            </a:r>
            <a:r>
              <a:rPr lang="en-US" spc="-10" smtClean="0">
                <a:solidFill>
                  <a:srgbClr val="326599"/>
                </a:solidFill>
              </a:rPr>
              <a:t>n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r>
              <a:rPr lang="en-US" spc="-10" smtClean="0"/>
              <a:t>8.</a:t>
            </a:r>
            <a:fld id="{81D60167-4931-47E6-BA6A-407CBD079E47}" type="slidenum">
              <a:rPr lang="en-US" spc="-10" smtClean="0"/>
              <a:pPr/>
              <a:t>‹#›</a:t>
            </a:fld>
            <a:endParaRPr lang="en-US" spc="-1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0" y="301113"/>
            <a:ext cx="9624060" cy="1260475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670" y="5966248"/>
            <a:ext cx="4724775" cy="840317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08630" anchor="ctr"/>
          <a:lstStyle>
            <a:lvl1pPr marL="0" indent="0">
              <a:buNone/>
              <a:defRPr sz="2700" b="0">
                <a:solidFill>
                  <a:schemeClr val="bg1"/>
                </a:solidFill>
              </a:defRPr>
            </a:lvl1pPr>
            <a:lvl2pPr>
              <a:buNone/>
              <a:defRPr sz="2300" b="1"/>
            </a:lvl2pPr>
            <a:lvl3pPr>
              <a:buNone/>
              <a:defRPr sz="21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432101" y="5966248"/>
            <a:ext cx="4726631" cy="840317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08630" anchor="ctr"/>
          <a:lstStyle>
            <a:lvl1pPr marL="0" indent="0">
              <a:buNone/>
              <a:defRPr sz="2700" b="0">
                <a:solidFill>
                  <a:schemeClr val="bg1"/>
                </a:solidFill>
              </a:defRPr>
            </a:lvl1pPr>
            <a:lvl2pPr>
              <a:buNone/>
              <a:defRPr sz="2300" b="1"/>
            </a:lvl2pPr>
            <a:lvl3pPr>
              <a:buNone/>
              <a:defRPr sz="21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34670" y="1592736"/>
            <a:ext cx="4724775" cy="4346889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2099" y="1592736"/>
            <a:ext cx="4726631" cy="4346889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FC5474-1BC0-4FE1-9606-386FB8CCE73F}" type="datetime1">
              <a:rPr lang="en-US" spc="-10" smtClean="0">
                <a:solidFill>
                  <a:srgbClr val="326599"/>
                </a:solidFill>
              </a:rPr>
              <a:t>4/27/2021</a:t>
            </a:fld>
            <a:endParaRPr lang="de-DE" spc="-10" dirty="0">
              <a:solidFill>
                <a:srgbClr val="326599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pc="-10" smtClean="0"/>
              <a:t>O</a:t>
            </a:r>
            <a:r>
              <a:rPr lang="en-US" spc="-5" smtClean="0"/>
              <a:t>p</a:t>
            </a:r>
            <a:r>
              <a:rPr lang="en-US" spc="-10" smtClean="0"/>
              <a:t>e</a:t>
            </a:r>
            <a:r>
              <a:rPr lang="en-US" spc="-15" smtClean="0"/>
              <a:t>r</a:t>
            </a:r>
            <a:r>
              <a:rPr lang="en-US" spc="-10" smtClean="0"/>
              <a:t>ati</a:t>
            </a:r>
            <a:r>
              <a:rPr lang="en-US" spc="-5" smtClean="0"/>
              <a:t>n</a:t>
            </a:r>
            <a:r>
              <a:rPr lang="en-US" spc="-10" smtClean="0"/>
              <a:t>g</a:t>
            </a:r>
            <a:r>
              <a:rPr lang="en-US" spc="-21" smtClean="0">
                <a:latin typeface="Times New Roman"/>
                <a:cs typeface="Times New Roman"/>
              </a:rPr>
              <a:t> </a:t>
            </a:r>
            <a:r>
              <a:rPr lang="en-US" spc="-10" smtClean="0"/>
              <a:t>S</a:t>
            </a:r>
            <a:r>
              <a:rPr lang="en-US" spc="-30" smtClean="0"/>
              <a:t>y</a:t>
            </a:r>
            <a:r>
              <a:rPr lang="en-US" spc="-10" smtClean="0"/>
              <a:t>stem</a:t>
            </a:r>
            <a:r>
              <a:rPr lang="en-US" spc="25" smtClean="0">
                <a:latin typeface="Times New Roman"/>
                <a:cs typeface="Times New Roman"/>
              </a:rPr>
              <a:t> </a:t>
            </a:r>
            <a:r>
              <a:rPr lang="en-US" spc="-10" smtClean="0"/>
              <a:t>C</a:t>
            </a:r>
            <a:r>
              <a:rPr lang="en-US" spc="-5" smtClean="0"/>
              <a:t>on</a:t>
            </a:r>
            <a:r>
              <a:rPr lang="en-US" spc="-10" smtClean="0"/>
              <a:t>ce</a:t>
            </a:r>
            <a:r>
              <a:rPr lang="en-US" spc="-21" smtClean="0"/>
              <a:t>p</a:t>
            </a:r>
            <a:r>
              <a:rPr lang="en-US" spc="-10" smtClean="0"/>
              <a:t>ts</a:t>
            </a:r>
            <a:r>
              <a:rPr lang="en-US" spc="-21" smtClean="0"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–</a:t>
            </a:r>
            <a:r>
              <a:rPr lang="en-US" spc="25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9</a:t>
            </a:r>
            <a:r>
              <a:rPr lang="en-US" sz="1000" baseline="23809" smtClean="0">
                <a:solidFill>
                  <a:srgbClr val="326599"/>
                </a:solidFill>
              </a:rPr>
              <a:t>t</a:t>
            </a:r>
            <a:r>
              <a:rPr lang="en-US" sz="1000" spc="22" baseline="23809" smtClean="0">
                <a:solidFill>
                  <a:srgbClr val="326599"/>
                </a:solidFill>
              </a:rPr>
              <a:t>h</a:t>
            </a:r>
            <a:r>
              <a:rPr lang="en-US" sz="1000" baseline="23809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z="1000" spc="-82" baseline="23809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E</a:t>
            </a:r>
            <a:r>
              <a:rPr lang="en-US" spc="-5" smtClean="0">
                <a:solidFill>
                  <a:srgbClr val="326599"/>
                </a:solidFill>
              </a:rPr>
              <a:t>d</a:t>
            </a:r>
            <a:r>
              <a:rPr lang="en-US" spc="-10" smtClean="0">
                <a:solidFill>
                  <a:srgbClr val="326599"/>
                </a:solidFill>
              </a:rPr>
              <a:t>iti</a:t>
            </a:r>
            <a:r>
              <a:rPr lang="en-US" spc="-5" smtClean="0">
                <a:solidFill>
                  <a:srgbClr val="326599"/>
                </a:solidFill>
              </a:rPr>
              <a:t>o</a:t>
            </a:r>
            <a:r>
              <a:rPr lang="en-US" spc="-10" smtClean="0">
                <a:solidFill>
                  <a:srgbClr val="326599"/>
                </a:solidFill>
              </a:rPr>
              <a:t>n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r>
              <a:rPr lang="en-US" spc="-10" smtClean="0"/>
              <a:t>8.</a:t>
            </a:r>
            <a:fld id="{81D60167-4931-47E6-BA6A-407CBD079E47}" type="slidenum">
              <a:rPr lang="en-US" spc="-10" smtClean="0"/>
              <a:pPr/>
              <a:t>‹#›</a:t>
            </a:fld>
            <a:endParaRPr lang="en-US" spc="-1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27D686-C3DE-4D76-95D6-1BE7BF433077}" type="datetime1">
              <a:rPr lang="en-US" spc="-10" smtClean="0">
                <a:solidFill>
                  <a:srgbClr val="326599"/>
                </a:solidFill>
              </a:rPr>
              <a:t>4/27/2021</a:t>
            </a:fld>
            <a:endParaRPr lang="de-DE" spc="-10" dirty="0">
              <a:solidFill>
                <a:srgbClr val="326599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pc="-10" smtClean="0"/>
              <a:t>O</a:t>
            </a:r>
            <a:r>
              <a:rPr lang="en-US" spc="-5" smtClean="0"/>
              <a:t>p</a:t>
            </a:r>
            <a:r>
              <a:rPr lang="en-US" spc="-10" smtClean="0"/>
              <a:t>e</a:t>
            </a:r>
            <a:r>
              <a:rPr lang="en-US" spc="-15" smtClean="0"/>
              <a:t>r</a:t>
            </a:r>
            <a:r>
              <a:rPr lang="en-US" spc="-10" smtClean="0"/>
              <a:t>ati</a:t>
            </a:r>
            <a:r>
              <a:rPr lang="en-US" spc="-5" smtClean="0"/>
              <a:t>n</a:t>
            </a:r>
            <a:r>
              <a:rPr lang="en-US" spc="-10" smtClean="0"/>
              <a:t>g</a:t>
            </a:r>
            <a:r>
              <a:rPr lang="en-US" spc="-21" smtClean="0">
                <a:latin typeface="Times New Roman"/>
                <a:cs typeface="Times New Roman"/>
              </a:rPr>
              <a:t> </a:t>
            </a:r>
            <a:r>
              <a:rPr lang="en-US" spc="-10" smtClean="0"/>
              <a:t>S</a:t>
            </a:r>
            <a:r>
              <a:rPr lang="en-US" spc="-30" smtClean="0"/>
              <a:t>y</a:t>
            </a:r>
            <a:r>
              <a:rPr lang="en-US" spc="-10" smtClean="0"/>
              <a:t>stem</a:t>
            </a:r>
            <a:r>
              <a:rPr lang="en-US" spc="25" smtClean="0">
                <a:latin typeface="Times New Roman"/>
                <a:cs typeface="Times New Roman"/>
              </a:rPr>
              <a:t> </a:t>
            </a:r>
            <a:r>
              <a:rPr lang="en-US" spc="-10" smtClean="0"/>
              <a:t>C</a:t>
            </a:r>
            <a:r>
              <a:rPr lang="en-US" spc="-5" smtClean="0"/>
              <a:t>on</a:t>
            </a:r>
            <a:r>
              <a:rPr lang="en-US" spc="-10" smtClean="0"/>
              <a:t>ce</a:t>
            </a:r>
            <a:r>
              <a:rPr lang="en-US" spc="-21" smtClean="0"/>
              <a:t>p</a:t>
            </a:r>
            <a:r>
              <a:rPr lang="en-US" spc="-10" smtClean="0"/>
              <a:t>ts</a:t>
            </a:r>
            <a:r>
              <a:rPr lang="en-US" spc="-21" smtClean="0"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–</a:t>
            </a:r>
            <a:r>
              <a:rPr lang="en-US" spc="25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9</a:t>
            </a:r>
            <a:r>
              <a:rPr lang="en-US" sz="1000" baseline="23809" smtClean="0">
                <a:solidFill>
                  <a:srgbClr val="326599"/>
                </a:solidFill>
              </a:rPr>
              <a:t>t</a:t>
            </a:r>
            <a:r>
              <a:rPr lang="en-US" sz="1000" spc="22" baseline="23809" smtClean="0">
                <a:solidFill>
                  <a:srgbClr val="326599"/>
                </a:solidFill>
              </a:rPr>
              <a:t>h</a:t>
            </a:r>
            <a:r>
              <a:rPr lang="en-US" sz="1000" baseline="23809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z="1000" spc="-82" baseline="23809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E</a:t>
            </a:r>
            <a:r>
              <a:rPr lang="en-US" spc="-5" smtClean="0">
                <a:solidFill>
                  <a:srgbClr val="326599"/>
                </a:solidFill>
              </a:rPr>
              <a:t>d</a:t>
            </a:r>
            <a:r>
              <a:rPr lang="en-US" spc="-10" smtClean="0">
                <a:solidFill>
                  <a:srgbClr val="326599"/>
                </a:solidFill>
              </a:rPr>
              <a:t>iti</a:t>
            </a:r>
            <a:r>
              <a:rPr lang="en-US" spc="-5" smtClean="0">
                <a:solidFill>
                  <a:srgbClr val="326599"/>
                </a:solidFill>
              </a:rPr>
              <a:t>o</a:t>
            </a:r>
            <a:r>
              <a:rPr lang="en-US" spc="-10" smtClean="0">
                <a:solidFill>
                  <a:srgbClr val="326599"/>
                </a:solidFill>
              </a:rPr>
              <a:t>n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r>
              <a:rPr lang="en-US" spc="-10" smtClean="0"/>
              <a:t>8.</a:t>
            </a:r>
            <a:fld id="{81D60167-4931-47E6-BA6A-407CBD079E47}" type="slidenum">
              <a:rPr lang="en-US" spc="-10" smtClean="0"/>
              <a:pPr/>
              <a:t>‹#›</a:t>
            </a:fld>
            <a:endParaRPr lang="en-US" spc="-1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E24E76-B5DF-4B00-A05E-90EEE9C693AA}" type="datetime1">
              <a:rPr lang="en-US" spc="-10" smtClean="0">
                <a:solidFill>
                  <a:srgbClr val="326599"/>
                </a:solidFill>
              </a:rPr>
              <a:t>4/27/2021</a:t>
            </a:fld>
            <a:endParaRPr lang="de-DE" spc="-10" dirty="0">
              <a:solidFill>
                <a:srgbClr val="326599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pc="-10" smtClean="0"/>
              <a:t>O</a:t>
            </a:r>
            <a:r>
              <a:rPr lang="en-US" spc="-5" smtClean="0"/>
              <a:t>p</a:t>
            </a:r>
            <a:r>
              <a:rPr lang="en-US" spc="-10" smtClean="0"/>
              <a:t>e</a:t>
            </a:r>
            <a:r>
              <a:rPr lang="en-US" spc="-15" smtClean="0"/>
              <a:t>r</a:t>
            </a:r>
            <a:r>
              <a:rPr lang="en-US" spc="-10" smtClean="0"/>
              <a:t>ati</a:t>
            </a:r>
            <a:r>
              <a:rPr lang="en-US" spc="-5" smtClean="0"/>
              <a:t>n</a:t>
            </a:r>
            <a:r>
              <a:rPr lang="en-US" spc="-10" smtClean="0"/>
              <a:t>g</a:t>
            </a:r>
            <a:r>
              <a:rPr lang="en-US" spc="-21" smtClean="0">
                <a:latin typeface="Times New Roman"/>
                <a:cs typeface="Times New Roman"/>
              </a:rPr>
              <a:t> </a:t>
            </a:r>
            <a:r>
              <a:rPr lang="en-US" spc="-10" smtClean="0"/>
              <a:t>S</a:t>
            </a:r>
            <a:r>
              <a:rPr lang="en-US" spc="-30" smtClean="0"/>
              <a:t>y</a:t>
            </a:r>
            <a:r>
              <a:rPr lang="en-US" spc="-10" smtClean="0"/>
              <a:t>stem</a:t>
            </a:r>
            <a:r>
              <a:rPr lang="en-US" spc="25" smtClean="0">
                <a:latin typeface="Times New Roman"/>
                <a:cs typeface="Times New Roman"/>
              </a:rPr>
              <a:t> </a:t>
            </a:r>
            <a:r>
              <a:rPr lang="en-US" spc="-10" smtClean="0"/>
              <a:t>C</a:t>
            </a:r>
            <a:r>
              <a:rPr lang="en-US" spc="-5" smtClean="0"/>
              <a:t>on</a:t>
            </a:r>
            <a:r>
              <a:rPr lang="en-US" spc="-10" smtClean="0"/>
              <a:t>ce</a:t>
            </a:r>
            <a:r>
              <a:rPr lang="en-US" spc="-21" smtClean="0"/>
              <a:t>p</a:t>
            </a:r>
            <a:r>
              <a:rPr lang="en-US" spc="-10" smtClean="0"/>
              <a:t>ts</a:t>
            </a:r>
            <a:r>
              <a:rPr lang="en-US" spc="-21" smtClean="0"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–</a:t>
            </a:r>
            <a:r>
              <a:rPr lang="en-US" spc="25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9</a:t>
            </a:r>
            <a:r>
              <a:rPr lang="en-US" sz="1000" baseline="23809" smtClean="0">
                <a:solidFill>
                  <a:srgbClr val="326599"/>
                </a:solidFill>
              </a:rPr>
              <a:t>t</a:t>
            </a:r>
            <a:r>
              <a:rPr lang="en-US" sz="1000" spc="22" baseline="23809" smtClean="0">
                <a:solidFill>
                  <a:srgbClr val="326599"/>
                </a:solidFill>
              </a:rPr>
              <a:t>h</a:t>
            </a:r>
            <a:r>
              <a:rPr lang="en-US" sz="1000" baseline="23809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z="1000" spc="-82" baseline="23809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E</a:t>
            </a:r>
            <a:r>
              <a:rPr lang="en-US" spc="-5" smtClean="0">
                <a:solidFill>
                  <a:srgbClr val="326599"/>
                </a:solidFill>
              </a:rPr>
              <a:t>d</a:t>
            </a:r>
            <a:r>
              <a:rPr lang="en-US" spc="-10" smtClean="0">
                <a:solidFill>
                  <a:srgbClr val="326599"/>
                </a:solidFill>
              </a:rPr>
              <a:t>iti</a:t>
            </a:r>
            <a:r>
              <a:rPr lang="en-US" spc="-5" smtClean="0">
                <a:solidFill>
                  <a:srgbClr val="326599"/>
                </a:solidFill>
              </a:rPr>
              <a:t>o</a:t>
            </a:r>
            <a:r>
              <a:rPr lang="en-US" spc="-10" smtClean="0">
                <a:solidFill>
                  <a:srgbClr val="326599"/>
                </a:solidFill>
              </a:rPr>
              <a:t>n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r>
              <a:rPr lang="en-US" spc="-10" smtClean="0"/>
              <a:t>8.</a:t>
            </a:r>
            <a:fld id="{81D60167-4931-47E6-BA6A-407CBD079E47}" type="slidenum">
              <a:rPr lang="en-US" spc="-10" smtClean="0"/>
              <a:pPr/>
              <a:t>‹#›</a:t>
            </a:fld>
            <a:endParaRPr lang="en-US" spc="-1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40" y="5378027"/>
            <a:ext cx="8749521" cy="50419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9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168476" y="5905487"/>
            <a:ext cx="4648065" cy="1008380"/>
          </a:xfrm>
        </p:spPr>
        <p:txBody>
          <a:bodyPr/>
          <a:lstStyle>
            <a:lvl1pPr marL="0" indent="0" algn="r">
              <a:buNone/>
              <a:defRPr sz="1800"/>
            </a:lvl1pPr>
            <a:lvl2pPr>
              <a:buNone/>
              <a:defRPr sz="14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069340" y="302514"/>
            <a:ext cx="8747201" cy="5041900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66890" y="7066538"/>
            <a:ext cx="2245614" cy="403352"/>
          </a:xfrm>
        </p:spPr>
        <p:txBody>
          <a:bodyPr/>
          <a:lstStyle>
            <a:extLst/>
          </a:lstStyle>
          <a:p>
            <a:fld id="{0B7ECE49-5CA2-41F1-8387-B668DC751F34}" type="datetime1">
              <a:rPr lang="en-US" spc="-10" smtClean="0">
                <a:solidFill>
                  <a:srgbClr val="326599"/>
                </a:solidFill>
              </a:rPr>
              <a:t>4/27/2021</a:t>
            </a:fld>
            <a:endParaRPr lang="de-DE" spc="-10" dirty="0">
              <a:solidFill>
                <a:srgbClr val="32659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pc="-10" smtClean="0"/>
              <a:t>O</a:t>
            </a:r>
            <a:r>
              <a:rPr lang="en-US" spc="-5" smtClean="0"/>
              <a:t>p</a:t>
            </a:r>
            <a:r>
              <a:rPr lang="en-US" spc="-10" smtClean="0"/>
              <a:t>e</a:t>
            </a:r>
            <a:r>
              <a:rPr lang="en-US" spc="-15" smtClean="0"/>
              <a:t>r</a:t>
            </a:r>
            <a:r>
              <a:rPr lang="en-US" spc="-10" smtClean="0"/>
              <a:t>ati</a:t>
            </a:r>
            <a:r>
              <a:rPr lang="en-US" spc="-5" smtClean="0"/>
              <a:t>n</a:t>
            </a:r>
            <a:r>
              <a:rPr lang="en-US" spc="-10" smtClean="0"/>
              <a:t>g</a:t>
            </a:r>
            <a:r>
              <a:rPr lang="en-US" spc="-21" smtClean="0">
                <a:latin typeface="Times New Roman"/>
                <a:cs typeface="Times New Roman"/>
              </a:rPr>
              <a:t> </a:t>
            </a:r>
            <a:r>
              <a:rPr lang="en-US" spc="-10" smtClean="0"/>
              <a:t>S</a:t>
            </a:r>
            <a:r>
              <a:rPr lang="en-US" spc="-30" smtClean="0"/>
              <a:t>y</a:t>
            </a:r>
            <a:r>
              <a:rPr lang="en-US" spc="-10" smtClean="0"/>
              <a:t>stem</a:t>
            </a:r>
            <a:r>
              <a:rPr lang="en-US" spc="25" smtClean="0">
                <a:latin typeface="Times New Roman"/>
                <a:cs typeface="Times New Roman"/>
              </a:rPr>
              <a:t> </a:t>
            </a:r>
            <a:r>
              <a:rPr lang="en-US" spc="-10" smtClean="0"/>
              <a:t>C</a:t>
            </a:r>
            <a:r>
              <a:rPr lang="en-US" spc="-5" smtClean="0"/>
              <a:t>on</a:t>
            </a:r>
            <a:r>
              <a:rPr lang="en-US" spc="-10" smtClean="0"/>
              <a:t>ce</a:t>
            </a:r>
            <a:r>
              <a:rPr lang="en-US" spc="-21" smtClean="0"/>
              <a:t>p</a:t>
            </a:r>
            <a:r>
              <a:rPr lang="en-US" spc="-10" smtClean="0"/>
              <a:t>ts</a:t>
            </a:r>
            <a:r>
              <a:rPr lang="en-US" spc="-21" smtClean="0"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–</a:t>
            </a:r>
            <a:r>
              <a:rPr lang="en-US" spc="25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9</a:t>
            </a:r>
            <a:r>
              <a:rPr lang="en-US" sz="1000" baseline="23809" smtClean="0">
                <a:solidFill>
                  <a:srgbClr val="326599"/>
                </a:solidFill>
              </a:rPr>
              <a:t>t</a:t>
            </a:r>
            <a:r>
              <a:rPr lang="en-US" sz="1000" spc="22" baseline="23809" smtClean="0">
                <a:solidFill>
                  <a:srgbClr val="326599"/>
                </a:solidFill>
              </a:rPr>
              <a:t>h</a:t>
            </a:r>
            <a:r>
              <a:rPr lang="en-US" sz="1000" baseline="23809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z="1000" spc="-82" baseline="23809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E</a:t>
            </a:r>
            <a:r>
              <a:rPr lang="en-US" spc="-5" smtClean="0">
                <a:solidFill>
                  <a:srgbClr val="326599"/>
                </a:solidFill>
              </a:rPr>
              <a:t>d</a:t>
            </a:r>
            <a:r>
              <a:rPr lang="en-US" spc="-10" smtClean="0">
                <a:solidFill>
                  <a:srgbClr val="326599"/>
                </a:solidFill>
              </a:rPr>
              <a:t>iti</a:t>
            </a:r>
            <a:r>
              <a:rPr lang="en-US" spc="-5" smtClean="0">
                <a:solidFill>
                  <a:srgbClr val="326599"/>
                </a:solidFill>
              </a:rPr>
              <a:t>o</a:t>
            </a:r>
            <a:r>
              <a:rPr lang="en-US" spc="-10" smtClean="0">
                <a:solidFill>
                  <a:srgbClr val="326599"/>
                </a:solidFill>
              </a:rPr>
              <a:t>n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r>
              <a:rPr lang="en-US" spc="-10" smtClean="0"/>
              <a:t>8.</a:t>
            </a:r>
            <a:fld id="{81D60167-4931-47E6-BA6A-407CBD079E47}" type="slidenum">
              <a:rPr lang="en-US" spc="-10" smtClean="0"/>
              <a:pPr/>
              <a:t>‹#›</a:t>
            </a:fld>
            <a:endParaRPr lang="en-US" spc="-1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4607" y="6002863"/>
            <a:ext cx="8376497" cy="714856"/>
          </a:xfrm>
          <a:noFill/>
        </p:spPr>
        <p:txBody>
          <a:bodyPr lIns="104315" tIns="0" rIns="104315" anchor="t"/>
          <a:lstStyle>
            <a:lvl1pPr marL="0" marR="20863" indent="0" algn="r">
              <a:buNone/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7335" y="209492"/>
            <a:ext cx="10158730" cy="4840224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7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080CC95-7ED6-4C76-B7B1-6CDCF754C478}" type="datetime1">
              <a:rPr lang="en-US" spc="-10" smtClean="0">
                <a:solidFill>
                  <a:srgbClr val="326599"/>
                </a:solidFill>
              </a:rPr>
              <a:t>4/27/2021</a:t>
            </a:fld>
            <a:endParaRPr lang="de-DE" spc="-10" dirty="0">
              <a:solidFill>
                <a:srgbClr val="32659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22251" y="7066539"/>
            <a:ext cx="2748991" cy="40265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pc="-10" smtClean="0"/>
              <a:t>O</a:t>
            </a:r>
            <a:r>
              <a:rPr lang="en-US" spc="-5" smtClean="0"/>
              <a:t>p</a:t>
            </a:r>
            <a:r>
              <a:rPr lang="en-US" spc="-10" smtClean="0"/>
              <a:t>e</a:t>
            </a:r>
            <a:r>
              <a:rPr lang="en-US" spc="-15" smtClean="0"/>
              <a:t>r</a:t>
            </a:r>
            <a:r>
              <a:rPr lang="en-US" spc="-10" smtClean="0"/>
              <a:t>ati</a:t>
            </a:r>
            <a:r>
              <a:rPr lang="en-US" spc="-5" smtClean="0"/>
              <a:t>n</a:t>
            </a:r>
            <a:r>
              <a:rPr lang="en-US" spc="-10" smtClean="0"/>
              <a:t>g</a:t>
            </a:r>
            <a:r>
              <a:rPr lang="en-US" spc="-21" smtClean="0">
                <a:latin typeface="Times New Roman"/>
                <a:cs typeface="Times New Roman"/>
              </a:rPr>
              <a:t> </a:t>
            </a:r>
            <a:r>
              <a:rPr lang="en-US" spc="-10" smtClean="0"/>
              <a:t>S</a:t>
            </a:r>
            <a:r>
              <a:rPr lang="en-US" spc="-30" smtClean="0"/>
              <a:t>y</a:t>
            </a:r>
            <a:r>
              <a:rPr lang="en-US" spc="-10" smtClean="0"/>
              <a:t>stem</a:t>
            </a:r>
            <a:r>
              <a:rPr lang="en-US" spc="25" smtClean="0">
                <a:latin typeface="Times New Roman"/>
                <a:cs typeface="Times New Roman"/>
              </a:rPr>
              <a:t> </a:t>
            </a:r>
            <a:r>
              <a:rPr lang="en-US" spc="-10" smtClean="0"/>
              <a:t>C</a:t>
            </a:r>
            <a:r>
              <a:rPr lang="en-US" spc="-5" smtClean="0"/>
              <a:t>on</a:t>
            </a:r>
            <a:r>
              <a:rPr lang="en-US" spc="-10" smtClean="0"/>
              <a:t>ce</a:t>
            </a:r>
            <a:r>
              <a:rPr lang="en-US" spc="-21" smtClean="0"/>
              <a:t>p</a:t>
            </a:r>
            <a:r>
              <a:rPr lang="en-US" spc="-10" smtClean="0"/>
              <a:t>ts</a:t>
            </a:r>
            <a:r>
              <a:rPr lang="en-US" spc="-21" smtClean="0"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–</a:t>
            </a:r>
            <a:r>
              <a:rPr lang="en-US" spc="25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9</a:t>
            </a:r>
            <a:r>
              <a:rPr lang="en-US" sz="1000" baseline="23809" smtClean="0">
                <a:solidFill>
                  <a:srgbClr val="326599"/>
                </a:solidFill>
              </a:rPr>
              <a:t>t</a:t>
            </a:r>
            <a:r>
              <a:rPr lang="en-US" sz="1000" spc="22" baseline="23809" smtClean="0">
                <a:solidFill>
                  <a:srgbClr val="326599"/>
                </a:solidFill>
              </a:rPr>
              <a:t>h</a:t>
            </a:r>
            <a:r>
              <a:rPr lang="en-US" sz="1000" baseline="23809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z="1000" spc="-82" baseline="23809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E</a:t>
            </a:r>
            <a:r>
              <a:rPr lang="en-US" spc="-5" smtClean="0">
                <a:solidFill>
                  <a:srgbClr val="326599"/>
                </a:solidFill>
              </a:rPr>
              <a:t>d</a:t>
            </a:r>
            <a:r>
              <a:rPr lang="en-US" spc="-10" smtClean="0">
                <a:solidFill>
                  <a:srgbClr val="326599"/>
                </a:solidFill>
              </a:rPr>
              <a:t>iti</a:t>
            </a:r>
            <a:r>
              <a:rPr lang="en-US" spc="-5" smtClean="0">
                <a:solidFill>
                  <a:srgbClr val="326599"/>
                </a:solidFill>
              </a:rPr>
              <a:t>o</a:t>
            </a:r>
            <a:r>
              <a:rPr lang="en-US" spc="-10" smtClean="0">
                <a:solidFill>
                  <a:srgbClr val="326599"/>
                </a:solidFill>
              </a:rPr>
              <a:t>n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pc="-10" smtClean="0"/>
              <a:t>8.</a:t>
            </a:r>
            <a:fld id="{81D60167-4931-47E6-BA6A-407CBD079E47}" type="slidenum">
              <a:rPr lang="en-US" spc="-10" smtClean="0"/>
              <a:pPr/>
              <a:t>‹#›</a:t>
            </a:fld>
            <a:endParaRPr lang="en-US" spc="-1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335" y="5365149"/>
            <a:ext cx="9443769" cy="62050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4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837833" y="5516087"/>
            <a:ext cx="4446231" cy="15914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4315" tIns="52157" rIns="104315" bIns="52157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62636" y="6379595"/>
            <a:ext cx="4446231" cy="92434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4315" tIns="52157" rIns="104315" bIns="52157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7066" y="6386465"/>
            <a:ext cx="3978817" cy="1191957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04315" tIns="52157" rIns="104315" bIns="52157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0802" y="6382590"/>
            <a:ext cx="3982554" cy="119583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0132198" y="5501141"/>
            <a:ext cx="213868" cy="252095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4315" tIns="52157" rIns="104315" bIns="52157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9914194" y="5501141"/>
            <a:ext cx="213868" cy="252095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4315" tIns="52157" rIns="104315" bIns="52157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837833" y="5516087"/>
            <a:ext cx="4446231" cy="15914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4315" tIns="52157" rIns="104315" bIns="52157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62636" y="6379595"/>
            <a:ext cx="4446231" cy="92434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4315" tIns="52157" rIns="104315" bIns="52157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7066" y="6386465"/>
            <a:ext cx="3978817" cy="1191957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04315" tIns="52157" rIns="104315" bIns="52157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0802" y="6382590"/>
            <a:ext cx="3982554" cy="119583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534670" y="302865"/>
            <a:ext cx="9624060" cy="1260475"/>
          </a:xfrm>
          <a:prstGeom prst="rect">
            <a:avLst/>
          </a:prstGeom>
        </p:spPr>
        <p:txBody>
          <a:bodyPr vert="horz" lIns="104315" tIns="52157" rIns="104315" bIns="52157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534670" y="1633576"/>
            <a:ext cx="9624060" cy="4991131"/>
          </a:xfrm>
          <a:prstGeom prst="rect">
            <a:avLst/>
          </a:prstGeom>
        </p:spPr>
        <p:txBody>
          <a:bodyPr vert="horz" lIns="104315" tIns="52157" rIns="104315" bIns="52157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7866890" y="7066538"/>
            <a:ext cx="2245614" cy="403352"/>
          </a:xfrm>
          <a:prstGeom prst="rect">
            <a:avLst/>
          </a:prstGeom>
        </p:spPr>
        <p:txBody>
          <a:bodyPr vert="horz" lIns="104315" tIns="52157" rIns="104315" bIns="52157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  <a:extLst/>
          </a:lstStyle>
          <a:p>
            <a:fld id="{E460A76E-B65A-41BC-B914-B6DB18AADDF1}" type="datetime1">
              <a:rPr lang="en-US" spc="-10" smtClean="0">
                <a:solidFill>
                  <a:srgbClr val="326599"/>
                </a:solidFill>
              </a:rPr>
              <a:t>4/27/2021</a:t>
            </a:fld>
            <a:endParaRPr lang="de-DE" spc="-10" dirty="0">
              <a:solidFill>
                <a:srgbClr val="326599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122251" y="7066539"/>
            <a:ext cx="2748991" cy="402652"/>
          </a:xfrm>
          <a:prstGeom prst="rect">
            <a:avLst/>
          </a:prstGeom>
        </p:spPr>
        <p:txBody>
          <a:bodyPr vert="horz" lIns="104315" tIns="52157" rIns="104315" bIns="52157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  <a:extLst/>
          </a:lstStyle>
          <a:p>
            <a:r>
              <a:rPr lang="en-US" spc="-10" smtClean="0"/>
              <a:t>O</a:t>
            </a:r>
            <a:r>
              <a:rPr lang="en-US" spc="-5" smtClean="0"/>
              <a:t>p</a:t>
            </a:r>
            <a:r>
              <a:rPr lang="en-US" spc="-10" smtClean="0"/>
              <a:t>e</a:t>
            </a:r>
            <a:r>
              <a:rPr lang="en-US" spc="-15" smtClean="0"/>
              <a:t>r</a:t>
            </a:r>
            <a:r>
              <a:rPr lang="en-US" spc="-10" smtClean="0"/>
              <a:t>ati</a:t>
            </a:r>
            <a:r>
              <a:rPr lang="en-US" spc="-5" smtClean="0"/>
              <a:t>n</a:t>
            </a:r>
            <a:r>
              <a:rPr lang="en-US" spc="-10" smtClean="0"/>
              <a:t>g</a:t>
            </a:r>
            <a:r>
              <a:rPr lang="en-US" spc="-21" smtClean="0">
                <a:latin typeface="Times New Roman"/>
                <a:cs typeface="Times New Roman"/>
              </a:rPr>
              <a:t> </a:t>
            </a:r>
            <a:r>
              <a:rPr lang="en-US" spc="-10" smtClean="0"/>
              <a:t>S</a:t>
            </a:r>
            <a:r>
              <a:rPr lang="en-US" spc="-30" smtClean="0"/>
              <a:t>y</a:t>
            </a:r>
            <a:r>
              <a:rPr lang="en-US" spc="-10" smtClean="0"/>
              <a:t>stem</a:t>
            </a:r>
            <a:r>
              <a:rPr lang="en-US" spc="25" smtClean="0">
                <a:latin typeface="Times New Roman"/>
                <a:cs typeface="Times New Roman"/>
              </a:rPr>
              <a:t> </a:t>
            </a:r>
            <a:r>
              <a:rPr lang="en-US" spc="-10" smtClean="0"/>
              <a:t>C</a:t>
            </a:r>
            <a:r>
              <a:rPr lang="en-US" spc="-5" smtClean="0"/>
              <a:t>on</a:t>
            </a:r>
            <a:r>
              <a:rPr lang="en-US" spc="-10" smtClean="0"/>
              <a:t>ce</a:t>
            </a:r>
            <a:r>
              <a:rPr lang="en-US" spc="-21" smtClean="0"/>
              <a:t>p</a:t>
            </a:r>
            <a:r>
              <a:rPr lang="en-US" spc="-10" smtClean="0"/>
              <a:t>ts</a:t>
            </a:r>
            <a:r>
              <a:rPr lang="en-US" spc="-21" smtClean="0"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–</a:t>
            </a:r>
            <a:r>
              <a:rPr lang="en-US" spc="25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9</a:t>
            </a:r>
            <a:r>
              <a:rPr lang="en-US" sz="1000" baseline="23809" smtClean="0">
                <a:solidFill>
                  <a:srgbClr val="326599"/>
                </a:solidFill>
              </a:rPr>
              <a:t>t</a:t>
            </a:r>
            <a:r>
              <a:rPr lang="en-US" sz="1000" spc="22" baseline="23809" smtClean="0">
                <a:solidFill>
                  <a:srgbClr val="326599"/>
                </a:solidFill>
              </a:rPr>
              <a:t>h</a:t>
            </a:r>
            <a:r>
              <a:rPr lang="en-US" sz="1000" baseline="23809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z="1000" spc="-82" baseline="23809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E</a:t>
            </a:r>
            <a:r>
              <a:rPr lang="en-US" spc="-5" smtClean="0">
                <a:solidFill>
                  <a:srgbClr val="326599"/>
                </a:solidFill>
              </a:rPr>
              <a:t>d</a:t>
            </a:r>
            <a:r>
              <a:rPr lang="en-US" spc="-10" smtClean="0">
                <a:solidFill>
                  <a:srgbClr val="326599"/>
                </a:solidFill>
              </a:rPr>
              <a:t>iti</a:t>
            </a:r>
            <a:r>
              <a:rPr lang="en-US" spc="-5" smtClean="0">
                <a:solidFill>
                  <a:srgbClr val="326599"/>
                </a:solidFill>
              </a:rPr>
              <a:t>o</a:t>
            </a:r>
            <a:r>
              <a:rPr lang="en-US" spc="-10" smtClean="0">
                <a:solidFill>
                  <a:srgbClr val="326599"/>
                </a:solidFill>
              </a:rPr>
              <a:t>n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112504" y="7066539"/>
            <a:ext cx="427736" cy="402652"/>
          </a:xfrm>
          <a:prstGeom prst="rect">
            <a:avLst/>
          </a:prstGeom>
        </p:spPr>
        <p:txBody>
          <a:bodyPr vert="horz" lIns="104315" tIns="52157" rIns="104315" bIns="52157" anchor="b"/>
          <a:lstStyle>
            <a:lvl1pPr algn="r" eaLnBrk="1" latinLnBrk="0" hangingPunct="1">
              <a:defRPr kumimoji="0" sz="1100" b="0">
                <a:solidFill>
                  <a:schemeClr val="tx1"/>
                </a:solidFill>
              </a:defRPr>
            </a:lvl1pPr>
            <a:extLst/>
          </a:lstStyle>
          <a:p>
            <a:r>
              <a:rPr lang="en-US" spc="-10" smtClean="0"/>
              <a:t>8.</a:t>
            </a:r>
            <a:fld id="{81D60167-4931-47E6-BA6A-407CBD079E47}" type="slidenum">
              <a:rPr lang="en-US" spc="-10" smtClean="0"/>
              <a:pPr/>
              <a:t>‹#›</a:t>
            </a:fld>
            <a:endParaRPr lang="en-US" spc="-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7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417259" indent="-292081" algn="l" rtl="0" eaLnBrk="1" latinLnBrk="0" hangingPunct="1">
        <a:spcBef>
          <a:spcPts val="456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09340" indent="-260787" algn="l" rtl="0" eaLnBrk="1" latinLnBrk="0" hangingPunct="1">
        <a:spcBef>
          <a:spcPts val="370"/>
        </a:spcBef>
        <a:buClr>
          <a:schemeClr val="accent1"/>
        </a:buClr>
        <a:buFont typeface="Verdana"/>
        <a:buChar char="◦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0559" indent="-260787" algn="l" rtl="0" eaLnBrk="1" latinLnBrk="0" hangingPunct="1">
        <a:spcBef>
          <a:spcPts val="399"/>
        </a:spcBef>
        <a:buClr>
          <a:schemeClr val="accent2"/>
        </a:buClr>
        <a:buSzPct val="100000"/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03934" indent="-260787" algn="l" rtl="0" eaLnBrk="1" latinLnBrk="0" hangingPunct="1">
        <a:spcBef>
          <a:spcPts val="399"/>
        </a:spcBef>
        <a:buClr>
          <a:schemeClr val="accent2"/>
        </a:buClr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564721" indent="-260787" algn="l" rtl="0" eaLnBrk="1" latinLnBrk="0" hangingPunct="1">
        <a:spcBef>
          <a:spcPts val="399"/>
        </a:spcBef>
        <a:buClr>
          <a:schemeClr val="accent2"/>
        </a:buClr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1825508" indent="-260787" algn="l" rtl="0" eaLnBrk="1" latinLnBrk="0" hangingPunct="1">
        <a:spcBef>
          <a:spcPts val="399"/>
        </a:spcBef>
        <a:buClr>
          <a:schemeClr val="accent3"/>
        </a:buClr>
        <a:buFont typeface="Wingdings 2"/>
        <a:buChar char="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2086295" indent="-260787" algn="l" rtl="0" eaLnBrk="1" latinLnBrk="0" hangingPunct="1">
        <a:spcBef>
          <a:spcPts val="399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347082" indent="-260787" algn="l" rtl="0" eaLnBrk="1" latinLnBrk="0" hangingPunct="1">
        <a:spcBef>
          <a:spcPts val="399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607869" indent="-260787" algn="l" rtl="0" eaLnBrk="1" latinLnBrk="0" hangingPunct="1">
        <a:spcBef>
          <a:spcPts val="399"/>
        </a:spcBef>
        <a:buClr>
          <a:schemeClr val="accent3"/>
        </a:buClr>
        <a:buFont typeface="Wingdings 2"/>
        <a:buChar char="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2157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4314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6472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8629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60786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1294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65101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17259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600" dirty="0" smtClean="0"/>
              <a:t>Memory Management </a:t>
            </a:r>
            <a:r>
              <a:rPr lang="en-US" sz="4600" smtClean="0"/>
              <a:t>Straetegies</a:t>
            </a:r>
            <a:endParaRPr lang="en-US" sz="4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Course Instructor: Nausheen Shoaib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16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924" y="1112530"/>
            <a:ext cx="9435465" cy="0"/>
          </a:xfrm>
          <a:custGeom>
            <a:avLst/>
            <a:gdLst/>
            <a:ahLst/>
            <a:cxnLst/>
            <a:rect l="l" t="t" r="r" b="b"/>
            <a:pathLst>
              <a:path w="9435465">
                <a:moveTo>
                  <a:pt x="0" y="0"/>
                </a:moveTo>
                <a:lnTo>
                  <a:pt x="9435083" y="0"/>
                </a:lnTo>
              </a:path>
            </a:pathLst>
          </a:custGeom>
          <a:ln w="16509">
            <a:solidFill>
              <a:srgbClr val="326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592328"/>
            <a:ext cx="268605" cy="2372995"/>
          </a:xfrm>
          <a:custGeom>
            <a:avLst/>
            <a:gdLst/>
            <a:ahLst/>
            <a:cxnLst/>
            <a:rect l="l" t="t" r="r" b="b"/>
            <a:pathLst>
              <a:path w="268605" h="2372995">
                <a:moveTo>
                  <a:pt x="0" y="2372867"/>
                </a:moveTo>
                <a:lnTo>
                  <a:pt x="268223" y="2372867"/>
                </a:lnTo>
                <a:lnTo>
                  <a:pt x="268223" y="0"/>
                </a:lnTo>
                <a:lnTo>
                  <a:pt x="0" y="0"/>
                </a:lnTo>
                <a:lnTo>
                  <a:pt x="0" y="2372867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965196"/>
            <a:ext cx="268605" cy="2374900"/>
          </a:xfrm>
          <a:custGeom>
            <a:avLst/>
            <a:gdLst/>
            <a:ahLst/>
            <a:cxnLst/>
            <a:rect l="l" t="t" r="r" b="b"/>
            <a:pathLst>
              <a:path w="268605" h="2374900">
                <a:moveTo>
                  <a:pt x="0" y="2374391"/>
                </a:moveTo>
                <a:lnTo>
                  <a:pt x="268223" y="2374391"/>
                </a:lnTo>
                <a:lnTo>
                  <a:pt x="268223" y="0"/>
                </a:lnTo>
                <a:lnTo>
                  <a:pt x="0" y="0"/>
                </a:lnTo>
                <a:lnTo>
                  <a:pt x="0" y="2374391"/>
                </a:lnTo>
                <a:close/>
              </a:path>
            </a:pathLst>
          </a:custGeom>
          <a:solidFill>
            <a:srgbClr val="326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09777" y="658339"/>
            <a:ext cx="8731250" cy="4770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3100" b="1" dirty="0">
                <a:solidFill>
                  <a:srgbClr val="006599"/>
                </a:solidFill>
                <a:latin typeface="Arial"/>
                <a:cs typeface="Arial"/>
              </a:rPr>
              <a:t>Dyna</a:t>
            </a:r>
            <a:r>
              <a:rPr sz="3100" b="1" spc="-5" dirty="0">
                <a:solidFill>
                  <a:srgbClr val="006599"/>
                </a:solidFill>
                <a:latin typeface="Arial"/>
                <a:cs typeface="Arial"/>
              </a:rPr>
              <a:t>mi</a:t>
            </a:r>
            <a:r>
              <a:rPr sz="3100" b="1" dirty="0">
                <a:solidFill>
                  <a:srgbClr val="006599"/>
                </a:solidFill>
                <a:latin typeface="Arial"/>
                <a:cs typeface="Arial"/>
              </a:rPr>
              <a:t>c</a:t>
            </a:r>
            <a:r>
              <a:rPr sz="3100" b="1" spc="55" dirty="0">
                <a:solidFill>
                  <a:srgbClr val="006599"/>
                </a:solidFill>
                <a:latin typeface="Times New Roman"/>
                <a:cs typeface="Times New Roman"/>
              </a:rPr>
              <a:t> </a:t>
            </a:r>
            <a:r>
              <a:rPr sz="3100" b="1" spc="-5" dirty="0">
                <a:solidFill>
                  <a:srgbClr val="006599"/>
                </a:solidFill>
                <a:latin typeface="Arial"/>
                <a:cs typeface="Arial"/>
              </a:rPr>
              <a:t>r</a:t>
            </a:r>
            <a:r>
              <a:rPr sz="3100" b="1" dirty="0">
                <a:solidFill>
                  <a:srgbClr val="006599"/>
                </a:solidFill>
                <a:latin typeface="Arial"/>
                <a:cs typeface="Arial"/>
              </a:rPr>
              <a:t>e</a:t>
            </a:r>
            <a:r>
              <a:rPr sz="3100" b="1" spc="-5" dirty="0">
                <a:solidFill>
                  <a:srgbClr val="006599"/>
                </a:solidFill>
                <a:latin typeface="Arial"/>
                <a:cs typeface="Arial"/>
              </a:rPr>
              <a:t>l</a:t>
            </a:r>
            <a:r>
              <a:rPr sz="3100" b="1" dirty="0">
                <a:solidFill>
                  <a:srgbClr val="006599"/>
                </a:solidFill>
                <a:latin typeface="Arial"/>
                <a:cs typeface="Arial"/>
              </a:rPr>
              <a:t>oca</a:t>
            </a:r>
            <a:r>
              <a:rPr sz="3100" b="1" spc="5" dirty="0">
                <a:solidFill>
                  <a:srgbClr val="006599"/>
                </a:solidFill>
                <a:latin typeface="Arial"/>
                <a:cs typeface="Arial"/>
              </a:rPr>
              <a:t>t</a:t>
            </a:r>
            <a:r>
              <a:rPr sz="3100" b="1" spc="-5" dirty="0">
                <a:solidFill>
                  <a:srgbClr val="006599"/>
                </a:solidFill>
                <a:latin typeface="Arial"/>
                <a:cs typeface="Arial"/>
              </a:rPr>
              <a:t>i</a:t>
            </a:r>
            <a:r>
              <a:rPr sz="3100" b="1" spc="-10" dirty="0">
                <a:solidFill>
                  <a:srgbClr val="006599"/>
                </a:solidFill>
                <a:latin typeface="Arial"/>
                <a:cs typeface="Arial"/>
              </a:rPr>
              <a:t>o</a:t>
            </a:r>
            <a:r>
              <a:rPr sz="3100" b="1" dirty="0">
                <a:solidFill>
                  <a:srgbClr val="006599"/>
                </a:solidFill>
                <a:latin typeface="Arial"/>
                <a:cs typeface="Arial"/>
              </a:rPr>
              <a:t>n</a:t>
            </a:r>
            <a:r>
              <a:rPr sz="3100" b="1" spc="80" dirty="0">
                <a:solidFill>
                  <a:srgbClr val="006599"/>
                </a:solidFill>
                <a:latin typeface="Times New Roman"/>
                <a:cs typeface="Times New Roman"/>
              </a:rPr>
              <a:t> </a:t>
            </a:r>
            <a:r>
              <a:rPr sz="3100" b="1" dirty="0">
                <a:solidFill>
                  <a:srgbClr val="006599"/>
                </a:solidFill>
                <a:latin typeface="Arial"/>
                <a:cs typeface="Arial"/>
              </a:rPr>
              <a:t>u</a:t>
            </a:r>
            <a:r>
              <a:rPr sz="3100" b="1" spc="-10" dirty="0">
                <a:solidFill>
                  <a:srgbClr val="006599"/>
                </a:solidFill>
                <a:latin typeface="Arial"/>
                <a:cs typeface="Arial"/>
              </a:rPr>
              <a:t>s</a:t>
            </a:r>
            <a:r>
              <a:rPr sz="3100" b="1" spc="-5" dirty="0">
                <a:solidFill>
                  <a:srgbClr val="006599"/>
                </a:solidFill>
                <a:latin typeface="Arial"/>
                <a:cs typeface="Arial"/>
              </a:rPr>
              <a:t>i</a:t>
            </a:r>
            <a:r>
              <a:rPr sz="3100" b="1" spc="-10" dirty="0">
                <a:solidFill>
                  <a:srgbClr val="006599"/>
                </a:solidFill>
                <a:latin typeface="Arial"/>
                <a:cs typeface="Arial"/>
              </a:rPr>
              <a:t>n</a:t>
            </a:r>
            <a:r>
              <a:rPr sz="3100" b="1" dirty="0">
                <a:solidFill>
                  <a:srgbClr val="006599"/>
                </a:solidFill>
                <a:latin typeface="Arial"/>
                <a:cs typeface="Arial"/>
              </a:rPr>
              <a:t>g</a:t>
            </a:r>
            <a:r>
              <a:rPr sz="3100" b="1" spc="40" dirty="0">
                <a:solidFill>
                  <a:srgbClr val="006599"/>
                </a:solidFill>
                <a:latin typeface="Times New Roman"/>
                <a:cs typeface="Times New Roman"/>
              </a:rPr>
              <a:t> </a:t>
            </a:r>
            <a:r>
              <a:rPr sz="3100" b="1" dirty="0">
                <a:solidFill>
                  <a:srgbClr val="006599"/>
                </a:solidFill>
                <a:latin typeface="Arial"/>
                <a:cs typeface="Arial"/>
              </a:rPr>
              <a:t>a</a:t>
            </a:r>
            <a:r>
              <a:rPr sz="3100" b="1" spc="90" dirty="0">
                <a:solidFill>
                  <a:srgbClr val="006599"/>
                </a:solidFill>
                <a:latin typeface="Times New Roman"/>
                <a:cs typeface="Times New Roman"/>
              </a:rPr>
              <a:t> </a:t>
            </a:r>
            <a:r>
              <a:rPr sz="3100" b="1" spc="-5" dirty="0">
                <a:solidFill>
                  <a:srgbClr val="006599"/>
                </a:solidFill>
                <a:latin typeface="Arial"/>
                <a:cs typeface="Arial"/>
              </a:rPr>
              <a:t>r</a:t>
            </a:r>
            <a:r>
              <a:rPr sz="3100" b="1" dirty="0">
                <a:solidFill>
                  <a:srgbClr val="006599"/>
                </a:solidFill>
                <a:latin typeface="Arial"/>
                <a:cs typeface="Arial"/>
              </a:rPr>
              <a:t>e</a:t>
            </a:r>
            <a:r>
              <a:rPr sz="3100" b="1" spc="-5" dirty="0">
                <a:solidFill>
                  <a:srgbClr val="006599"/>
                </a:solidFill>
                <a:latin typeface="Arial"/>
                <a:cs typeface="Arial"/>
              </a:rPr>
              <a:t>l</a:t>
            </a:r>
            <a:r>
              <a:rPr sz="3100" b="1" dirty="0">
                <a:solidFill>
                  <a:srgbClr val="006599"/>
                </a:solidFill>
                <a:latin typeface="Arial"/>
                <a:cs typeface="Arial"/>
              </a:rPr>
              <a:t>oca</a:t>
            </a:r>
            <a:r>
              <a:rPr sz="3100" b="1" spc="5" dirty="0">
                <a:solidFill>
                  <a:srgbClr val="006599"/>
                </a:solidFill>
                <a:latin typeface="Arial"/>
                <a:cs typeface="Arial"/>
              </a:rPr>
              <a:t>t</a:t>
            </a:r>
            <a:r>
              <a:rPr sz="3100" b="1" spc="-5" dirty="0">
                <a:solidFill>
                  <a:srgbClr val="006599"/>
                </a:solidFill>
                <a:latin typeface="Arial"/>
                <a:cs typeface="Arial"/>
              </a:rPr>
              <a:t>i</a:t>
            </a:r>
            <a:r>
              <a:rPr sz="3100" b="1" spc="-10" dirty="0">
                <a:solidFill>
                  <a:srgbClr val="006599"/>
                </a:solidFill>
                <a:latin typeface="Arial"/>
                <a:cs typeface="Arial"/>
              </a:rPr>
              <a:t>o</a:t>
            </a:r>
            <a:r>
              <a:rPr sz="3100" b="1" dirty="0">
                <a:solidFill>
                  <a:srgbClr val="006599"/>
                </a:solidFill>
                <a:latin typeface="Arial"/>
                <a:cs typeface="Arial"/>
              </a:rPr>
              <a:t>n</a:t>
            </a:r>
            <a:r>
              <a:rPr sz="3100" b="1" spc="55" dirty="0">
                <a:solidFill>
                  <a:srgbClr val="006599"/>
                </a:solidFill>
                <a:latin typeface="Times New Roman"/>
                <a:cs typeface="Times New Roman"/>
              </a:rPr>
              <a:t> </a:t>
            </a:r>
            <a:r>
              <a:rPr sz="3100" b="1" spc="-5" dirty="0">
                <a:solidFill>
                  <a:srgbClr val="006599"/>
                </a:solidFill>
                <a:latin typeface="Arial"/>
                <a:cs typeface="Arial"/>
              </a:rPr>
              <a:t>r</a:t>
            </a:r>
            <a:r>
              <a:rPr sz="3100" b="1" dirty="0">
                <a:solidFill>
                  <a:srgbClr val="006599"/>
                </a:solidFill>
                <a:latin typeface="Arial"/>
                <a:cs typeface="Arial"/>
              </a:rPr>
              <a:t>eg</a:t>
            </a:r>
            <a:r>
              <a:rPr sz="3100" b="1" spc="-5" dirty="0">
                <a:solidFill>
                  <a:srgbClr val="006599"/>
                </a:solidFill>
                <a:latin typeface="Arial"/>
                <a:cs typeface="Arial"/>
              </a:rPr>
              <a:t>i</a:t>
            </a:r>
            <a:r>
              <a:rPr sz="3100" b="1" dirty="0">
                <a:solidFill>
                  <a:srgbClr val="006599"/>
                </a:solidFill>
                <a:latin typeface="Arial"/>
                <a:cs typeface="Arial"/>
              </a:rPr>
              <a:t>s</a:t>
            </a:r>
            <a:r>
              <a:rPr sz="3100" b="1" spc="5" dirty="0">
                <a:solidFill>
                  <a:srgbClr val="006599"/>
                </a:solidFill>
                <a:latin typeface="Arial"/>
                <a:cs typeface="Arial"/>
              </a:rPr>
              <a:t>t</a:t>
            </a:r>
            <a:r>
              <a:rPr sz="3100" b="1" dirty="0">
                <a:solidFill>
                  <a:srgbClr val="006599"/>
                </a:solidFill>
                <a:latin typeface="Arial"/>
                <a:cs typeface="Arial"/>
              </a:rPr>
              <a:t>er</a:t>
            </a:r>
            <a:endParaRPr sz="31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233415" y="2196085"/>
            <a:ext cx="4774692" cy="44851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48944" y="1220783"/>
            <a:ext cx="4046220" cy="54604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665" indent="-380967"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sz="1600" spc="-1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ou</a:t>
            </a:r>
            <a:r>
              <a:rPr sz="1600" spc="5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in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no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loade</a:t>
            </a:r>
            <a:r>
              <a:rPr sz="1600" dirty="0">
                <a:latin typeface="Arial"/>
                <a:cs typeface="Arial"/>
              </a:rPr>
              <a:t>d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un</a:t>
            </a:r>
            <a:r>
              <a:rPr sz="1600" spc="5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21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alle</a:t>
            </a:r>
            <a:r>
              <a:rPr sz="1600" dirty="0">
                <a:latin typeface="Arial"/>
                <a:cs typeface="Arial"/>
              </a:rPr>
              <a:t>d</a:t>
            </a:r>
          </a:p>
          <a:p>
            <a:pPr>
              <a:lnSpc>
                <a:spcPct val="100000"/>
              </a:lnSpc>
              <a:buClr>
                <a:srgbClr val="993200"/>
              </a:buClr>
              <a:buFont typeface="Wingdings"/>
              <a:buChar char=""/>
            </a:pPr>
            <a:endParaRPr sz="1600" dirty="0">
              <a:latin typeface="Times New Roman"/>
              <a:cs typeface="Times New Roman"/>
            </a:endParaRPr>
          </a:p>
          <a:p>
            <a:pPr marL="393665" marR="469858" indent="-380967">
              <a:spcBef>
                <a:spcPts val="1245"/>
              </a:spcBef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sz="1600" spc="-5" dirty="0">
                <a:latin typeface="Arial"/>
                <a:cs typeface="Arial"/>
              </a:rPr>
              <a:t>Be</a:t>
            </a:r>
            <a:r>
              <a:rPr sz="1600" spc="5" dirty="0">
                <a:latin typeface="Arial"/>
                <a:cs typeface="Arial"/>
              </a:rPr>
              <a:t>tt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21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m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m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21" dirty="0">
                <a:latin typeface="Arial"/>
                <a:cs typeface="Arial"/>
              </a:rPr>
              <a:t>y</a:t>
            </a:r>
            <a:r>
              <a:rPr sz="1600" dirty="0">
                <a:latin typeface="Arial"/>
                <a:cs typeface="Arial"/>
              </a:rPr>
              <a:t>-</a:t>
            </a:r>
            <a:r>
              <a:rPr sz="1600" spc="5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pa</a:t>
            </a:r>
            <a:r>
              <a:rPr sz="1600" spc="5" dirty="0">
                <a:latin typeface="Arial"/>
                <a:cs typeface="Arial"/>
              </a:rPr>
              <a:t>c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u</a:t>
            </a:r>
            <a:r>
              <a:rPr sz="1600" spc="5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ili</a:t>
            </a:r>
            <a:r>
              <a:rPr sz="1600" spc="5" dirty="0">
                <a:latin typeface="Arial"/>
                <a:cs typeface="Arial"/>
              </a:rPr>
              <a:t>z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spc="5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ion</a:t>
            </a:r>
            <a:r>
              <a:rPr sz="1600" dirty="0">
                <a:latin typeface="Arial"/>
                <a:cs typeface="Arial"/>
              </a:rPr>
              <a:t>;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unu</a:t>
            </a:r>
            <a:r>
              <a:rPr sz="1600" spc="5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ou</a:t>
            </a:r>
            <a:r>
              <a:rPr sz="1600" spc="5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in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21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ne</a:t>
            </a:r>
            <a:r>
              <a:rPr sz="1600" spc="-21" dirty="0">
                <a:latin typeface="Arial"/>
                <a:cs typeface="Arial"/>
              </a:rPr>
              <a:t>v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44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loade</a:t>
            </a:r>
            <a:r>
              <a:rPr sz="1600" dirty="0">
                <a:latin typeface="Arial"/>
                <a:cs typeface="Arial"/>
              </a:rPr>
              <a:t>d</a:t>
            </a:r>
          </a:p>
          <a:p>
            <a:pPr>
              <a:lnSpc>
                <a:spcPct val="100000"/>
              </a:lnSpc>
              <a:buClr>
                <a:srgbClr val="993200"/>
              </a:buClr>
              <a:buFont typeface="Wingdings"/>
              <a:buChar char=""/>
            </a:pPr>
            <a:endParaRPr sz="1600" dirty="0">
              <a:latin typeface="Times New Roman"/>
              <a:cs typeface="Times New Roman"/>
            </a:endParaRPr>
          </a:p>
          <a:p>
            <a:pPr marL="393665" marR="273661" indent="-380967">
              <a:spcBef>
                <a:spcPts val="1245"/>
              </a:spcBef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sz="160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l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ou</a:t>
            </a:r>
            <a:r>
              <a:rPr sz="1600" spc="5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ine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Arial"/>
                <a:cs typeface="Arial"/>
              </a:rPr>
              <a:t>k</a:t>
            </a:r>
            <a:r>
              <a:rPr sz="1600" spc="-5" dirty="0">
                <a:latin typeface="Arial"/>
                <a:cs typeface="Arial"/>
              </a:rPr>
              <a:t>ep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di</a:t>
            </a:r>
            <a:r>
              <a:rPr sz="1600" spc="5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k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elo</a:t>
            </a:r>
            <a:r>
              <a:rPr sz="1600" spc="5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spc="5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abl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loa</a:t>
            </a:r>
            <a:r>
              <a:rPr sz="1600" dirty="0">
                <a:latin typeface="Arial"/>
                <a:cs typeface="Arial"/>
              </a:rPr>
              <a:t>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Arial"/>
                <a:cs typeface="Arial"/>
              </a:rPr>
              <a:t>f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m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t</a:t>
            </a:r>
          </a:p>
          <a:p>
            <a:pPr>
              <a:lnSpc>
                <a:spcPct val="100000"/>
              </a:lnSpc>
              <a:buClr>
                <a:srgbClr val="993200"/>
              </a:buClr>
              <a:buFont typeface="Wingdings"/>
              <a:buChar char=""/>
            </a:pPr>
            <a:endParaRPr sz="1600" dirty="0">
              <a:latin typeface="Times New Roman"/>
              <a:cs typeface="Times New Roman"/>
            </a:endParaRPr>
          </a:p>
          <a:p>
            <a:pPr marL="393665" marR="5080" indent="-380967">
              <a:spcBef>
                <a:spcPts val="1255"/>
              </a:spcBef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sz="1600" spc="-10" dirty="0">
                <a:latin typeface="Arial"/>
                <a:cs typeface="Arial"/>
              </a:rPr>
              <a:t>U</a:t>
            </a:r>
            <a:r>
              <a:rPr sz="1600" spc="5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spc="5" dirty="0">
                <a:latin typeface="Arial"/>
                <a:cs typeface="Arial"/>
              </a:rPr>
              <a:t>f</a:t>
            </a:r>
            <a:r>
              <a:rPr sz="1600" spc="-5" dirty="0">
                <a:latin typeface="Arial"/>
                <a:cs typeface="Arial"/>
              </a:rPr>
              <a:t>u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21" dirty="0">
                <a:latin typeface="Times New Roman"/>
                <a:cs typeface="Times New Roman"/>
              </a:rPr>
              <a:t> </a:t>
            </a:r>
            <a:r>
              <a:rPr sz="1600" spc="-21" dirty="0">
                <a:latin typeface="Arial"/>
                <a:cs typeface="Arial"/>
              </a:rPr>
              <a:t>w</a:t>
            </a:r>
            <a:r>
              <a:rPr sz="1600" spc="-5" dirty="0">
                <a:latin typeface="Arial"/>
                <a:cs typeface="Arial"/>
              </a:rPr>
              <a:t>he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la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g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21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m</a:t>
            </a:r>
            <a:r>
              <a:rPr sz="1600" spc="-5" dirty="0">
                <a:latin typeface="Arial"/>
                <a:cs typeface="Arial"/>
              </a:rPr>
              <a:t>oun</a:t>
            </a:r>
            <a:r>
              <a:rPr sz="1600" spc="5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f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od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re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neede</a:t>
            </a:r>
            <a:r>
              <a:rPr sz="1600" dirty="0">
                <a:latin typeface="Arial"/>
                <a:cs typeface="Arial"/>
              </a:rPr>
              <a:t>d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21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handl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in</a:t>
            </a:r>
            <a:r>
              <a:rPr sz="1600" spc="5" dirty="0">
                <a:latin typeface="Arial"/>
                <a:cs typeface="Arial"/>
              </a:rPr>
              <a:t>f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equen</a:t>
            </a:r>
            <a:r>
              <a:rPr sz="1600" spc="5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l</a:t>
            </a:r>
            <a:r>
              <a:rPr sz="1600" dirty="0">
                <a:latin typeface="Arial"/>
                <a:cs typeface="Arial"/>
              </a:rPr>
              <a:t>y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spc="5" dirty="0">
                <a:latin typeface="Arial"/>
                <a:cs typeface="Arial"/>
              </a:rPr>
              <a:t>cc</a:t>
            </a:r>
            <a:r>
              <a:rPr sz="1600" spc="-5" dirty="0">
                <a:latin typeface="Arial"/>
                <a:cs typeface="Arial"/>
              </a:rPr>
              <a:t>u</a:t>
            </a:r>
            <a:r>
              <a:rPr sz="1600" dirty="0">
                <a:latin typeface="Arial"/>
                <a:cs typeface="Arial"/>
              </a:rPr>
              <a:t>rr</a:t>
            </a:r>
            <a:r>
              <a:rPr sz="1600" spc="-5" dirty="0">
                <a:latin typeface="Arial"/>
                <a:cs typeface="Arial"/>
              </a:rPr>
              <a:t>in</a:t>
            </a:r>
            <a:r>
              <a:rPr sz="1600" dirty="0">
                <a:latin typeface="Arial"/>
                <a:cs typeface="Arial"/>
              </a:rPr>
              <a:t>g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spc="5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s</a:t>
            </a:r>
          </a:p>
          <a:p>
            <a:pPr>
              <a:lnSpc>
                <a:spcPct val="100000"/>
              </a:lnSpc>
              <a:buClr>
                <a:srgbClr val="993200"/>
              </a:buClr>
              <a:buFont typeface="Wingdings"/>
              <a:buChar char=""/>
            </a:pPr>
            <a:endParaRPr sz="1600" dirty="0">
              <a:latin typeface="Times New Roman"/>
              <a:cs typeface="Times New Roman"/>
            </a:endParaRPr>
          </a:p>
          <a:p>
            <a:pPr marL="393665" marR="65399" indent="-380967">
              <a:spcBef>
                <a:spcPts val="1245"/>
              </a:spcBef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sz="1600" spc="-10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44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pe</a:t>
            </a:r>
            <a:r>
              <a:rPr sz="1600" spc="5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ia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uppo</a:t>
            </a:r>
            <a:r>
              <a:rPr sz="1600" dirty="0">
                <a:latin typeface="Arial"/>
                <a:cs typeface="Arial"/>
              </a:rPr>
              <a:t>rt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Arial"/>
                <a:cs typeface="Arial"/>
              </a:rPr>
              <a:t>f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m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21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ope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spc="5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in</a:t>
            </a:r>
            <a:r>
              <a:rPr sz="1600" dirty="0">
                <a:latin typeface="Arial"/>
                <a:cs typeface="Arial"/>
              </a:rPr>
              <a:t>g</a:t>
            </a:r>
            <a:r>
              <a:rPr sz="1600" spc="21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Arial"/>
                <a:cs typeface="Arial"/>
              </a:rPr>
              <a:t>s</a:t>
            </a:r>
            <a:r>
              <a:rPr sz="1600" spc="-21" dirty="0">
                <a:latin typeface="Arial"/>
                <a:cs typeface="Arial"/>
              </a:rPr>
              <a:t>y</a:t>
            </a:r>
            <a:r>
              <a:rPr sz="1600" spc="5" dirty="0">
                <a:latin typeface="Arial"/>
                <a:cs typeface="Arial"/>
              </a:rPr>
              <a:t>st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m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equi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d</a:t>
            </a:r>
          </a:p>
          <a:p>
            <a:pPr marL="838125" lvl="1" indent="-318106">
              <a:spcBef>
                <a:spcPts val="585"/>
              </a:spcBef>
              <a:buClr>
                <a:srgbClr val="CC6500"/>
              </a:buClr>
              <a:buSzPct val="78571"/>
              <a:buFont typeface="Wingdings"/>
              <a:buChar char=""/>
              <a:tabLst>
                <a:tab pos="838761" algn="l"/>
              </a:tabLst>
            </a:pPr>
            <a:r>
              <a:rPr sz="1600" spc="5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m</a:t>
            </a:r>
            <a:r>
              <a:rPr sz="1600" spc="-5" dirty="0">
                <a:latin typeface="Arial"/>
                <a:cs typeface="Arial"/>
              </a:rPr>
              <a:t>ple</a:t>
            </a:r>
            <a:r>
              <a:rPr sz="1600" spc="-10" dirty="0">
                <a:latin typeface="Arial"/>
                <a:cs typeface="Arial"/>
              </a:rPr>
              <a:t>m</a:t>
            </a:r>
            <a:r>
              <a:rPr sz="1600" spc="-5" dirty="0">
                <a:latin typeface="Arial"/>
                <a:cs typeface="Arial"/>
              </a:rPr>
              <a:t>en</a:t>
            </a:r>
            <a:r>
              <a:rPr sz="1600" spc="5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d</a:t>
            </a:r>
            <a:r>
              <a:rPr sz="1600" spc="21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oug</a:t>
            </a:r>
            <a:r>
              <a:rPr sz="1600" dirty="0">
                <a:latin typeface="Arial"/>
                <a:cs typeface="Arial"/>
              </a:rPr>
              <a:t>h</a:t>
            </a:r>
            <a:r>
              <a:rPr sz="1600" spc="21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p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og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m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de</a:t>
            </a:r>
            <a:r>
              <a:rPr sz="1600" spc="5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ig</a:t>
            </a:r>
            <a:r>
              <a:rPr sz="1600" dirty="0">
                <a:latin typeface="Arial"/>
                <a:cs typeface="Arial"/>
              </a:rPr>
              <a:t>n</a:t>
            </a:r>
          </a:p>
          <a:p>
            <a:pPr marL="838125" marR="342234" lvl="1" indent="-318106">
              <a:spcBef>
                <a:spcPts val="585"/>
              </a:spcBef>
              <a:buClr>
                <a:srgbClr val="CC6500"/>
              </a:buClr>
              <a:buSzPct val="78571"/>
              <a:buFont typeface="Wingdings"/>
              <a:buChar char=""/>
              <a:tabLst>
                <a:tab pos="838761" algn="l"/>
              </a:tabLst>
            </a:pPr>
            <a:r>
              <a:rPr sz="1600" dirty="0">
                <a:latin typeface="Arial"/>
                <a:cs typeface="Arial"/>
              </a:rPr>
              <a:t>OS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hel</a:t>
            </a:r>
            <a:r>
              <a:rPr sz="1600" dirty="0">
                <a:latin typeface="Arial"/>
                <a:cs typeface="Arial"/>
              </a:rPr>
              <a:t>p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b</a:t>
            </a:r>
            <a:r>
              <a:rPr sz="1600" dirty="0">
                <a:latin typeface="Arial"/>
                <a:cs typeface="Arial"/>
              </a:rPr>
              <a:t>y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p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spc="-21" dirty="0">
                <a:latin typeface="Arial"/>
                <a:cs typeface="Arial"/>
              </a:rPr>
              <a:t>v</a:t>
            </a:r>
            <a:r>
              <a:rPr sz="1600" spc="-5" dirty="0">
                <a:latin typeface="Arial"/>
                <a:cs typeface="Arial"/>
              </a:rPr>
              <a:t>idin</a:t>
            </a:r>
            <a:r>
              <a:rPr sz="1600" dirty="0">
                <a:latin typeface="Arial"/>
                <a:cs typeface="Arial"/>
              </a:rPr>
              <a:t>g</a:t>
            </a:r>
            <a:r>
              <a:rPr sz="1600" spc="44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lib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ie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m</a:t>
            </a:r>
            <a:r>
              <a:rPr sz="1600" spc="-5" dirty="0">
                <a:latin typeface="Arial"/>
                <a:cs typeface="Arial"/>
              </a:rPr>
              <a:t>ple</a:t>
            </a:r>
            <a:r>
              <a:rPr sz="1600" spc="-10" dirty="0">
                <a:latin typeface="Arial"/>
                <a:cs typeface="Arial"/>
              </a:rPr>
              <a:t>m</a:t>
            </a:r>
            <a:r>
              <a:rPr sz="1600" spc="-5" dirty="0">
                <a:latin typeface="Arial"/>
                <a:cs typeface="Arial"/>
              </a:rPr>
              <a:t>en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d</a:t>
            </a:r>
            <a:r>
              <a:rPr sz="1600" spc="-21" dirty="0">
                <a:latin typeface="Arial"/>
                <a:cs typeface="Arial"/>
              </a:rPr>
              <a:t>y</a:t>
            </a:r>
            <a:r>
              <a:rPr sz="1600" spc="-5" dirty="0">
                <a:latin typeface="Arial"/>
                <a:cs typeface="Arial"/>
              </a:rPr>
              <a:t>na</a:t>
            </a:r>
            <a:r>
              <a:rPr sz="1600" spc="-10" dirty="0">
                <a:latin typeface="Arial"/>
                <a:cs typeface="Arial"/>
              </a:rPr>
              <a:t>m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loadin</a:t>
            </a:r>
            <a:r>
              <a:rPr sz="1600" dirty="0">
                <a:latin typeface="Arial"/>
                <a:cs typeface="Arial"/>
              </a:rPr>
              <a:t>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924" y="1112530"/>
            <a:ext cx="9435465" cy="0"/>
          </a:xfrm>
          <a:custGeom>
            <a:avLst/>
            <a:gdLst/>
            <a:ahLst/>
            <a:cxnLst/>
            <a:rect l="l" t="t" r="r" b="b"/>
            <a:pathLst>
              <a:path w="9435465">
                <a:moveTo>
                  <a:pt x="0" y="0"/>
                </a:moveTo>
                <a:lnTo>
                  <a:pt x="9435083" y="0"/>
                </a:lnTo>
              </a:path>
            </a:pathLst>
          </a:custGeom>
          <a:ln w="16509">
            <a:solidFill>
              <a:srgbClr val="326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592328"/>
            <a:ext cx="268605" cy="2372995"/>
          </a:xfrm>
          <a:custGeom>
            <a:avLst/>
            <a:gdLst/>
            <a:ahLst/>
            <a:cxnLst/>
            <a:rect l="l" t="t" r="r" b="b"/>
            <a:pathLst>
              <a:path w="268605" h="2372995">
                <a:moveTo>
                  <a:pt x="0" y="2372867"/>
                </a:moveTo>
                <a:lnTo>
                  <a:pt x="268223" y="2372867"/>
                </a:lnTo>
                <a:lnTo>
                  <a:pt x="268223" y="0"/>
                </a:lnTo>
                <a:lnTo>
                  <a:pt x="0" y="0"/>
                </a:lnTo>
                <a:lnTo>
                  <a:pt x="0" y="2372867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965196"/>
            <a:ext cx="268605" cy="2374900"/>
          </a:xfrm>
          <a:custGeom>
            <a:avLst/>
            <a:gdLst/>
            <a:ahLst/>
            <a:cxnLst/>
            <a:rect l="l" t="t" r="r" b="b"/>
            <a:pathLst>
              <a:path w="268605" h="2374900">
                <a:moveTo>
                  <a:pt x="0" y="2374391"/>
                </a:moveTo>
                <a:lnTo>
                  <a:pt x="268223" y="2374391"/>
                </a:lnTo>
                <a:lnTo>
                  <a:pt x="268223" y="0"/>
                </a:lnTo>
                <a:lnTo>
                  <a:pt x="0" y="0"/>
                </a:lnTo>
                <a:lnTo>
                  <a:pt x="0" y="2374391"/>
                </a:lnTo>
                <a:close/>
              </a:path>
            </a:pathLst>
          </a:custGeom>
          <a:solidFill>
            <a:srgbClr val="326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idx="1"/>
          </p:nvPr>
        </p:nvSpPr>
        <p:spPr>
          <a:xfrm>
            <a:off x="534670" y="2552254"/>
            <a:ext cx="9624060" cy="3362771"/>
          </a:xfrm>
          <a:prstGeom prst="rect">
            <a:avLst/>
          </a:prstGeom>
        </p:spPr>
        <p:txBody>
          <a:bodyPr vert="horz" wrap="square" lIns="0" tIns="99369" rIns="0" bIns="0" rtlCol="0">
            <a:spAutoFit/>
          </a:bodyPr>
          <a:lstStyle/>
          <a:p>
            <a:pPr marL="392395" indent="-380967">
              <a:buClr>
                <a:srgbClr val="993200"/>
              </a:buClr>
              <a:buSzPct val="89285"/>
              <a:buFont typeface="Wingdings"/>
              <a:buChar char=""/>
              <a:tabLst>
                <a:tab pos="393030" algn="l"/>
              </a:tabLst>
            </a:pPr>
            <a:r>
              <a:rPr sz="2400" b="1" spc="-5" dirty="0">
                <a:solidFill>
                  <a:srgbClr val="3265FF"/>
                </a:solidFill>
                <a:latin typeface="Arial"/>
                <a:cs typeface="Arial"/>
              </a:rPr>
              <a:t>S</a:t>
            </a:r>
            <a:r>
              <a:rPr sz="2400" b="1" dirty="0">
                <a:solidFill>
                  <a:srgbClr val="3265FF"/>
                </a:solidFill>
                <a:latin typeface="Arial"/>
                <a:cs typeface="Arial"/>
              </a:rPr>
              <a:t>t</a:t>
            </a:r>
            <a:r>
              <a:rPr sz="2400" b="1" spc="-5" dirty="0">
                <a:solidFill>
                  <a:srgbClr val="3265FF"/>
                </a:solidFill>
                <a:latin typeface="Arial"/>
                <a:cs typeface="Arial"/>
              </a:rPr>
              <a:t>a</a:t>
            </a:r>
            <a:r>
              <a:rPr sz="2400" b="1" dirty="0">
                <a:solidFill>
                  <a:srgbClr val="3265FF"/>
                </a:solidFill>
                <a:latin typeface="Arial"/>
                <a:cs typeface="Arial"/>
              </a:rPr>
              <a:t>t</a:t>
            </a:r>
            <a:r>
              <a:rPr sz="2400" b="1" spc="5" dirty="0">
                <a:solidFill>
                  <a:srgbClr val="3265FF"/>
                </a:solidFill>
                <a:latin typeface="Arial"/>
                <a:cs typeface="Arial"/>
              </a:rPr>
              <a:t>i</a:t>
            </a:r>
            <a:r>
              <a:rPr sz="2400" b="1" dirty="0">
                <a:solidFill>
                  <a:srgbClr val="3265FF"/>
                </a:solidFill>
                <a:latin typeface="Arial"/>
                <a:cs typeface="Arial"/>
              </a:rPr>
              <a:t>c</a:t>
            </a:r>
            <a:r>
              <a:rPr sz="2400" b="1" spc="21" dirty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sz="2400" b="1" spc="5" dirty="0">
                <a:solidFill>
                  <a:srgbClr val="3265FF"/>
                </a:solidFill>
                <a:latin typeface="Arial"/>
                <a:cs typeface="Arial"/>
              </a:rPr>
              <a:t>li</a:t>
            </a:r>
            <a:r>
              <a:rPr sz="2400" b="1" spc="-10" dirty="0">
                <a:solidFill>
                  <a:srgbClr val="3265FF"/>
                </a:solidFill>
                <a:latin typeface="Arial"/>
                <a:cs typeface="Arial"/>
              </a:rPr>
              <a:t>n</a:t>
            </a:r>
            <a:r>
              <a:rPr sz="2400" b="1" spc="-5" dirty="0">
                <a:solidFill>
                  <a:srgbClr val="3265FF"/>
                </a:solidFill>
                <a:latin typeface="Arial"/>
                <a:cs typeface="Arial"/>
              </a:rPr>
              <a:t>k</a:t>
            </a:r>
            <a:r>
              <a:rPr sz="2400" b="1" spc="5" dirty="0">
                <a:solidFill>
                  <a:srgbClr val="3265FF"/>
                </a:solidFill>
                <a:latin typeface="Arial"/>
                <a:cs typeface="Arial"/>
              </a:rPr>
              <a:t>i</a:t>
            </a:r>
            <a:r>
              <a:rPr sz="2400" b="1" spc="-10" dirty="0">
                <a:solidFill>
                  <a:srgbClr val="3265FF"/>
                </a:solidFill>
                <a:latin typeface="Arial"/>
                <a:cs typeface="Arial"/>
              </a:rPr>
              <a:t>n</a:t>
            </a:r>
            <a:r>
              <a:rPr sz="2400" b="1" dirty="0">
                <a:solidFill>
                  <a:srgbClr val="3265FF"/>
                </a:solidFill>
                <a:latin typeface="Arial"/>
                <a:cs typeface="Arial"/>
              </a:rPr>
              <a:t>g</a:t>
            </a:r>
            <a:r>
              <a:rPr sz="2400" b="1" spc="25" dirty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sz="2400" dirty="0"/>
              <a:t>–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5" dirty="0"/>
              <a:t>s</a:t>
            </a:r>
            <a:r>
              <a:rPr sz="2400" spc="-21" dirty="0"/>
              <a:t>y</a:t>
            </a:r>
            <a:r>
              <a:rPr sz="2400" spc="5" dirty="0"/>
              <a:t>st</a:t>
            </a:r>
            <a:r>
              <a:rPr sz="2400" spc="-5" dirty="0"/>
              <a:t>e</a:t>
            </a:r>
            <a:r>
              <a:rPr sz="2400" dirty="0"/>
              <a:t>m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/>
              <a:t>lib</a:t>
            </a:r>
            <a:r>
              <a:rPr sz="2400" dirty="0"/>
              <a:t>r</a:t>
            </a:r>
            <a:r>
              <a:rPr sz="2400" spc="-5" dirty="0"/>
              <a:t>a</a:t>
            </a:r>
            <a:r>
              <a:rPr sz="2400" dirty="0"/>
              <a:t>r</a:t>
            </a:r>
            <a:r>
              <a:rPr sz="2400" spc="-5" dirty="0"/>
              <a:t>ie</a:t>
            </a:r>
            <a:r>
              <a:rPr sz="2400" dirty="0"/>
              <a:t>s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/>
              <a:t>an</a:t>
            </a:r>
            <a:r>
              <a:rPr sz="2400" dirty="0"/>
              <a:t>d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5" dirty="0"/>
              <a:t>p</a:t>
            </a:r>
            <a:r>
              <a:rPr sz="2400" dirty="0"/>
              <a:t>r</a:t>
            </a:r>
            <a:r>
              <a:rPr sz="2400" spc="-5" dirty="0"/>
              <a:t>og</a:t>
            </a:r>
            <a:r>
              <a:rPr sz="2400" dirty="0"/>
              <a:t>r</a:t>
            </a:r>
            <a:r>
              <a:rPr sz="2400" spc="-5" dirty="0"/>
              <a:t>a</a:t>
            </a:r>
            <a:r>
              <a:rPr sz="2400" dirty="0"/>
              <a:t>m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5" dirty="0"/>
              <a:t>c</a:t>
            </a:r>
            <a:r>
              <a:rPr sz="2400" spc="-5" dirty="0"/>
              <a:t>od</a:t>
            </a:r>
            <a:r>
              <a:rPr sz="2400" dirty="0"/>
              <a:t>e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5" dirty="0"/>
              <a:t>c</a:t>
            </a:r>
            <a:r>
              <a:rPr sz="2400" spc="-5" dirty="0"/>
              <a:t>o</a:t>
            </a:r>
            <a:r>
              <a:rPr sz="2400" spc="-10" dirty="0"/>
              <a:t>m</a:t>
            </a:r>
            <a:r>
              <a:rPr sz="2400" spc="-5" dirty="0"/>
              <a:t>bine</a:t>
            </a:r>
            <a:r>
              <a:rPr sz="2400" dirty="0"/>
              <a:t>d</a:t>
            </a:r>
            <a:r>
              <a:rPr sz="2400" spc="21" dirty="0">
                <a:latin typeface="Times New Roman"/>
                <a:cs typeface="Times New Roman"/>
              </a:rPr>
              <a:t> </a:t>
            </a:r>
            <a:r>
              <a:rPr sz="2400" spc="-5" dirty="0"/>
              <a:t>b</a:t>
            </a:r>
            <a:r>
              <a:rPr sz="2400" dirty="0"/>
              <a:t>y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5" dirty="0"/>
              <a:t>t</a:t>
            </a:r>
            <a:r>
              <a:rPr sz="2400" spc="-5" dirty="0"/>
              <a:t>h</a:t>
            </a:r>
            <a:r>
              <a:rPr sz="2400" dirty="0"/>
              <a:t>e</a:t>
            </a:r>
            <a:r>
              <a:rPr sz="2400" spc="21" dirty="0">
                <a:latin typeface="Times New Roman"/>
                <a:cs typeface="Times New Roman"/>
              </a:rPr>
              <a:t> </a:t>
            </a:r>
            <a:r>
              <a:rPr sz="2400" spc="-5" dirty="0"/>
              <a:t>loade</a:t>
            </a:r>
            <a:r>
              <a:rPr sz="2400" dirty="0"/>
              <a:t>r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5" dirty="0"/>
              <a:t>in</a:t>
            </a:r>
            <a:r>
              <a:rPr sz="2400" spc="5" dirty="0"/>
              <a:t>t</a:t>
            </a:r>
            <a:r>
              <a:rPr sz="2400" dirty="0"/>
              <a:t>o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5" dirty="0"/>
              <a:t>t</a:t>
            </a:r>
            <a:r>
              <a:rPr sz="2400" spc="-5" dirty="0"/>
              <a:t>h</a:t>
            </a:r>
            <a:r>
              <a:rPr sz="2400" dirty="0"/>
              <a:t>e</a:t>
            </a:r>
            <a:r>
              <a:rPr sz="2400" spc="21" dirty="0">
                <a:latin typeface="Times New Roman"/>
                <a:cs typeface="Times New Roman"/>
              </a:rPr>
              <a:t> </a:t>
            </a:r>
            <a:r>
              <a:rPr sz="2400" spc="-5" dirty="0"/>
              <a:t>bina</a:t>
            </a:r>
            <a:r>
              <a:rPr sz="2400" dirty="0"/>
              <a:t>ry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/>
              <a:t>p</a:t>
            </a:r>
            <a:r>
              <a:rPr sz="2400" dirty="0"/>
              <a:t>r</a:t>
            </a:r>
            <a:r>
              <a:rPr sz="2400" spc="-5" dirty="0"/>
              <a:t>og</a:t>
            </a:r>
            <a:r>
              <a:rPr sz="2400" dirty="0"/>
              <a:t>r</a:t>
            </a:r>
            <a:r>
              <a:rPr sz="2400" spc="-5" dirty="0"/>
              <a:t>a</a:t>
            </a:r>
            <a:r>
              <a:rPr sz="2400" dirty="0"/>
              <a:t>m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/>
              <a:t>i</a:t>
            </a:r>
            <a:r>
              <a:rPr sz="2400" spc="-10" dirty="0"/>
              <a:t>m</a:t>
            </a:r>
            <a:r>
              <a:rPr sz="2400" spc="-5" dirty="0"/>
              <a:t>ag</a:t>
            </a:r>
            <a:r>
              <a:rPr sz="2400" dirty="0"/>
              <a:t>e</a:t>
            </a:r>
          </a:p>
          <a:p>
            <a:pPr marL="392395" indent="-380967">
              <a:spcBef>
                <a:spcPts val="585"/>
              </a:spcBef>
              <a:buClr>
                <a:srgbClr val="993200"/>
              </a:buClr>
              <a:buSzPct val="89285"/>
              <a:buFont typeface="Wingdings"/>
              <a:buChar char=""/>
              <a:tabLst>
                <a:tab pos="393030" algn="l"/>
              </a:tabLst>
            </a:pPr>
            <a:r>
              <a:rPr sz="2400" b="1" spc="-10" dirty="0">
                <a:solidFill>
                  <a:srgbClr val="0070C0"/>
                </a:solidFill>
              </a:rPr>
              <a:t>D</a:t>
            </a:r>
            <a:r>
              <a:rPr sz="2400" b="1" spc="-21" dirty="0">
                <a:solidFill>
                  <a:srgbClr val="0070C0"/>
                </a:solidFill>
              </a:rPr>
              <a:t>y</a:t>
            </a:r>
            <a:r>
              <a:rPr sz="2400" b="1" spc="-5" dirty="0">
                <a:solidFill>
                  <a:srgbClr val="0070C0"/>
                </a:solidFill>
              </a:rPr>
              <a:t>na</a:t>
            </a:r>
            <a:r>
              <a:rPr sz="2400" b="1" spc="-10" dirty="0">
                <a:solidFill>
                  <a:srgbClr val="0070C0"/>
                </a:solidFill>
              </a:rPr>
              <a:t>m</a:t>
            </a:r>
            <a:r>
              <a:rPr sz="2400" b="1" spc="-5" dirty="0">
                <a:solidFill>
                  <a:srgbClr val="0070C0"/>
                </a:solidFill>
              </a:rPr>
              <a:t>i</a:t>
            </a:r>
            <a:r>
              <a:rPr sz="2400" b="1" dirty="0">
                <a:solidFill>
                  <a:srgbClr val="0070C0"/>
                </a:solidFill>
              </a:rPr>
              <a:t>c</a:t>
            </a:r>
            <a:r>
              <a:rPr sz="2400" b="1" spc="5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70C0"/>
                </a:solidFill>
              </a:rPr>
              <a:t>lin</a:t>
            </a:r>
            <a:r>
              <a:rPr sz="2400" b="1" spc="5" dirty="0">
                <a:solidFill>
                  <a:srgbClr val="0070C0"/>
                </a:solidFill>
              </a:rPr>
              <a:t>k</a:t>
            </a:r>
            <a:r>
              <a:rPr sz="2400" b="1" spc="-5" dirty="0">
                <a:solidFill>
                  <a:srgbClr val="0070C0"/>
                </a:solidFill>
              </a:rPr>
              <a:t>in</a:t>
            </a:r>
            <a:r>
              <a:rPr sz="2400" b="1" dirty="0">
                <a:solidFill>
                  <a:srgbClr val="0070C0"/>
                </a:solidFill>
              </a:rPr>
              <a:t>g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5" dirty="0"/>
              <a:t>–lin</a:t>
            </a:r>
            <a:r>
              <a:rPr sz="2400" spc="5" dirty="0"/>
              <a:t>k</a:t>
            </a:r>
            <a:r>
              <a:rPr sz="2400" spc="-5" dirty="0"/>
              <a:t>in</a:t>
            </a:r>
            <a:r>
              <a:rPr sz="2400" dirty="0"/>
              <a:t>g</a:t>
            </a:r>
            <a:r>
              <a:rPr sz="2400" spc="21" dirty="0">
                <a:latin typeface="Times New Roman"/>
                <a:cs typeface="Times New Roman"/>
              </a:rPr>
              <a:t> </a:t>
            </a:r>
            <a:r>
              <a:rPr sz="2400" spc="-5" dirty="0"/>
              <a:t>po</a:t>
            </a:r>
            <a:r>
              <a:rPr sz="2400" spc="5" dirty="0"/>
              <a:t>st</a:t>
            </a:r>
            <a:r>
              <a:rPr sz="2400" spc="-5" dirty="0"/>
              <a:t>pone</a:t>
            </a:r>
            <a:r>
              <a:rPr sz="2400" dirty="0"/>
              <a:t>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/>
              <a:t>un</a:t>
            </a:r>
            <a:r>
              <a:rPr sz="2400" spc="5" dirty="0"/>
              <a:t>t</a:t>
            </a:r>
            <a:r>
              <a:rPr sz="2400" spc="-5" dirty="0"/>
              <a:t>i</a:t>
            </a:r>
            <a:r>
              <a:rPr sz="2400" dirty="0"/>
              <a:t>l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5" dirty="0"/>
              <a:t>e</a:t>
            </a:r>
            <a:r>
              <a:rPr sz="2400" spc="-21" dirty="0"/>
              <a:t>x</a:t>
            </a:r>
            <a:r>
              <a:rPr sz="2400" spc="-5" dirty="0"/>
              <a:t>e</a:t>
            </a:r>
            <a:r>
              <a:rPr sz="2400" spc="5" dirty="0"/>
              <a:t>c</a:t>
            </a:r>
            <a:r>
              <a:rPr sz="2400" spc="-5" dirty="0"/>
              <a:t>u</a:t>
            </a:r>
            <a:r>
              <a:rPr sz="2400" spc="5" dirty="0"/>
              <a:t>t</a:t>
            </a:r>
            <a:r>
              <a:rPr sz="2400" spc="-5" dirty="0"/>
              <a:t>io</a:t>
            </a:r>
            <a:r>
              <a:rPr sz="2400" dirty="0"/>
              <a:t>n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5" dirty="0"/>
              <a:t>t</a:t>
            </a:r>
            <a:r>
              <a:rPr sz="2400" spc="-5" dirty="0"/>
              <a:t>i</a:t>
            </a:r>
            <a:r>
              <a:rPr sz="2400" spc="-10" dirty="0"/>
              <a:t>m</a:t>
            </a:r>
            <a:r>
              <a:rPr sz="2400" dirty="0"/>
              <a:t>e</a:t>
            </a:r>
          </a:p>
          <a:p>
            <a:pPr marL="392395" indent="-380967">
              <a:spcBef>
                <a:spcPts val="585"/>
              </a:spcBef>
              <a:buClr>
                <a:srgbClr val="993200"/>
              </a:buClr>
              <a:buSzPct val="89285"/>
              <a:buFont typeface="Wingdings"/>
              <a:buChar char=""/>
              <a:tabLst>
                <a:tab pos="393030" algn="l"/>
              </a:tabLst>
            </a:pPr>
            <a:r>
              <a:rPr sz="2400" spc="-5" dirty="0"/>
              <a:t>S</a:t>
            </a:r>
            <a:r>
              <a:rPr sz="2400" spc="-10" dirty="0"/>
              <a:t>m</a:t>
            </a:r>
            <a:r>
              <a:rPr sz="2400" spc="-5" dirty="0"/>
              <a:t>al</a:t>
            </a:r>
            <a:r>
              <a:rPr sz="2400" dirty="0"/>
              <a:t>l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5" dirty="0"/>
              <a:t>pie</a:t>
            </a:r>
            <a:r>
              <a:rPr sz="2400" spc="5" dirty="0"/>
              <a:t>c</a:t>
            </a:r>
            <a:r>
              <a:rPr sz="2400" dirty="0"/>
              <a:t>e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5" dirty="0"/>
              <a:t>o</a:t>
            </a:r>
            <a:r>
              <a:rPr sz="2400" dirty="0"/>
              <a:t>f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5" dirty="0"/>
              <a:t>c</a:t>
            </a:r>
            <a:r>
              <a:rPr sz="2400" spc="-5" dirty="0"/>
              <a:t>ode</a:t>
            </a:r>
            <a:r>
              <a:rPr sz="2400" dirty="0"/>
              <a:t>,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3265FF"/>
                </a:solidFill>
                <a:latin typeface="Arial"/>
                <a:cs typeface="Arial"/>
              </a:rPr>
              <a:t>s</a:t>
            </a:r>
            <a:r>
              <a:rPr sz="2400" b="1" dirty="0">
                <a:solidFill>
                  <a:srgbClr val="3265FF"/>
                </a:solidFill>
                <a:latin typeface="Arial"/>
                <a:cs typeface="Arial"/>
              </a:rPr>
              <a:t>t</a:t>
            </a:r>
            <a:r>
              <a:rPr sz="2400" b="1" spc="-10" dirty="0">
                <a:solidFill>
                  <a:srgbClr val="3265FF"/>
                </a:solidFill>
                <a:latin typeface="Arial"/>
                <a:cs typeface="Arial"/>
              </a:rPr>
              <a:t>ub</a:t>
            </a:r>
            <a:r>
              <a:rPr sz="2400" dirty="0"/>
              <a:t>,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-5" dirty="0"/>
              <a:t>u</a:t>
            </a:r>
            <a:r>
              <a:rPr sz="2400" spc="5" dirty="0"/>
              <a:t>s</a:t>
            </a:r>
            <a:r>
              <a:rPr sz="2400" spc="-5" dirty="0"/>
              <a:t>e</a:t>
            </a:r>
            <a:r>
              <a:rPr sz="2400" dirty="0"/>
              <a:t>d</a:t>
            </a:r>
            <a:r>
              <a:rPr sz="2400" spc="21" dirty="0">
                <a:latin typeface="Times New Roman"/>
                <a:cs typeface="Times New Roman"/>
              </a:rPr>
              <a:t> </a:t>
            </a:r>
            <a:r>
              <a:rPr sz="2400" spc="5" dirty="0"/>
              <a:t>t</a:t>
            </a:r>
            <a:r>
              <a:rPr sz="2400" dirty="0"/>
              <a:t>o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5" dirty="0"/>
              <a:t>lo</a:t>
            </a:r>
            <a:r>
              <a:rPr sz="2400" spc="5" dirty="0"/>
              <a:t>c</a:t>
            </a:r>
            <a:r>
              <a:rPr sz="2400" spc="-5" dirty="0"/>
              <a:t>a</a:t>
            </a:r>
            <a:r>
              <a:rPr sz="2400" spc="5" dirty="0"/>
              <a:t>t</a:t>
            </a:r>
            <a:r>
              <a:rPr sz="2400" dirty="0"/>
              <a:t>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5" dirty="0"/>
              <a:t>t</a:t>
            </a:r>
            <a:r>
              <a:rPr sz="2400" spc="-5" dirty="0"/>
              <a:t>h</a:t>
            </a:r>
            <a:r>
              <a:rPr sz="2400" dirty="0"/>
              <a:t>e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5" dirty="0"/>
              <a:t>app</a:t>
            </a:r>
            <a:r>
              <a:rPr sz="2400" dirty="0"/>
              <a:t>r</a:t>
            </a:r>
            <a:r>
              <a:rPr sz="2400" spc="-5" dirty="0"/>
              <a:t>op</a:t>
            </a:r>
            <a:r>
              <a:rPr sz="2400" dirty="0"/>
              <a:t>r</a:t>
            </a:r>
            <a:r>
              <a:rPr sz="2400" spc="-5" dirty="0"/>
              <a:t>ia</a:t>
            </a:r>
            <a:r>
              <a:rPr sz="2400" spc="5" dirty="0"/>
              <a:t>t</a:t>
            </a:r>
            <a:r>
              <a:rPr sz="2400" dirty="0"/>
              <a:t>e</a:t>
            </a:r>
            <a:r>
              <a:rPr sz="2400" spc="21" dirty="0">
                <a:latin typeface="Times New Roman"/>
                <a:cs typeface="Times New Roman"/>
              </a:rPr>
              <a:t> </a:t>
            </a:r>
            <a:r>
              <a:rPr sz="2400" spc="-10" dirty="0"/>
              <a:t>m</a:t>
            </a:r>
            <a:r>
              <a:rPr sz="2400" spc="-5" dirty="0"/>
              <a:t>e</a:t>
            </a:r>
            <a:r>
              <a:rPr sz="2400" spc="-10" dirty="0"/>
              <a:t>m</a:t>
            </a:r>
            <a:r>
              <a:rPr sz="2400" spc="-5" dirty="0"/>
              <a:t>o</a:t>
            </a:r>
            <a:r>
              <a:rPr sz="2400" dirty="0"/>
              <a:t>r</a:t>
            </a:r>
            <a:r>
              <a:rPr sz="2400" spc="-21" dirty="0"/>
              <a:t>y</a:t>
            </a:r>
            <a:r>
              <a:rPr sz="2400" dirty="0"/>
              <a:t>-r</a:t>
            </a:r>
            <a:r>
              <a:rPr sz="2400" spc="-5" dirty="0"/>
              <a:t>e</a:t>
            </a:r>
            <a:r>
              <a:rPr sz="2400" spc="5" dirty="0"/>
              <a:t>s</a:t>
            </a:r>
            <a:r>
              <a:rPr sz="2400" spc="-5" dirty="0"/>
              <a:t>iden</a:t>
            </a:r>
            <a:r>
              <a:rPr sz="2400" dirty="0"/>
              <a:t>t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5" dirty="0"/>
              <a:t>l</a:t>
            </a:r>
            <a:r>
              <a:rPr sz="2400" dirty="0"/>
              <a:t>i</a:t>
            </a:r>
            <a:r>
              <a:rPr sz="2400" spc="-5" dirty="0"/>
              <a:t>b</a:t>
            </a:r>
            <a:r>
              <a:rPr sz="2400" dirty="0"/>
              <a:t>r</a:t>
            </a:r>
            <a:r>
              <a:rPr sz="2400" spc="-5" dirty="0"/>
              <a:t>a</a:t>
            </a:r>
            <a:r>
              <a:rPr sz="2400" dirty="0"/>
              <a:t>ry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/>
              <a:t>r</a:t>
            </a:r>
            <a:r>
              <a:rPr sz="2400" spc="-5" dirty="0"/>
              <a:t>ou</a:t>
            </a:r>
            <a:r>
              <a:rPr sz="2400" spc="5" dirty="0"/>
              <a:t>t</a:t>
            </a:r>
            <a:r>
              <a:rPr sz="2400" spc="-5" dirty="0"/>
              <a:t>in</a:t>
            </a:r>
            <a:r>
              <a:rPr sz="2400" dirty="0"/>
              <a:t>e</a:t>
            </a:r>
          </a:p>
          <a:p>
            <a:pPr marL="392395" indent="-380967">
              <a:spcBef>
                <a:spcPts val="585"/>
              </a:spcBef>
              <a:buClr>
                <a:srgbClr val="993200"/>
              </a:buClr>
              <a:buSzPct val="89285"/>
              <a:buFont typeface="Wingdings"/>
              <a:buChar char=""/>
              <a:tabLst>
                <a:tab pos="393030" algn="l"/>
              </a:tabLst>
            </a:pPr>
            <a:r>
              <a:rPr sz="2400" spc="-5" dirty="0"/>
              <a:t>S</a:t>
            </a:r>
            <a:r>
              <a:rPr sz="2400" spc="5" dirty="0"/>
              <a:t>t</a:t>
            </a:r>
            <a:r>
              <a:rPr sz="2400" spc="-5" dirty="0"/>
              <a:t>u</a:t>
            </a:r>
            <a:r>
              <a:rPr sz="2400" dirty="0"/>
              <a:t>b</a:t>
            </a:r>
            <a:r>
              <a:rPr sz="2400" spc="21" dirty="0">
                <a:latin typeface="Times New Roman"/>
                <a:cs typeface="Times New Roman"/>
              </a:rPr>
              <a:t> </a:t>
            </a:r>
            <a:r>
              <a:rPr sz="2400" dirty="0"/>
              <a:t>r</a:t>
            </a:r>
            <a:r>
              <a:rPr sz="2400" spc="-5" dirty="0"/>
              <a:t>epla</a:t>
            </a:r>
            <a:r>
              <a:rPr sz="2400" spc="5" dirty="0"/>
              <a:t>c</a:t>
            </a:r>
            <a:r>
              <a:rPr sz="2400" spc="-5" dirty="0"/>
              <a:t>e</a:t>
            </a:r>
            <a:r>
              <a:rPr sz="2400" dirty="0"/>
              <a:t>s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/>
              <a:t>i</a:t>
            </a:r>
            <a:r>
              <a:rPr sz="2400" spc="5" dirty="0"/>
              <a:t>ts</a:t>
            </a:r>
            <a:r>
              <a:rPr sz="2400" spc="-5" dirty="0"/>
              <a:t>el</a:t>
            </a:r>
            <a:r>
              <a:rPr sz="2400" dirty="0"/>
              <a:t>f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21" dirty="0"/>
              <a:t>w</a:t>
            </a:r>
            <a:r>
              <a:rPr sz="2400" spc="-5" dirty="0"/>
              <a:t>i</a:t>
            </a:r>
            <a:r>
              <a:rPr sz="2400" spc="5" dirty="0"/>
              <a:t>t</a:t>
            </a:r>
            <a:r>
              <a:rPr sz="2400" dirty="0"/>
              <a:t>h</a:t>
            </a:r>
            <a:r>
              <a:rPr sz="2400" spc="44" dirty="0">
                <a:latin typeface="Times New Roman"/>
                <a:cs typeface="Times New Roman"/>
              </a:rPr>
              <a:t> </a:t>
            </a:r>
            <a:r>
              <a:rPr sz="2400" spc="5" dirty="0"/>
              <a:t>t</a:t>
            </a:r>
            <a:r>
              <a:rPr sz="2400" spc="-5" dirty="0"/>
              <a:t>h</a:t>
            </a:r>
            <a:r>
              <a:rPr sz="2400" dirty="0"/>
              <a:t>e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5" dirty="0"/>
              <a:t>add</a:t>
            </a:r>
            <a:r>
              <a:rPr sz="2400" dirty="0"/>
              <a:t>r</a:t>
            </a:r>
            <a:r>
              <a:rPr sz="2400" spc="-5" dirty="0"/>
              <a:t>e</a:t>
            </a:r>
            <a:r>
              <a:rPr sz="2400" spc="5" dirty="0"/>
              <a:t>s</a:t>
            </a:r>
            <a:r>
              <a:rPr sz="2400" dirty="0"/>
              <a:t>s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/>
              <a:t>o</a:t>
            </a:r>
            <a:r>
              <a:rPr sz="2400" dirty="0"/>
              <a:t>f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5" dirty="0"/>
              <a:t>t</a:t>
            </a:r>
            <a:r>
              <a:rPr sz="2400" spc="-5" dirty="0"/>
              <a:t>h</a:t>
            </a:r>
            <a:r>
              <a:rPr sz="2400" dirty="0"/>
              <a:t>e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/>
              <a:t>r</a:t>
            </a:r>
            <a:r>
              <a:rPr sz="2400" spc="-5" dirty="0"/>
              <a:t>ou</a:t>
            </a:r>
            <a:r>
              <a:rPr sz="2400" spc="5" dirty="0"/>
              <a:t>t</a:t>
            </a:r>
            <a:r>
              <a:rPr sz="2400" spc="-5" dirty="0"/>
              <a:t>i</a:t>
            </a:r>
            <a:r>
              <a:rPr sz="2400" dirty="0"/>
              <a:t>n</a:t>
            </a:r>
            <a:r>
              <a:rPr sz="2400" spc="-5" dirty="0"/>
              <a:t>e</a:t>
            </a:r>
            <a:r>
              <a:rPr sz="2400" dirty="0"/>
              <a:t>,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/>
              <a:t>an</a:t>
            </a:r>
            <a:r>
              <a:rPr sz="2400" dirty="0"/>
              <a:t>d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5" dirty="0"/>
              <a:t>e</a:t>
            </a:r>
            <a:r>
              <a:rPr sz="2400" spc="-21" dirty="0"/>
              <a:t>x</a:t>
            </a:r>
            <a:r>
              <a:rPr sz="2400" spc="-5" dirty="0"/>
              <a:t>e</a:t>
            </a:r>
            <a:r>
              <a:rPr sz="2400" spc="5" dirty="0"/>
              <a:t>c</a:t>
            </a:r>
            <a:r>
              <a:rPr sz="2400" spc="-5" dirty="0"/>
              <a:t>u</a:t>
            </a:r>
            <a:r>
              <a:rPr sz="2400" spc="5" dirty="0"/>
              <a:t>t</a:t>
            </a:r>
            <a:r>
              <a:rPr sz="2400" spc="-5" dirty="0"/>
              <a:t>e</a:t>
            </a:r>
            <a:r>
              <a:rPr sz="2400" dirty="0"/>
              <a:t>s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5" dirty="0"/>
              <a:t>t</a:t>
            </a:r>
            <a:r>
              <a:rPr sz="2400" spc="-5" dirty="0"/>
              <a:t>h</a:t>
            </a:r>
            <a:r>
              <a:rPr sz="2400" dirty="0"/>
              <a:t>e</a:t>
            </a:r>
            <a:r>
              <a:rPr sz="2400" spc="21" dirty="0">
                <a:latin typeface="Times New Roman"/>
                <a:cs typeface="Times New Roman"/>
              </a:rPr>
              <a:t> </a:t>
            </a:r>
            <a:r>
              <a:rPr sz="2400" dirty="0"/>
              <a:t>r</a:t>
            </a:r>
            <a:r>
              <a:rPr sz="2400" spc="-5" dirty="0"/>
              <a:t>ou</a:t>
            </a:r>
            <a:r>
              <a:rPr sz="2400" spc="5" dirty="0"/>
              <a:t>t</a:t>
            </a:r>
            <a:r>
              <a:rPr sz="2400" spc="-5" dirty="0"/>
              <a:t>in</a:t>
            </a:r>
            <a:r>
              <a:rPr sz="2400" dirty="0"/>
              <a:t>e</a:t>
            </a:r>
          </a:p>
          <a:p>
            <a:pPr marL="392395" indent="-380967">
              <a:spcBef>
                <a:spcPts val="585"/>
              </a:spcBef>
              <a:buClr>
                <a:srgbClr val="993200"/>
              </a:buClr>
              <a:buSzPct val="89285"/>
              <a:buFont typeface="Wingdings"/>
              <a:buChar char=""/>
              <a:tabLst>
                <a:tab pos="393030" algn="l"/>
              </a:tabLst>
            </a:pPr>
            <a:r>
              <a:rPr sz="2400" spc="-10" dirty="0" smtClean="0"/>
              <a:t>D</a:t>
            </a:r>
            <a:r>
              <a:rPr sz="2400" spc="-21" dirty="0" smtClean="0"/>
              <a:t>y</a:t>
            </a:r>
            <a:r>
              <a:rPr sz="2400" spc="-5" dirty="0" smtClean="0"/>
              <a:t>na</a:t>
            </a:r>
            <a:r>
              <a:rPr sz="2400" spc="-10" dirty="0" smtClean="0"/>
              <a:t>m</a:t>
            </a:r>
            <a:r>
              <a:rPr sz="2400" spc="-5" dirty="0" smtClean="0"/>
              <a:t>i</a:t>
            </a:r>
            <a:r>
              <a:rPr sz="2400" dirty="0" smtClean="0"/>
              <a:t>c</a:t>
            </a:r>
            <a:r>
              <a:rPr sz="2400" spc="50" dirty="0" smtClean="0">
                <a:latin typeface="Times New Roman"/>
                <a:cs typeface="Times New Roman"/>
              </a:rPr>
              <a:t> </a:t>
            </a:r>
            <a:r>
              <a:rPr sz="2400" spc="-5" dirty="0"/>
              <a:t>lin</a:t>
            </a:r>
            <a:r>
              <a:rPr sz="2400" spc="5" dirty="0"/>
              <a:t>k</a:t>
            </a:r>
            <a:r>
              <a:rPr sz="2400" spc="-5" dirty="0"/>
              <a:t>in</a:t>
            </a:r>
            <a:r>
              <a:rPr sz="2400" dirty="0"/>
              <a:t>g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5" dirty="0"/>
              <a:t>i</a:t>
            </a:r>
            <a:r>
              <a:rPr sz="2400" dirty="0"/>
              <a:t>s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/>
              <a:t>pa</a:t>
            </a:r>
            <a:r>
              <a:rPr sz="2400" dirty="0"/>
              <a:t>r</a:t>
            </a:r>
            <a:r>
              <a:rPr sz="2400" spc="5" dirty="0"/>
              <a:t>t</a:t>
            </a:r>
            <a:r>
              <a:rPr sz="2400" spc="-5" dirty="0"/>
              <a:t>i</a:t>
            </a:r>
            <a:r>
              <a:rPr sz="2400" spc="5" dirty="0"/>
              <a:t>c</a:t>
            </a:r>
            <a:r>
              <a:rPr sz="2400" spc="-5" dirty="0"/>
              <a:t>ula</a:t>
            </a:r>
            <a:r>
              <a:rPr sz="2400" dirty="0"/>
              <a:t>r</a:t>
            </a:r>
            <a:r>
              <a:rPr sz="2400" spc="-5" dirty="0"/>
              <a:t>l</a:t>
            </a:r>
            <a:r>
              <a:rPr sz="2400" dirty="0"/>
              <a:t>y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/>
              <a:t>u</a:t>
            </a:r>
            <a:r>
              <a:rPr sz="2400" spc="5" dirty="0"/>
              <a:t>s</a:t>
            </a:r>
            <a:r>
              <a:rPr sz="2400" spc="-5" dirty="0"/>
              <a:t>e</a:t>
            </a:r>
            <a:r>
              <a:rPr sz="2400" spc="5" dirty="0"/>
              <a:t>f</a:t>
            </a:r>
            <a:r>
              <a:rPr sz="2400" spc="-5" dirty="0"/>
              <a:t>u</a:t>
            </a:r>
            <a:r>
              <a:rPr sz="2400" dirty="0"/>
              <a:t>l</a:t>
            </a:r>
            <a:r>
              <a:rPr sz="2400" spc="21" dirty="0">
                <a:latin typeface="Times New Roman"/>
                <a:cs typeface="Times New Roman"/>
              </a:rPr>
              <a:t> </a:t>
            </a:r>
            <a:r>
              <a:rPr sz="2400" spc="5" dirty="0"/>
              <a:t>f</a:t>
            </a:r>
            <a:r>
              <a:rPr sz="2400" spc="-5" dirty="0"/>
              <a:t>o</a:t>
            </a:r>
            <a:r>
              <a:rPr sz="2400" dirty="0"/>
              <a:t>r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5" dirty="0" smtClean="0"/>
              <a:t>lib</a:t>
            </a:r>
            <a:r>
              <a:rPr sz="2400" dirty="0" smtClean="0"/>
              <a:t>r</a:t>
            </a:r>
            <a:r>
              <a:rPr sz="2400" spc="-5" dirty="0" smtClean="0"/>
              <a:t>a</a:t>
            </a:r>
            <a:r>
              <a:rPr sz="2400" dirty="0" smtClean="0"/>
              <a:t>r</a:t>
            </a:r>
            <a:r>
              <a:rPr sz="2400" spc="-5" dirty="0" smtClean="0"/>
              <a:t>i</a:t>
            </a:r>
            <a:r>
              <a:rPr sz="2400" dirty="0" smtClean="0"/>
              <a:t>es</a:t>
            </a:r>
            <a:endParaRPr sz="2400"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4670" y="372116"/>
            <a:ext cx="9624060" cy="58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14712"/>
            <a:r>
              <a:rPr lang="en-US" sz="3800" spc="25" dirty="0" smtClean="0"/>
              <a:t>Static &amp;</a:t>
            </a:r>
            <a:r>
              <a:rPr sz="3800" spc="25" dirty="0" smtClean="0"/>
              <a:t>D</a:t>
            </a:r>
            <a:r>
              <a:rPr sz="3800" spc="10" dirty="0" smtClean="0"/>
              <a:t>y</a:t>
            </a:r>
            <a:r>
              <a:rPr sz="3800" spc="21" dirty="0" smtClean="0"/>
              <a:t>n</a:t>
            </a:r>
            <a:r>
              <a:rPr sz="3800" spc="10" dirty="0" smtClean="0"/>
              <a:t>a</a:t>
            </a:r>
            <a:r>
              <a:rPr sz="3800" spc="30" dirty="0" smtClean="0"/>
              <a:t>m</a:t>
            </a:r>
            <a:r>
              <a:rPr sz="3800" dirty="0" smtClean="0"/>
              <a:t>i</a:t>
            </a:r>
            <a:r>
              <a:rPr sz="3800" spc="15" dirty="0" smtClean="0"/>
              <a:t>c</a:t>
            </a:r>
            <a:r>
              <a:rPr sz="3800" spc="80" dirty="0" smtClean="0">
                <a:latin typeface="Times New Roman"/>
                <a:cs typeface="Times New Roman"/>
              </a:rPr>
              <a:t> </a:t>
            </a:r>
            <a:r>
              <a:rPr sz="3800" spc="21" dirty="0"/>
              <a:t>L</a:t>
            </a:r>
            <a:r>
              <a:rPr sz="3800" dirty="0"/>
              <a:t>i</a:t>
            </a:r>
            <a:r>
              <a:rPr sz="3800" spc="21" dirty="0"/>
              <a:t>n</a:t>
            </a:r>
            <a:r>
              <a:rPr sz="3800" spc="5" dirty="0"/>
              <a:t>ki</a:t>
            </a:r>
            <a:r>
              <a:rPr sz="3800" spc="21" dirty="0"/>
              <a:t>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924" y="1112530"/>
            <a:ext cx="9435465" cy="0"/>
          </a:xfrm>
          <a:custGeom>
            <a:avLst/>
            <a:gdLst/>
            <a:ahLst/>
            <a:cxnLst/>
            <a:rect l="l" t="t" r="r" b="b"/>
            <a:pathLst>
              <a:path w="9435465">
                <a:moveTo>
                  <a:pt x="0" y="0"/>
                </a:moveTo>
                <a:lnTo>
                  <a:pt x="9435083" y="0"/>
                </a:lnTo>
              </a:path>
            </a:pathLst>
          </a:custGeom>
          <a:ln w="16509">
            <a:solidFill>
              <a:srgbClr val="326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592328"/>
            <a:ext cx="268605" cy="2372995"/>
          </a:xfrm>
          <a:custGeom>
            <a:avLst/>
            <a:gdLst/>
            <a:ahLst/>
            <a:cxnLst/>
            <a:rect l="l" t="t" r="r" b="b"/>
            <a:pathLst>
              <a:path w="268605" h="2372995">
                <a:moveTo>
                  <a:pt x="0" y="2372867"/>
                </a:moveTo>
                <a:lnTo>
                  <a:pt x="268223" y="2372867"/>
                </a:lnTo>
                <a:lnTo>
                  <a:pt x="268223" y="0"/>
                </a:lnTo>
                <a:lnTo>
                  <a:pt x="0" y="0"/>
                </a:lnTo>
                <a:lnTo>
                  <a:pt x="0" y="2372867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965196"/>
            <a:ext cx="268605" cy="2374900"/>
          </a:xfrm>
          <a:custGeom>
            <a:avLst/>
            <a:gdLst/>
            <a:ahLst/>
            <a:cxnLst/>
            <a:rect l="l" t="t" r="r" b="b"/>
            <a:pathLst>
              <a:path w="268605" h="2374900">
                <a:moveTo>
                  <a:pt x="0" y="2374391"/>
                </a:moveTo>
                <a:lnTo>
                  <a:pt x="268223" y="2374391"/>
                </a:lnTo>
                <a:lnTo>
                  <a:pt x="268223" y="0"/>
                </a:lnTo>
                <a:lnTo>
                  <a:pt x="0" y="0"/>
                </a:lnTo>
                <a:lnTo>
                  <a:pt x="0" y="2374391"/>
                </a:lnTo>
                <a:close/>
              </a:path>
            </a:pathLst>
          </a:custGeom>
          <a:solidFill>
            <a:srgbClr val="326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4670" y="302866"/>
            <a:ext cx="9624060" cy="723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60136"/>
            <a:r>
              <a:rPr spc="10" dirty="0" smtClean="0"/>
              <a:t>S</a:t>
            </a:r>
            <a:r>
              <a:rPr spc="30" dirty="0" smtClean="0"/>
              <a:t>w</a:t>
            </a:r>
            <a:r>
              <a:rPr spc="10" dirty="0" smtClean="0"/>
              <a:t>a</a:t>
            </a:r>
            <a:r>
              <a:rPr spc="21" dirty="0" smtClean="0"/>
              <a:t>pp</a:t>
            </a:r>
            <a:r>
              <a:rPr dirty="0" smtClean="0"/>
              <a:t>i</a:t>
            </a:r>
            <a:r>
              <a:rPr spc="21" dirty="0" smtClean="0"/>
              <a:t>ng</a:t>
            </a:r>
            <a:r>
              <a:rPr lang="en-US" spc="21" dirty="0" smtClean="0"/>
              <a:t> [1/2]</a:t>
            </a:r>
            <a:endParaRPr spc="21" dirty="0"/>
          </a:p>
        </p:txBody>
      </p:sp>
      <p:sp>
        <p:nvSpPr>
          <p:cNvPr id="7" name="object 7"/>
          <p:cNvSpPr txBox="1"/>
          <p:nvPr/>
        </p:nvSpPr>
        <p:spPr>
          <a:xfrm>
            <a:off x="850900" y="1139240"/>
            <a:ext cx="9119489" cy="649408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698" marR="5080">
              <a:buClr>
                <a:srgbClr val="993200"/>
              </a:buClr>
              <a:buSzPct val="90322"/>
              <a:tabLst>
                <a:tab pos="393665" algn="l"/>
              </a:tabLst>
            </a:pPr>
            <a:r>
              <a:rPr sz="2800" dirty="0" smtClean="0">
                <a:latin typeface="Calibri" pitchFamily="34" charset="0"/>
                <a:cs typeface="Calibri" pitchFamily="34" charset="0"/>
              </a:rPr>
              <a:t>A</a:t>
            </a:r>
            <a:r>
              <a:rPr sz="2800" spc="35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pro</a:t>
            </a:r>
            <a:r>
              <a:rPr sz="2800" dirty="0">
                <a:latin typeface="Calibri" pitchFamily="34" charset="0"/>
                <a:cs typeface="Calibri" pitchFamily="34" charset="0"/>
              </a:rPr>
              <a:t>c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e</a:t>
            </a:r>
            <a:r>
              <a:rPr sz="2800" dirty="0">
                <a:latin typeface="Calibri" pitchFamily="34" charset="0"/>
                <a:cs typeface="Calibri" pitchFamily="34" charset="0"/>
              </a:rPr>
              <a:t>ss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dirty="0">
                <a:latin typeface="Calibri" pitchFamily="34" charset="0"/>
                <a:cs typeface="Calibri" pitchFamily="34" charset="0"/>
              </a:rPr>
              <a:t>c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a</a:t>
            </a:r>
            <a:r>
              <a:rPr sz="2800" dirty="0">
                <a:latin typeface="Calibri" pitchFamily="34" charset="0"/>
                <a:cs typeface="Calibri" pitchFamily="34" charset="0"/>
              </a:rPr>
              <a:t>n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b</a:t>
            </a:r>
            <a:r>
              <a:rPr sz="2800" dirty="0">
                <a:latin typeface="Calibri" pitchFamily="34" charset="0"/>
                <a:cs typeface="Calibri" pitchFamily="34" charset="0"/>
              </a:rPr>
              <a:t>e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b="1" spc="-5" dirty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s</a:t>
            </a:r>
            <a:r>
              <a:rPr sz="2800" b="1" spc="30" dirty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w</a:t>
            </a:r>
            <a:r>
              <a:rPr sz="2800" b="1" spc="-5" dirty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appe</a:t>
            </a:r>
            <a:r>
              <a:rPr sz="2800" b="1" dirty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d</a:t>
            </a:r>
            <a:r>
              <a:rPr sz="2800" b="1" spc="15" dirty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temporar</a:t>
            </a:r>
            <a:r>
              <a:rPr sz="2800" dirty="0">
                <a:latin typeface="Calibri" pitchFamily="34" charset="0"/>
                <a:cs typeface="Calibri" pitchFamily="34" charset="0"/>
              </a:rPr>
              <a:t>ily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ou</a:t>
            </a:r>
            <a:r>
              <a:rPr sz="2800" dirty="0">
                <a:latin typeface="Calibri" pitchFamily="34" charset="0"/>
                <a:cs typeface="Calibri" pitchFamily="34" charset="0"/>
              </a:rPr>
              <a:t>t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o</a:t>
            </a:r>
            <a:r>
              <a:rPr sz="2800" dirty="0">
                <a:latin typeface="Calibri" pitchFamily="34" charset="0"/>
                <a:cs typeface="Calibri" pitchFamily="34" charset="0"/>
              </a:rPr>
              <a:t>f</a:t>
            </a:r>
            <a:r>
              <a:rPr sz="2800" spc="3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memor</a:t>
            </a:r>
            <a:r>
              <a:rPr sz="2800" dirty="0">
                <a:latin typeface="Calibri" pitchFamily="34" charset="0"/>
                <a:cs typeface="Calibri" pitchFamily="34" charset="0"/>
              </a:rPr>
              <a:t>y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t</a:t>
            </a:r>
            <a:r>
              <a:rPr sz="2800" dirty="0">
                <a:latin typeface="Calibri" pitchFamily="34" charset="0"/>
                <a:cs typeface="Calibri" pitchFamily="34" charset="0"/>
              </a:rPr>
              <a:t>o</a:t>
            </a:r>
            <a:r>
              <a:rPr sz="2800" spc="25" dirty="0">
                <a:latin typeface="Calibri" pitchFamily="34" charset="0"/>
                <a:cs typeface="Calibri" pitchFamily="34" charset="0"/>
              </a:rPr>
              <a:t> </a:t>
            </a:r>
            <a:r>
              <a:rPr sz="2800" dirty="0">
                <a:latin typeface="Calibri" pitchFamily="34" charset="0"/>
                <a:cs typeface="Calibri" pitchFamily="34" charset="0"/>
              </a:rPr>
              <a:t>a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ba</a:t>
            </a:r>
            <a:r>
              <a:rPr sz="2800" dirty="0">
                <a:latin typeface="Calibri" pitchFamily="34" charset="0"/>
                <a:cs typeface="Calibri" pitchFamily="34" charset="0"/>
              </a:rPr>
              <a:t>cki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n</a:t>
            </a:r>
            <a:r>
              <a:rPr sz="2800" dirty="0">
                <a:latin typeface="Calibri" pitchFamily="34" charset="0"/>
                <a:cs typeface="Calibri" pitchFamily="34" charset="0"/>
              </a:rPr>
              <a:t>g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dirty="0">
                <a:latin typeface="Calibri" pitchFamily="34" charset="0"/>
                <a:cs typeface="Calibri" pitchFamily="34" charset="0"/>
              </a:rPr>
              <a:t>s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tore</a:t>
            </a:r>
            <a:r>
              <a:rPr sz="2800" dirty="0">
                <a:latin typeface="Calibri" pitchFamily="34" charset="0"/>
                <a:cs typeface="Calibri" pitchFamily="34" charset="0"/>
              </a:rPr>
              <a:t>,</a:t>
            </a:r>
            <a:r>
              <a:rPr sz="2800" spc="3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an</a:t>
            </a:r>
            <a:r>
              <a:rPr sz="2800" dirty="0">
                <a:latin typeface="Calibri" pitchFamily="34" charset="0"/>
                <a:cs typeface="Calibri" pitchFamily="34" charset="0"/>
              </a:rPr>
              <a:t>d</a:t>
            </a:r>
            <a:r>
              <a:rPr sz="2800" spc="5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the</a:t>
            </a:r>
            <a:r>
              <a:rPr sz="2800" dirty="0">
                <a:latin typeface="Calibri" pitchFamily="34" charset="0"/>
                <a:cs typeface="Calibri" pitchFamily="34" charset="0"/>
              </a:rPr>
              <a:t>n</a:t>
            </a:r>
            <a:r>
              <a:rPr sz="2800" spc="3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brough</a:t>
            </a:r>
            <a:r>
              <a:rPr sz="2800" dirty="0">
                <a:latin typeface="Calibri" pitchFamily="34" charset="0"/>
                <a:cs typeface="Calibri" pitchFamily="34" charset="0"/>
              </a:rPr>
              <a:t>t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ba</a:t>
            </a:r>
            <a:r>
              <a:rPr sz="2800" dirty="0">
                <a:latin typeface="Calibri" pitchFamily="34" charset="0"/>
                <a:cs typeface="Calibri" pitchFamily="34" charset="0"/>
              </a:rPr>
              <a:t>ck i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nt</a:t>
            </a:r>
            <a:r>
              <a:rPr sz="2800" dirty="0">
                <a:latin typeface="Calibri" pitchFamily="34" charset="0"/>
                <a:cs typeface="Calibri" pitchFamily="34" charset="0"/>
              </a:rPr>
              <a:t>o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memor</a:t>
            </a:r>
            <a:r>
              <a:rPr sz="2800" dirty="0">
                <a:latin typeface="Calibri" pitchFamily="34" charset="0"/>
                <a:cs typeface="Calibri" pitchFamily="34" charset="0"/>
              </a:rPr>
              <a:t>y</a:t>
            </a:r>
            <a:r>
              <a:rPr sz="2800" spc="3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fo</a:t>
            </a:r>
            <a:r>
              <a:rPr sz="2800" dirty="0">
                <a:latin typeface="Calibri" pitchFamily="34" charset="0"/>
                <a:cs typeface="Calibri" pitchFamily="34" charset="0"/>
              </a:rPr>
              <a:t>r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dirty="0">
                <a:latin typeface="Calibri" pitchFamily="34" charset="0"/>
                <a:cs typeface="Calibri" pitchFamily="34" charset="0"/>
              </a:rPr>
              <a:t>c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ont</a:t>
            </a:r>
            <a:r>
              <a:rPr sz="2800" dirty="0">
                <a:latin typeface="Calibri" pitchFamily="34" charset="0"/>
                <a:cs typeface="Calibri" pitchFamily="34" charset="0"/>
              </a:rPr>
              <a:t>i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nue</a:t>
            </a:r>
            <a:r>
              <a:rPr sz="2800" dirty="0">
                <a:latin typeface="Calibri" pitchFamily="34" charset="0"/>
                <a:cs typeface="Calibri" pitchFamily="34" charset="0"/>
              </a:rPr>
              <a:t>d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 smtClean="0">
                <a:latin typeface="Calibri" pitchFamily="34" charset="0"/>
                <a:cs typeface="Calibri" pitchFamily="34" charset="0"/>
              </a:rPr>
              <a:t>e</a:t>
            </a:r>
            <a:r>
              <a:rPr sz="2800" dirty="0" smtClean="0">
                <a:latin typeface="Calibri" pitchFamily="34" charset="0"/>
                <a:cs typeface="Calibri" pitchFamily="34" charset="0"/>
              </a:rPr>
              <a:t>x</a:t>
            </a:r>
            <a:r>
              <a:rPr sz="2800" spc="-5" dirty="0" smtClean="0">
                <a:latin typeface="Calibri" pitchFamily="34" charset="0"/>
                <a:cs typeface="Calibri" pitchFamily="34" charset="0"/>
              </a:rPr>
              <a:t>e</a:t>
            </a:r>
            <a:r>
              <a:rPr sz="2800" dirty="0" smtClean="0">
                <a:latin typeface="Calibri" pitchFamily="34" charset="0"/>
                <a:cs typeface="Calibri" pitchFamily="34" charset="0"/>
              </a:rPr>
              <a:t>c</a:t>
            </a:r>
            <a:r>
              <a:rPr sz="2800" spc="-5" dirty="0" smtClean="0">
                <a:latin typeface="Calibri" pitchFamily="34" charset="0"/>
                <a:cs typeface="Calibri" pitchFamily="34" charset="0"/>
              </a:rPr>
              <a:t>ut</a:t>
            </a:r>
            <a:r>
              <a:rPr sz="2800" dirty="0" smtClean="0">
                <a:latin typeface="Calibri" pitchFamily="34" charset="0"/>
                <a:cs typeface="Calibri" pitchFamily="34" charset="0"/>
              </a:rPr>
              <a:t>i</a:t>
            </a:r>
            <a:r>
              <a:rPr lang="en-US" sz="2800" spc="-5" dirty="0" smtClean="0">
                <a:latin typeface="Calibri" pitchFamily="34" charset="0"/>
                <a:cs typeface="Calibri" pitchFamily="34" charset="0"/>
              </a:rPr>
              <a:t>on</a:t>
            </a:r>
          </a:p>
          <a:p>
            <a:pPr marL="12698" marR="396840">
              <a:spcBef>
                <a:spcPts val="645"/>
              </a:spcBef>
              <a:buClr>
                <a:srgbClr val="993200"/>
              </a:buClr>
              <a:buSzPct val="90322"/>
              <a:tabLst>
                <a:tab pos="393665" algn="l"/>
              </a:tabLst>
            </a:pPr>
            <a:endParaRPr lang="en-US" sz="2800" b="1" dirty="0" smtClean="0">
              <a:solidFill>
                <a:srgbClr val="3265FF"/>
              </a:solidFill>
              <a:latin typeface="Calibri" pitchFamily="34" charset="0"/>
              <a:cs typeface="Calibri" pitchFamily="34" charset="0"/>
            </a:endParaRPr>
          </a:p>
          <a:p>
            <a:pPr marL="12698" marR="396840">
              <a:spcBef>
                <a:spcPts val="645"/>
              </a:spcBef>
              <a:buClr>
                <a:srgbClr val="993200"/>
              </a:buClr>
              <a:buSzPct val="90322"/>
              <a:tabLst>
                <a:tab pos="393665" algn="l"/>
              </a:tabLst>
            </a:pPr>
            <a:r>
              <a:rPr sz="2800" b="1" dirty="0" smtClean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B</a:t>
            </a:r>
            <a:r>
              <a:rPr sz="2800" b="1" spc="-5" dirty="0" smtClean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ackin</a:t>
            </a:r>
            <a:r>
              <a:rPr sz="2800" b="1" dirty="0" smtClean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g</a:t>
            </a:r>
            <a:r>
              <a:rPr sz="2800" b="1" spc="50" dirty="0" smtClean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sz="2800" b="1" spc="-5" dirty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sto</a:t>
            </a:r>
            <a:r>
              <a:rPr sz="2800" b="1" dirty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re</a:t>
            </a:r>
            <a:r>
              <a:rPr sz="2800" b="1" spc="25" dirty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sz="2800" dirty="0">
                <a:latin typeface="Calibri" pitchFamily="34" charset="0"/>
                <a:cs typeface="Calibri" pitchFamily="34" charset="0"/>
              </a:rPr>
              <a:t>–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fa</a:t>
            </a:r>
            <a:r>
              <a:rPr sz="2800" dirty="0">
                <a:latin typeface="Calibri" pitchFamily="34" charset="0"/>
                <a:cs typeface="Calibri" pitchFamily="34" charset="0"/>
              </a:rPr>
              <a:t>st</a:t>
            </a:r>
            <a:r>
              <a:rPr sz="2800" spc="3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d</a:t>
            </a:r>
            <a:r>
              <a:rPr sz="2800" dirty="0">
                <a:latin typeface="Calibri" pitchFamily="34" charset="0"/>
                <a:cs typeface="Calibri" pitchFamily="34" charset="0"/>
              </a:rPr>
              <a:t>isk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dirty="0">
                <a:latin typeface="Calibri" pitchFamily="34" charset="0"/>
                <a:cs typeface="Calibri" pitchFamily="34" charset="0"/>
              </a:rPr>
              <a:t>l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arg</a:t>
            </a:r>
            <a:r>
              <a:rPr sz="2800" dirty="0">
                <a:latin typeface="Calibri" pitchFamily="34" charset="0"/>
                <a:cs typeface="Calibri" pitchFamily="34" charset="0"/>
              </a:rPr>
              <a:t>e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enoug</a:t>
            </a:r>
            <a:r>
              <a:rPr sz="2800" dirty="0">
                <a:latin typeface="Calibri" pitchFamily="34" charset="0"/>
                <a:cs typeface="Calibri" pitchFamily="34" charset="0"/>
              </a:rPr>
              <a:t>h</a:t>
            </a:r>
            <a:r>
              <a:rPr sz="2800" spc="5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t</a:t>
            </a:r>
            <a:r>
              <a:rPr sz="2800" dirty="0">
                <a:latin typeface="Calibri" pitchFamily="34" charset="0"/>
                <a:cs typeface="Calibri" pitchFamily="34" charset="0"/>
              </a:rPr>
              <a:t>o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a</a:t>
            </a:r>
            <a:r>
              <a:rPr sz="2800" dirty="0">
                <a:latin typeface="Calibri" pitchFamily="34" charset="0"/>
                <a:cs typeface="Calibri" pitchFamily="34" charset="0"/>
              </a:rPr>
              <a:t>cc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ommodat</a:t>
            </a:r>
            <a:r>
              <a:rPr sz="2800" dirty="0">
                <a:latin typeface="Calibri" pitchFamily="34" charset="0"/>
                <a:cs typeface="Calibri" pitchFamily="34" charset="0"/>
              </a:rPr>
              <a:t>e</a:t>
            </a:r>
            <a:r>
              <a:rPr sz="2800" spc="25" dirty="0">
                <a:latin typeface="Calibri" pitchFamily="34" charset="0"/>
                <a:cs typeface="Calibri" pitchFamily="34" charset="0"/>
              </a:rPr>
              <a:t> </a:t>
            </a:r>
            <a:r>
              <a:rPr sz="2800" dirty="0">
                <a:latin typeface="Calibri" pitchFamily="34" charset="0"/>
                <a:cs typeface="Calibri" pitchFamily="34" charset="0"/>
              </a:rPr>
              <a:t>c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op</a:t>
            </a:r>
            <a:r>
              <a:rPr sz="2800" dirty="0">
                <a:latin typeface="Calibri" pitchFamily="34" charset="0"/>
                <a:cs typeface="Calibri" pitchFamily="34" charset="0"/>
              </a:rPr>
              <a:t>i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e</a:t>
            </a:r>
            <a:r>
              <a:rPr sz="2800" dirty="0">
                <a:latin typeface="Calibri" pitchFamily="34" charset="0"/>
                <a:cs typeface="Calibri" pitchFamily="34" charset="0"/>
              </a:rPr>
              <a:t>s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o</a:t>
            </a:r>
            <a:r>
              <a:rPr sz="2800" dirty="0">
                <a:latin typeface="Calibri" pitchFamily="34" charset="0"/>
                <a:cs typeface="Calibri" pitchFamily="34" charset="0"/>
              </a:rPr>
              <a:t>f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a</a:t>
            </a:r>
            <a:r>
              <a:rPr sz="2800" dirty="0">
                <a:latin typeface="Calibri" pitchFamily="34" charset="0"/>
                <a:cs typeface="Calibri" pitchFamily="34" charset="0"/>
              </a:rPr>
              <a:t>ll</a:t>
            </a:r>
            <a:r>
              <a:rPr sz="2800" spc="44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memo</a:t>
            </a:r>
            <a:r>
              <a:rPr sz="2800" dirty="0">
                <a:latin typeface="Calibri" pitchFamily="34" charset="0"/>
                <a:cs typeface="Calibri" pitchFamily="34" charset="0"/>
              </a:rPr>
              <a:t>ry</a:t>
            </a:r>
            <a:r>
              <a:rPr sz="2800" spc="30" dirty="0">
                <a:latin typeface="Calibri" pitchFamily="34" charset="0"/>
                <a:cs typeface="Calibri" pitchFamily="34" charset="0"/>
              </a:rPr>
              <a:t> </a:t>
            </a:r>
            <a:r>
              <a:rPr sz="2800" dirty="0">
                <a:latin typeface="Calibri" pitchFamily="34" charset="0"/>
                <a:cs typeface="Calibri" pitchFamily="34" charset="0"/>
              </a:rPr>
              <a:t>i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mage</a:t>
            </a:r>
            <a:r>
              <a:rPr sz="2800" dirty="0">
                <a:latin typeface="Calibri" pitchFamily="34" charset="0"/>
                <a:cs typeface="Calibri" pitchFamily="34" charset="0"/>
              </a:rPr>
              <a:t>s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fo</a:t>
            </a:r>
            <a:r>
              <a:rPr sz="2800" dirty="0">
                <a:latin typeface="Calibri" pitchFamily="34" charset="0"/>
                <a:cs typeface="Calibri" pitchFamily="34" charset="0"/>
              </a:rPr>
              <a:t>r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a</a:t>
            </a:r>
            <a:r>
              <a:rPr sz="2800" dirty="0">
                <a:latin typeface="Calibri" pitchFamily="34" charset="0"/>
                <a:cs typeface="Calibri" pitchFamily="34" charset="0"/>
              </a:rPr>
              <a:t>ll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u</a:t>
            </a:r>
            <a:r>
              <a:rPr sz="2800" dirty="0">
                <a:latin typeface="Calibri" pitchFamily="34" charset="0"/>
                <a:cs typeface="Calibri" pitchFamily="34" charset="0"/>
              </a:rPr>
              <a:t>s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er</a:t>
            </a:r>
            <a:r>
              <a:rPr sz="2800" dirty="0">
                <a:latin typeface="Calibri" pitchFamily="34" charset="0"/>
                <a:cs typeface="Calibri" pitchFamily="34" charset="0"/>
              </a:rPr>
              <a:t>s;</a:t>
            </a:r>
            <a:r>
              <a:rPr sz="2800" spc="3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mu</a:t>
            </a:r>
            <a:r>
              <a:rPr sz="2800" dirty="0">
                <a:latin typeface="Calibri" pitchFamily="34" charset="0"/>
                <a:cs typeface="Calibri" pitchFamily="34" charset="0"/>
              </a:rPr>
              <a:t>st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pro</a:t>
            </a:r>
            <a:r>
              <a:rPr sz="2800" dirty="0">
                <a:latin typeface="Calibri" pitchFamily="34" charset="0"/>
                <a:cs typeface="Calibri" pitchFamily="34" charset="0"/>
              </a:rPr>
              <a:t>vi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d</a:t>
            </a:r>
            <a:r>
              <a:rPr sz="2800" dirty="0">
                <a:latin typeface="Calibri" pitchFamily="34" charset="0"/>
                <a:cs typeface="Calibri" pitchFamily="34" charset="0"/>
              </a:rPr>
              <a:t>e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d</a:t>
            </a:r>
            <a:r>
              <a:rPr sz="2800" dirty="0">
                <a:latin typeface="Calibri" pitchFamily="34" charset="0"/>
                <a:cs typeface="Calibri" pitchFamily="34" charset="0"/>
              </a:rPr>
              <a:t>i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re</a:t>
            </a:r>
            <a:r>
              <a:rPr sz="2800" dirty="0">
                <a:latin typeface="Calibri" pitchFamily="34" charset="0"/>
                <a:cs typeface="Calibri" pitchFamily="34" charset="0"/>
              </a:rPr>
              <a:t>ct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a</a:t>
            </a:r>
            <a:r>
              <a:rPr sz="2800" dirty="0">
                <a:latin typeface="Calibri" pitchFamily="34" charset="0"/>
                <a:cs typeface="Calibri" pitchFamily="34" charset="0"/>
              </a:rPr>
              <a:t>cc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e</a:t>
            </a:r>
            <a:r>
              <a:rPr sz="2800" dirty="0">
                <a:latin typeface="Calibri" pitchFamily="34" charset="0"/>
                <a:cs typeface="Calibri" pitchFamily="34" charset="0"/>
              </a:rPr>
              <a:t>ss</a:t>
            </a:r>
            <a:r>
              <a:rPr sz="2800" spc="3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t</a:t>
            </a:r>
            <a:r>
              <a:rPr sz="2800" dirty="0">
                <a:latin typeface="Calibri" pitchFamily="34" charset="0"/>
                <a:cs typeface="Calibri" pitchFamily="34" charset="0"/>
              </a:rPr>
              <a:t>o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the</a:t>
            </a:r>
            <a:r>
              <a:rPr sz="2800" dirty="0">
                <a:latin typeface="Calibri" pitchFamily="34" charset="0"/>
                <a:cs typeface="Calibri" pitchFamily="34" charset="0"/>
              </a:rPr>
              <a:t>se</a:t>
            </a:r>
            <a:r>
              <a:rPr sz="2800" spc="25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memor</a:t>
            </a:r>
            <a:r>
              <a:rPr sz="2800" dirty="0">
                <a:latin typeface="Calibri" pitchFamily="34" charset="0"/>
                <a:cs typeface="Calibri" pitchFamily="34" charset="0"/>
              </a:rPr>
              <a:t>y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dirty="0">
                <a:latin typeface="Calibri" pitchFamily="34" charset="0"/>
                <a:cs typeface="Calibri" pitchFamily="34" charset="0"/>
              </a:rPr>
              <a:t>i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mage</a:t>
            </a:r>
            <a:r>
              <a:rPr sz="2800" dirty="0">
                <a:latin typeface="Calibri" pitchFamily="34" charset="0"/>
                <a:cs typeface="Calibri" pitchFamily="34" charset="0"/>
              </a:rPr>
              <a:t>s</a:t>
            </a:r>
          </a:p>
          <a:p>
            <a:pPr marL="12698" marR="158735">
              <a:spcBef>
                <a:spcPts val="650"/>
              </a:spcBef>
              <a:buClr>
                <a:srgbClr val="993200"/>
              </a:buClr>
              <a:buSzPct val="90322"/>
              <a:tabLst>
                <a:tab pos="393665" algn="l"/>
              </a:tabLst>
            </a:pPr>
            <a:endParaRPr lang="en-US" sz="2800" b="1" dirty="0" smtClean="0">
              <a:solidFill>
                <a:srgbClr val="3265FF"/>
              </a:solidFill>
              <a:latin typeface="Calibri" pitchFamily="34" charset="0"/>
              <a:cs typeface="Calibri" pitchFamily="34" charset="0"/>
            </a:endParaRPr>
          </a:p>
          <a:p>
            <a:pPr marL="12698" marR="158735">
              <a:spcBef>
                <a:spcPts val="650"/>
              </a:spcBef>
              <a:buClr>
                <a:srgbClr val="993200"/>
              </a:buClr>
              <a:buSzPct val="90322"/>
              <a:tabLst>
                <a:tab pos="393665" algn="l"/>
              </a:tabLst>
            </a:pPr>
            <a:r>
              <a:rPr sz="2800" b="1" dirty="0" smtClean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R</a:t>
            </a:r>
            <a:r>
              <a:rPr sz="2800" b="1" spc="-5" dirty="0" smtClean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ol</a:t>
            </a:r>
            <a:r>
              <a:rPr sz="2800" b="1" dirty="0" smtClean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l</a:t>
            </a:r>
            <a:r>
              <a:rPr sz="2800" b="1" spc="40" dirty="0" smtClean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sz="2800" b="1" spc="-5" dirty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out</a:t>
            </a:r>
            <a:r>
              <a:rPr sz="2800" b="1" dirty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,</a:t>
            </a:r>
            <a:r>
              <a:rPr sz="2800" b="1" spc="40" dirty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sz="2800" b="1" dirty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r</a:t>
            </a:r>
            <a:r>
              <a:rPr sz="2800" b="1" spc="-5" dirty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ol</a:t>
            </a:r>
            <a:r>
              <a:rPr sz="2800" b="1" dirty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l</a:t>
            </a:r>
            <a:r>
              <a:rPr sz="2800" b="1" spc="15" dirty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sz="2800" b="1" spc="-5" dirty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i</a:t>
            </a:r>
            <a:r>
              <a:rPr sz="2800" b="1" dirty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n</a:t>
            </a:r>
            <a:r>
              <a:rPr sz="2800" b="1" spc="35" dirty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sz="2800" dirty="0">
                <a:latin typeface="Calibri" pitchFamily="34" charset="0"/>
                <a:cs typeface="Calibri" pitchFamily="34" charset="0"/>
              </a:rPr>
              <a:t>–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dirty="0">
                <a:latin typeface="Calibri" pitchFamily="34" charset="0"/>
                <a:cs typeface="Calibri" pitchFamily="34" charset="0"/>
              </a:rPr>
              <a:t>s</a:t>
            </a:r>
            <a:r>
              <a:rPr sz="2800" spc="-35" dirty="0">
                <a:latin typeface="Calibri" pitchFamily="34" charset="0"/>
                <a:cs typeface="Calibri" pitchFamily="34" charset="0"/>
              </a:rPr>
              <a:t>w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app</a:t>
            </a:r>
            <a:r>
              <a:rPr sz="2800" dirty="0">
                <a:latin typeface="Calibri" pitchFamily="34" charset="0"/>
                <a:cs typeface="Calibri" pitchFamily="34" charset="0"/>
              </a:rPr>
              <a:t>i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n</a:t>
            </a:r>
            <a:r>
              <a:rPr sz="2800" dirty="0">
                <a:latin typeface="Calibri" pitchFamily="34" charset="0"/>
                <a:cs typeface="Calibri" pitchFamily="34" charset="0"/>
              </a:rPr>
              <a:t>g</a:t>
            </a:r>
            <a:r>
              <a:rPr sz="2800" spc="86" dirty="0">
                <a:latin typeface="Calibri" pitchFamily="34" charset="0"/>
                <a:cs typeface="Calibri" pitchFamily="34" charset="0"/>
              </a:rPr>
              <a:t> </a:t>
            </a:r>
            <a:r>
              <a:rPr sz="2800" dirty="0">
                <a:latin typeface="Calibri" pitchFamily="34" charset="0"/>
                <a:cs typeface="Calibri" pitchFamily="34" charset="0"/>
              </a:rPr>
              <a:t>v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ar</a:t>
            </a:r>
            <a:r>
              <a:rPr sz="2800" dirty="0">
                <a:latin typeface="Calibri" pitchFamily="34" charset="0"/>
                <a:cs typeface="Calibri" pitchFamily="34" charset="0"/>
              </a:rPr>
              <a:t>i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an</a:t>
            </a:r>
            <a:r>
              <a:rPr sz="2800" dirty="0">
                <a:latin typeface="Calibri" pitchFamily="34" charset="0"/>
                <a:cs typeface="Calibri" pitchFamily="34" charset="0"/>
              </a:rPr>
              <a:t>t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u</a:t>
            </a:r>
            <a:r>
              <a:rPr sz="2800" dirty="0">
                <a:latin typeface="Calibri" pitchFamily="34" charset="0"/>
                <a:cs typeface="Calibri" pitchFamily="34" charset="0"/>
              </a:rPr>
              <a:t>s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e</a:t>
            </a:r>
            <a:r>
              <a:rPr sz="2800" dirty="0">
                <a:latin typeface="Calibri" pitchFamily="34" charset="0"/>
                <a:cs typeface="Calibri" pitchFamily="34" charset="0"/>
              </a:rPr>
              <a:t>d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fo</a:t>
            </a:r>
            <a:r>
              <a:rPr sz="2800" dirty="0">
                <a:latin typeface="Calibri" pitchFamily="34" charset="0"/>
                <a:cs typeface="Calibri" pitchFamily="34" charset="0"/>
              </a:rPr>
              <a:t>r</a:t>
            </a:r>
            <a:r>
              <a:rPr sz="2800" spc="25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pr</a:t>
            </a:r>
            <a:r>
              <a:rPr sz="2800" dirty="0">
                <a:latin typeface="Calibri" pitchFamily="34" charset="0"/>
                <a:cs typeface="Calibri" pitchFamily="34" charset="0"/>
              </a:rPr>
              <a:t>i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or</a:t>
            </a:r>
            <a:r>
              <a:rPr sz="2800" dirty="0">
                <a:latin typeface="Calibri" pitchFamily="34" charset="0"/>
                <a:cs typeface="Calibri" pitchFamily="34" charset="0"/>
              </a:rPr>
              <a:t>i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t</a:t>
            </a:r>
            <a:r>
              <a:rPr sz="2800" spc="-25" dirty="0">
                <a:latin typeface="Calibri" pitchFamily="34" charset="0"/>
                <a:cs typeface="Calibri" pitchFamily="34" charset="0"/>
              </a:rPr>
              <a:t>y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-ba</a:t>
            </a:r>
            <a:r>
              <a:rPr sz="2800" dirty="0">
                <a:latin typeface="Calibri" pitchFamily="34" charset="0"/>
                <a:cs typeface="Calibri" pitchFamily="34" charset="0"/>
              </a:rPr>
              <a:t>s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e</a:t>
            </a:r>
            <a:r>
              <a:rPr sz="2800" dirty="0">
                <a:latin typeface="Calibri" pitchFamily="34" charset="0"/>
                <a:cs typeface="Calibri" pitchFamily="34" charset="0"/>
              </a:rPr>
              <a:t>d</a:t>
            </a:r>
            <a:r>
              <a:rPr sz="2800" spc="65" dirty="0">
                <a:latin typeface="Calibri" pitchFamily="34" charset="0"/>
                <a:cs typeface="Calibri" pitchFamily="34" charset="0"/>
              </a:rPr>
              <a:t> </a:t>
            </a:r>
            <a:r>
              <a:rPr sz="2800" dirty="0">
                <a:latin typeface="Calibri" pitchFamily="34" charset="0"/>
                <a:cs typeface="Calibri" pitchFamily="34" charset="0"/>
              </a:rPr>
              <a:t>sc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hedu</a:t>
            </a:r>
            <a:r>
              <a:rPr sz="2800" dirty="0">
                <a:latin typeface="Calibri" pitchFamily="34" charset="0"/>
                <a:cs typeface="Calibri" pitchFamily="34" charset="0"/>
              </a:rPr>
              <a:t>li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n</a:t>
            </a:r>
            <a:r>
              <a:rPr sz="2800" dirty="0">
                <a:latin typeface="Calibri" pitchFamily="34" charset="0"/>
                <a:cs typeface="Calibri" pitchFamily="34" charset="0"/>
              </a:rPr>
              <a:t>g</a:t>
            </a:r>
            <a:r>
              <a:rPr sz="2800" spc="5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a</a:t>
            </a:r>
            <a:r>
              <a:rPr sz="2800" dirty="0">
                <a:latin typeface="Calibri" pitchFamily="34" charset="0"/>
                <a:cs typeface="Calibri" pitchFamily="34" charset="0"/>
              </a:rPr>
              <a:t>l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g</a:t>
            </a:r>
            <a:r>
              <a:rPr sz="2800" dirty="0">
                <a:latin typeface="Calibri" pitchFamily="34" charset="0"/>
                <a:cs typeface="Calibri" pitchFamily="34" charset="0"/>
              </a:rPr>
              <a:t>o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r</a:t>
            </a:r>
            <a:r>
              <a:rPr sz="2800" dirty="0">
                <a:latin typeface="Calibri" pitchFamily="34" charset="0"/>
                <a:cs typeface="Calibri" pitchFamily="34" charset="0"/>
              </a:rPr>
              <a:t>i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thm</a:t>
            </a:r>
            <a:r>
              <a:rPr sz="2800" dirty="0">
                <a:latin typeface="Calibri" pitchFamily="34" charset="0"/>
                <a:cs typeface="Calibri" pitchFamily="34" charset="0"/>
              </a:rPr>
              <a:t>s;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dirty="0">
                <a:latin typeface="Calibri" pitchFamily="34" charset="0"/>
                <a:cs typeface="Calibri" pitchFamily="34" charset="0"/>
              </a:rPr>
              <a:t>l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o</a:t>
            </a:r>
            <a:r>
              <a:rPr sz="2800" spc="-35" dirty="0">
                <a:latin typeface="Calibri" pitchFamily="34" charset="0"/>
                <a:cs typeface="Calibri" pitchFamily="34" charset="0"/>
              </a:rPr>
              <a:t>w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er-pr</a:t>
            </a:r>
            <a:r>
              <a:rPr sz="2800" dirty="0">
                <a:latin typeface="Calibri" pitchFamily="34" charset="0"/>
                <a:cs typeface="Calibri" pitchFamily="34" charset="0"/>
              </a:rPr>
              <a:t>i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or</a:t>
            </a:r>
            <a:r>
              <a:rPr sz="2800" dirty="0">
                <a:latin typeface="Calibri" pitchFamily="34" charset="0"/>
                <a:cs typeface="Calibri" pitchFamily="34" charset="0"/>
              </a:rPr>
              <a:t>i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t</a:t>
            </a:r>
            <a:r>
              <a:rPr sz="2800" dirty="0">
                <a:latin typeface="Calibri" pitchFamily="34" charset="0"/>
                <a:cs typeface="Calibri" pitchFamily="34" charset="0"/>
              </a:rPr>
              <a:t>y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pro</a:t>
            </a:r>
            <a:r>
              <a:rPr sz="2800" dirty="0">
                <a:latin typeface="Calibri" pitchFamily="34" charset="0"/>
                <a:cs typeface="Calibri" pitchFamily="34" charset="0"/>
              </a:rPr>
              <a:t>c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e</a:t>
            </a:r>
            <a:r>
              <a:rPr sz="2800" dirty="0">
                <a:latin typeface="Calibri" pitchFamily="34" charset="0"/>
                <a:cs typeface="Calibri" pitchFamily="34" charset="0"/>
              </a:rPr>
              <a:t>ss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dirty="0">
                <a:latin typeface="Calibri" pitchFamily="34" charset="0"/>
                <a:cs typeface="Calibri" pitchFamily="34" charset="0"/>
              </a:rPr>
              <a:t>is</a:t>
            </a:r>
            <a:r>
              <a:rPr sz="2800" spc="30" dirty="0">
                <a:latin typeface="Calibri" pitchFamily="34" charset="0"/>
                <a:cs typeface="Calibri" pitchFamily="34" charset="0"/>
              </a:rPr>
              <a:t> </a:t>
            </a:r>
            <a:r>
              <a:rPr sz="2800" dirty="0">
                <a:latin typeface="Calibri" pitchFamily="34" charset="0"/>
                <a:cs typeface="Calibri" pitchFamily="34" charset="0"/>
              </a:rPr>
              <a:t>s</a:t>
            </a:r>
            <a:r>
              <a:rPr sz="2800" spc="-35" dirty="0">
                <a:latin typeface="Calibri" pitchFamily="34" charset="0"/>
                <a:cs typeface="Calibri" pitchFamily="34" charset="0"/>
              </a:rPr>
              <a:t>w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appe</a:t>
            </a:r>
            <a:r>
              <a:rPr sz="2800" dirty="0">
                <a:latin typeface="Calibri" pitchFamily="34" charset="0"/>
                <a:cs typeface="Calibri" pitchFamily="34" charset="0"/>
              </a:rPr>
              <a:t>d</a:t>
            </a:r>
            <a:r>
              <a:rPr sz="2800" spc="86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ou</a:t>
            </a:r>
            <a:r>
              <a:rPr sz="2800" dirty="0">
                <a:latin typeface="Calibri" pitchFamily="34" charset="0"/>
                <a:cs typeface="Calibri" pitchFamily="34" charset="0"/>
              </a:rPr>
              <a:t>t</a:t>
            </a:r>
            <a:r>
              <a:rPr sz="2800" spc="30" dirty="0">
                <a:latin typeface="Calibri" pitchFamily="34" charset="0"/>
                <a:cs typeface="Calibri" pitchFamily="34" charset="0"/>
              </a:rPr>
              <a:t> </a:t>
            </a:r>
            <a:r>
              <a:rPr sz="2800" dirty="0">
                <a:latin typeface="Calibri" pitchFamily="34" charset="0"/>
                <a:cs typeface="Calibri" pitchFamily="34" charset="0"/>
              </a:rPr>
              <a:t>so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h</a:t>
            </a:r>
            <a:r>
              <a:rPr sz="2800" dirty="0">
                <a:latin typeface="Calibri" pitchFamily="34" charset="0"/>
                <a:cs typeface="Calibri" pitchFamily="34" charset="0"/>
              </a:rPr>
              <a:t>i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gher-pr</a:t>
            </a:r>
            <a:r>
              <a:rPr sz="2800" dirty="0">
                <a:latin typeface="Calibri" pitchFamily="34" charset="0"/>
                <a:cs typeface="Calibri" pitchFamily="34" charset="0"/>
              </a:rPr>
              <a:t>i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or</a:t>
            </a:r>
            <a:r>
              <a:rPr sz="2800" dirty="0">
                <a:latin typeface="Calibri" pitchFamily="34" charset="0"/>
                <a:cs typeface="Calibri" pitchFamily="34" charset="0"/>
              </a:rPr>
              <a:t>i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t</a:t>
            </a:r>
            <a:r>
              <a:rPr sz="2800" dirty="0">
                <a:latin typeface="Calibri" pitchFamily="34" charset="0"/>
                <a:cs typeface="Calibri" pitchFamily="34" charset="0"/>
              </a:rPr>
              <a:t>y</a:t>
            </a:r>
            <a:r>
              <a:rPr sz="2800" spc="55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pro</a:t>
            </a:r>
            <a:r>
              <a:rPr sz="2800" dirty="0">
                <a:latin typeface="Calibri" pitchFamily="34" charset="0"/>
                <a:cs typeface="Calibri" pitchFamily="34" charset="0"/>
              </a:rPr>
              <a:t>c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e</a:t>
            </a:r>
            <a:r>
              <a:rPr sz="2800" dirty="0">
                <a:latin typeface="Calibri" pitchFamily="34" charset="0"/>
                <a:cs typeface="Calibri" pitchFamily="34" charset="0"/>
              </a:rPr>
              <a:t>ss</a:t>
            </a:r>
            <a:r>
              <a:rPr sz="2800" spc="30" dirty="0">
                <a:latin typeface="Calibri" pitchFamily="34" charset="0"/>
                <a:cs typeface="Calibri" pitchFamily="34" charset="0"/>
              </a:rPr>
              <a:t> </a:t>
            </a:r>
            <a:r>
              <a:rPr sz="2800" dirty="0">
                <a:latin typeface="Calibri" pitchFamily="34" charset="0"/>
                <a:cs typeface="Calibri" pitchFamily="34" charset="0"/>
              </a:rPr>
              <a:t>c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a</a:t>
            </a:r>
            <a:r>
              <a:rPr sz="2800" dirty="0">
                <a:latin typeface="Calibri" pitchFamily="34" charset="0"/>
                <a:cs typeface="Calibri" pitchFamily="34" charset="0"/>
              </a:rPr>
              <a:t>n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b</a:t>
            </a:r>
            <a:r>
              <a:rPr sz="2800" dirty="0">
                <a:latin typeface="Calibri" pitchFamily="34" charset="0"/>
                <a:cs typeface="Calibri" pitchFamily="34" charset="0"/>
              </a:rPr>
              <a:t>e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dirty="0">
                <a:latin typeface="Calibri" pitchFamily="34" charset="0"/>
                <a:cs typeface="Calibri" pitchFamily="34" charset="0"/>
              </a:rPr>
              <a:t>l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oa</a:t>
            </a:r>
            <a:r>
              <a:rPr sz="2800" dirty="0">
                <a:latin typeface="Calibri" pitchFamily="34" charset="0"/>
                <a:cs typeface="Calibri" pitchFamily="34" charset="0"/>
              </a:rPr>
              <a:t>d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e</a:t>
            </a:r>
            <a:r>
              <a:rPr sz="2800" dirty="0">
                <a:latin typeface="Calibri" pitchFamily="34" charset="0"/>
                <a:cs typeface="Calibri" pitchFamily="34" charset="0"/>
              </a:rPr>
              <a:t>d</a:t>
            </a:r>
            <a:r>
              <a:rPr sz="2800" spc="5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an</a:t>
            </a:r>
            <a:r>
              <a:rPr sz="2800" dirty="0">
                <a:latin typeface="Calibri" pitchFamily="34" charset="0"/>
                <a:cs typeface="Calibri" pitchFamily="34" charset="0"/>
              </a:rPr>
              <a:t>d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e</a:t>
            </a:r>
            <a:r>
              <a:rPr sz="2800" dirty="0">
                <a:latin typeface="Calibri" pitchFamily="34" charset="0"/>
                <a:cs typeface="Calibri" pitchFamily="34" charset="0"/>
              </a:rPr>
              <a:t>x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e</a:t>
            </a:r>
            <a:r>
              <a:rPr sz="2800" dirty="0">
                <a:latin typeface="Calibri" pitchFamily="34" charset="0"/>
                <a:cs typeface="Calibri" pitchFamily="34" charset="0"/>
              </a:rPr>
              <a:t>c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ute</a:t>
            </a:r>
            <a:r>
              <a:rPr sz="2800" dirty="0">
                <a:latin typeface="Calibri" pitchFamily="34" charset="0"/>
                <a:cs typeface="Calibri" pitchFamily="34" charset="0"/>
              </a:rPr>
              <a:t>d</a:t>
            </a:r>
          </a:p>
          <a:p>
            <a:pPr marL="12698" marR="195563">
              <a:spcBef>
                <a:spcPts val="655"/>
              </a:spcBef>
              <a:buClr>
                <a:srgbClr val="993200"/>
              </a:buClr>
              <a:buSzPct val="90322"/>
              <a:tabLst>
                <a:tab pos="393665" algn="l"/>
              </a:tabLst>
            </a:pPr>
            <a:r>
              <a:rPr sz="2800" spc="-5" dirty="0" smtClean="0">
                <a:latin typeface="Calibri" pitchFamily="34" charset="0"/>
                <a:cs typeface="Calibri" pitchFamily="34" charset="0"/>
              </a:rPr>
              <a:t>Ma</a:t>
            </a:r>
            <a:r>
              <a:rPr sz="2800" spc="10" dirty="0" smtClean="0">
                <a:latin typeface="Calibri" pitchFamily="34" charset="0"/>
                <a:cs typeface="Calibri" pitchFamily="34" charset="0"/>
              </a:rPr>
              <a:t>j</a:t>
            </a:r>
            <a:r>
              <a:rPr sz="2800" spc="-5" dirty="0" smtClean="0">
                <a:latin typeface="Calibri" pitchFamily="34" charset="0"/>
                <a:cs typeface="Calibri" pitchFamily="34" charset="0"/>
              </a:rPr>
              <a:t>o</a:t>
            </a:r>
            <a:r>
              <a:rPr sz="2800" dirty="0" smtClean="0">
                <a:latin typeface="Calibri" pitchFamily="34" charset="0"/>
                <a:cs typeface="Calibri" pitchFamily="34" charset="0"/>
              </a:rPr>
              <a:t>r</a:t>
            </a:r>
            <a:r>
              <a:rPr sz="2800" spc="25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par</a:t>
            </a:r>
            <a:r>
              <a:rPr sz="2800" dirty="0">
                <a:latin typeface="Calibri" pitchFamily="34" charset="0"/>
                <a:cs typeface="Calibri" pitchFamily="34" charset="0"/>
              </a:rPr>
              <a:t>t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o</a:t>
            </a:r>
            <a:r>
              <a:rPr sz="2800" dirty="0">
                <a:latin typeface="Calibri" pitchFamily="34" charset="0"/>
                <a:cs typeface="Calibri" pitchFamily="34" charset="0"/>
              </a:rPr>
              <a:t>f</a:t>
            </a:r>
            <a:r>
              <a:rPr sz="2800" spc="30" dirty="0">
                <a:latin typeface="Calibri" pitchFamily="34" charset="0"/>
                <a:cs typeface="Calibri" pitchFamily="34" charset="0"/>
              </a:rPr>
              <a:t> </a:t>
            </a:r>
            <a:r>
              <a:rPr sz="2800" dirty="0">
                <a:latin typeface="Calibri" pitchFamily="34" charset="0"/>
                <a:cs typeface="Calibri" pitchFamily="34" charset="0"/>
              </a:rPr>
              <a:t>s</a:t>
            </a:r>
            <a:r>
              <a:rPr sz="2800" spc="-35" dirty="0">
                <a:latin typeface="Calibri" pitchFamily="34" charset="0"/>
                <a:cs typeface="Calibri" pitchFamily="34" charset="0"/>
              </a:rPr>
              <a:t>w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a</a:t>
            </a:r>
            <a:r>
              <a:rPr sz="2800" dirty="0">
                <a:latin typeface="Calibri" pitchFamily="34" charset="0"/>
                <a:cs typeface="Calibri" pitchFamily="34" charset="0"/>
              </a:rPr>
              <a:t>p</a:t>
            </a:r>
            <a:r>
              <a:rPr sz="2800" spc="75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t</a:t>
            </a:r>
            <a:r>
              <a:rPr sz="2800" dirty="0">
                <a:latin typeface="Calibri" pitchFamily="34" charset="0"/>
                <a:cs typeface="Calibri" pitchFamily="34" charset="0"/>
              </a:rPr>
              <a:t>i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m</a:t>
            </a:r>
            <a:r>
              <a:rPr sz="2800" dirty="0">
                <a:latin typeface="Calibri" pitchFamily="34" charset="0"/>
                <a:cs typeface="Calibri" pitchFamily="34" charset="0"/>
              </a:rPr>
              <a:t>e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dirty="0">
                <a:latin typeface="Calibri" pitchFamily="34" charset="0"/>
                <a:cs typeface="Calibri" pitchFamily="34" charset="0"/>
              </a:rPr>
              <a:t>is</a:t>
            </a:r>
            <a:r>
              <a:rPr sz="2800" spc="3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tran</a:t>
            </a:r>
            <a:r>
              <a:rPr sz="2800" dirty="0">
                <a:latin typeface="Calibri" pitchFamily="34" charset="0"/>
                <a:cs typeface="Calibri" pitchFamily="34" charset="0"/>
              </a:rPr>
              <a:t>s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fe</a:t>
            </a:r>
            <a:r>
              <a:rPr sz="2800" dirty="0">
                <a:latin typeface="Calibri" pitchFamily="34" charset="0"/>
                <a:cs typeface="Calibri" pitchFamily="34" charset="0"/>
              </a:rPr>
              <a:t>r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t</a:t>
            </a:r>
            <a:r>
              <a:rPr sz="2800" dirty="0">
                <a:latin typeface="Calibri" pitchFamily="34" charset="0"/>
                <a:cs typeface="Calibri" pitchFamily="34" charset="0"/>
              </a:rPr>
              <a:t>i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me</a:t>
            </a:r>
            <a:r>
              <a:rPr sz="2800" dirty="0">
                <a:latin typeface="Calibri" pitchFamily="34" charset="0"/>
                <a:cs typeface="Calibri" pitchFamily="34" charset="0"/>
              </a:rPr>
              <a:t>;</a:t>
            </a:r>
            <a:r>
              <a:rPr sz="2800" spc="3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tota</a:t>
            </a:r>
            <a:r>
              <a:rPr sz="2800" dirty="0">
                <a:latin typeface="Calibri" pitchFamily="34" charset="0"/>
                <a:cs typeface="Calibri" pitchFamily="34" charset="0"/>
              </a:rPr>
              <a:t>l</a:t>
            </a:r>
            <a:r>
              <a:rPr sz="2800" spc="3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tran</a:t>
            </a:r>
            <a:r>
              <a:rPr sz="2800" dirty="0">
                <a:latin typeface="Calibri" pitchFamily="34" charset="0"/>
                <a:cs typeface="Calibri" pitchFamily="34" charset="0"/>
              </a:rPr>
              <a:t>s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fe</a:t>
            </a:r>
            <a:r>
              <a:rPr sz="2800" dirty="0">
                <a:latin typeface="Calibri" pitchFamily="34" charset="0"/>
                <a:cs typeface="Calibri" pitchFamily="34" charset="0"/>
              </a:rPr>
              <a:t>r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t</a:t>
            </a:r>
            <a:r>
              <a:rPr sz="2800" dirty="0">
                <a:latin typeface="Calibri" pitchFamily="34" charset="0"/>
                <a:cs typeface="Calibri" pitchFamily="34" charset="0"/>
              </a:rPr>
              <a:t>i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m</a:t>
            </a:r>
            <a:r>
              <a:rPr sz="2800" dirty="0">
                <a:latin typeface="Calibri" pitchFamily="34" charset="0"/>
                <a:cs typeface="Calibri" pitchFamily="34" charset="0"/>
              </a:rPr>
              <a:t>e</a:t>
            </a:r>
            <a:r>
              <a:rPr sz="2800" spc="25" dirty="0">
                <a:latin typeface="Calibri" pitchFamily="34" charset="0"/>
                <a:cs typeface="Calibri" pitchFamily="34" charset="0"/>
              </a:rPr>
              <a:t> </a:t>
            </a:r>
            <a:r>
              <a:rPr sz="2800" dirty="0">
                <a:latin typeface="Calibri" pitchFamily="34" charset="0"/>
                <a:cs typeface="Calibri" pitchFamily="34" charset="0"/>
              </a:rPr>
              <a:t>is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d</a:t>
            </a:r>
            <a:r>
              <a:rPr sz="2800" dirty="0">
                <a:latin typeface="Calibri" pitchFamily="34" charset="0"/>
                <a:cs typeface="Calibri" pitchFamily="34" charset="0"/>
              </a:rPr>
              <a:t>i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re</a:t>
            </a:r>
            <a:r>
              <a:rPr sz="2800" dirty="0">
                <a:latin typeface="Calibri" pitchFamily="34" charset="0"/>
                <a:cs typeface="Calibri" pitchFamily="34" charset="0"/>
              </a:rPr>
              <a:t>c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t</a:t>
            </a:r>
            <a:r>
              <a:rPr sz="2800" dirty="0">
                <a:latin typeface="Calibri" pitchFamily="34" charset="0"/>
                <a:cs typeface="Calibri" pitchFamily="34" charset="0"/>
              </a:rPr>
              <a:t>ly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proport</a:t>
            </a:r>
            <a:r>
              <a:rPr sz="2800" dirty="0">
                <a:latin typeface="Calibri" pitchFamily="34" charset="0"/>
                <a:cs typeface="Calibri" pitchFamily="34" charset="0"/>
              </a:rPr>
              <a:t>i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ona</a:t>
            </a:r>
            <a:r>
              <a:rPr sz="2800" dirty="0">
                <a:latin typeface="Calibri" pitchFamily="34" charset="0"/>
                <a:cs typeface="Calibri" pitchFamily="34" charset="0"/>
              </a:rPr>
              <a:t>l</a:t>
            </a:r>
            <a:r>
              <a:rPr sz="2800" spc="44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t</a:t>
            </a:r>
            <a:r>
              <a:rPr sz="2800" dirty="0">
                <a:latin typeface="Calibri" pitchFamily="34" charset="0"/>
                <a:cs typeface="Calibri" pitchFamily="34" charset="0"/>
              </a:rPr>
              <a:t>o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th</a:t>
            </a:r>
            <a:r>
              <a:rPr sz="2800" dirty="0">
                <a:latin typeface="Calibri" pitchFamily="34" charset="0"/>
                <a:cs typeface="Calibri" pitchFamily="34" charset="0"/>
              </a:rPr>
              <a:t>e</a:t>
            </a:r>
            <a:r>
              <a:rPr sz="2800" spc="25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amoun</a:t>
            </a:r>
            <a:r>
              <a:rPr sz="2800" dirty="0">
                <a:latin typeface="Calibri" pitchFamily="34" charset="0"/>
                <a:cs typeface="Calibri" pitchFamily="34" charset="0"/>
              </a:rPr>
              <a:t>t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o</a:t>
            </a:r>
            <a:r>
              <a:rPr sz="2800" dirty="0">
                <a:latin typeface="Calibri" pitchFamily="34" charset="0"/>
                <a:cs typeface="Calibri" pitchFamily="34" charset="0"/>
              </a:rPr>
              <a:t>f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memor</a:t>
            </a:r>
            <a:r>
              <a:rPr sz="2800" dirty="0">
                <a:latin typeface="Calibri" pitchFamily="34" charset="0"/>
                <a:cs typeface="Calibri" pitchFamily="34" charset="0"/>
              </a:rPr>
              <a:t>y</a:t>
            </a:r>
            <a:r>
              <a:rPr sz="2800" spc="30" dirty="0">
                <a:latin typeface="Calibri" pitchFamily="34" charset="0"/>
                <a:cs typeface="Calibri" pitchFamily="34" charset="0"/>
              </a:rPr>
              <a:t> </a:t>
            </a:r>
            <a:r>
              <a:rPr sz="2800" dirty="0">
                <a:latin typeface="Calibri" pitchFamily="34" charset="0"/>
                <a:cs typeface="Calibri" pitchFamily="34" charset="0"/>
              </a:rPr>
              <a:t>s</a:t>
            </a:r>
            <a:r>
              <a:rPr sz="2800" spc="-35" dirty="0">
                <a:latin typeface="Calibri" pitchFamily="34" charset="0"/>
                <a:cs typeface="Calibri" pitchFamily="34" charset="0"/>
              </a:rPr>
              <a:t>w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appe</a:t>
            </a:r>
            <a:r>
              <a:rPr sz="2800" dirty="0">
                <a:latin typeface="Calibri" pitchFamily="34" charset="0"/>
                <a:cs typeface="Calibri" pitchFamily="34" charset="0"/>
              </a:rPr>
              <a:t>d</a:t>
            </a:r>
          </a:p>
          <a:p>
            <a:pPr marL="12698">
              <a:spcBef>
                <a:spcPts val="300"/>
              </a:spcBef>
              <a:buClr>
                <a:srgbClr val="993200"/>
              </a:buClr>
              <a:buSzPct val="90322"/>
              <a:tabLst>
                <a:tab pos="393665" algn="l"/>
              </a:tabLst>
            </a:pPr>
            <a:endParaRPr sz="28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4670" y="1724025"/>
            <a:ext cx="9624060" cy="5006559"/>
          </a:xfrm>
        </p:spPr>
        <p:txBody>
          <a:bodyPr>
            <a:normAutofit fontScale="85000" lnSpcReduction="20000"/>
          </a:bodyPr>
          <a:lstStyle/>
          <a:p>
            <a:pPr marL="393665" indent="-380967">
              <a:spcBef>
                <a:spcPts val="300"/>
              </a:spcBef>
              <a:buClr>
                <a:srgbClr val="993200"/>
              </a:buClr>
              <a:buSzPct val="90322"/>
              <a:buFont typeface="Wingdings"/>
              <a:buChar char=""/>
              <a:tabLst>
                <a:tab pos="393665" algn="l"/>
              </a:tabLst>
            </a:pPr>
            <a:r>
              <a:rPr lang="en-US" dirty="0">
                <a:latin typeface="Arial"/>
                <a:cs typeface="Arial"/>
              </a:rPr>
              <a:t>S</a:t>
            </a:r>
            <a:r>
              <a:rPr lang="en-US" spc="-25" dirty="0">
                <a:latin typeface="Arial"/>
                <a:cs typeface="Arial"/>
              </a:rPr>
              <a:t>y</a:t>
            </a:r>
            <a:r>
              <a:rPr lang="en-US" dirty="0">
                <a:latin typeface="Arial"/>
                <a:cs typeface="Arial"/>
              </a:rPr>
              <a:t>s</a:t>
            </a:r>
            <a:r>
              <a:rPr lang="en-US" spc="-5" dirty="0">
                <a:latin typeface="Arial"/>
                <a:cs typeface="Arial"/>
              </a:rPr>
              <a:t>te</a:t>
            </a:r>
            <a:r>
              <a:rPr lang="en-US" dirty="0">
                <a:latin typeface="Arial"/>
                <a:cs typeface="Arial"/>
              </a:rPr>
              <a:t>m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ma</a:t>
            </a:r>
            <a:r>
              <a:rPr lang="en-US" dirty="0">
                <a:latin typeface="Arial"/>
                <a:cs typeface="Arial"/>
              </a:rPr>
              <a:t>i</a:t>
            </a:r>
            <a:r>
              <a:rPr lang="en-US" spc="-5" dirty="0">
                <a:latin typeface="Arial"/>
                <a:cs typeface="Arial"/>
              </a:rPr>
              <a:t>nta</a:t>
            </a:r>
            <a:r>
              <a:rPr lang="en-US" dirty="0">
                <a:latin typeface="Arial"/>
                <a:cs typeface="Arial"/>
              </a:rPr>
              <a:t>i</a:t>
            </a:r>
            <a:r>
              <a:rPr lang="en-US" spc="-5" dirty="0">
                <a:latin typeface="Arial"/>
                <a:cs typeface="Arial"/>
              </a:rPr>
              <a:t>n</a:t>
            </a:r>
            <a:r>
              <a:rPr lang="en-US" dirty="0">
                <a:latin typeface="Arial"/>
                <a:cs typeface="Arial"/>
              </a:rPr>
              <a:t>s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Arial"/>
                <a:cs typeface="Arial"/>
              </a:rPr>
              <a:t>a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b="1" dirty="0">
                <a:solidFill>
                  <a:srgbClr val="3265FF"/>
                </a:solidFill>
                <a:latin typeface="Arial"/>
                <a:cs typeface="Arial"/>
              </a:rPr>
              <a:t>r</a:t>
            </a:r>
            <a:r>
              <a:rPr lang="en-US" b="1" spc="-5" dirty="0">
                <a:solidFill>
                  <a:srgbClr val="3265FF"/>
                </a:solidFill>
                <a:latin typeface="Arial"/>
                <a:cs typeface="Arial"/>
              </a:rPr>
              <a:t>ead</a:t>
            </a:r>
            <a:r>
              <a:rPr lang="en-US" b="1" dirty="0">
                <a:solidFill>
                  <a:srgbClr val="3265FF"/>
                </a:solidFill>
                <a:latin typeface="Arial"/>
                <a:cs typeface="Arial"/>
              </a:rPr>
              <a:t>y</a:t>
            </a:r>
            <a:r>
              <a:rPr lang="en-US" b="1" spc="40" dirty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lang="en-US" b="1" spc="-5" dirty="0">
                <a:solidFill>
                  <a:srgbClr val="3265FF"/>
                </a:solidFill>
                <a:latin typeface="Arial"/>
                <a:cs typeface="Arial"/>
              </a:rPr>
              <a:t>queu</a:t>
            </a:r>
            <a:r>
              <a:rPr lang="en-US" b="1" dirty="0">
                <a:solidFill>
                  <a:srgbClr val="3265FF"/>
                </a:solidFill>
                <a:latin typeface="Arial"/>
                <a:cs typeface="Arial"/>
              </a:rPr>
              <a:t>e</a:t>
            </a:r>
            <a:r>
              <a:rPr lang="en-US" b="1" spc="50" dirty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o</a:t>
            </a:r>
            <a:r>
              <a:rPr lang="en-US" dirty="0">
                <a:latin typeface="Arial"/>
                <a:cs typeface="Arial"/>
              </a:rPr>
              <a:t>f</a:t>
            </a:r>
            <a:r>
              <a:rPr lang="en-US" spc="3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read</a:t>
            </a:r>
            <a:r>
              <a:rPr lang="en-US" spc="-25" dirty="0">
                <a:latin typeface="Arial"/>
                <a:cs typeface="Arial"/>
              </a:rPr>
              <a:t>y</a:t>
            </a:r>
            <a:r>
              <a:rPr lang="en-US" spc="-5" dirty="0">
                <a:latin typeface="Arial"/>
                <a:cs typeface="Arial"/>
              </a:rPr>
              <a:t>-to-ru</a:t>
            </a:r>
            <a:r>
              <a:rPr lang="en-US" dirty="0">
                <a:latin typeface="Arial"/>
                <a:cs typeface="Arial"/>
              </a:rPr>
              <a:t>n</a:t>
            </a:r>
            <a:r>
              <a:rPr lang="en-US" spc="6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pro</a:t>
            </a:r>
            <a:r>
              <a:rPr lang="en-US" dirty="0">
                <a:latin typeface="Arial"/>
                <a:cs typeface="Arial"/>
              </a:rPr>
              <a:t>c</a:t>
            </a:r>
            <a:r>
              <a:rPr lang="en-US" spc="-5" dirty="0">
                <a:latin typeface="Arial"/>
                <a:cs typeface="Arial"/>
              </a:rPr>
              <a:t>e</a:t>
            </a:r>
            <a:r>
              <a:rPr lang="en-US" dirty="0">
                <a:latin typeface="Arial"/>
                <a:cs typeface="Arial"/>
              </a:rPr>
              <a:t>ss</a:t>
            </a:r>
            <a:r>
              <a:rPr lang="en-US" spc="-5" dirty="0">
                <a:latin typeface="Arial"/>
                <a:cs typeface="Arial"/>
              </a:rPr>
              <a:t>e</a:t>
            </a:r>
            <a:r>
              <a:rPr lang="en-US" dirty="0">
                <a:latin typeface="Arial"/>
                <a:cs typeface="Arial"/>
              </a:rPr>
              <a:t>s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35" dirty="0">
                <a:latin typeface="Arial"/>
                <a:cs typeface="Arial"/>
              </a:rPr>
              <a:t>w</a:t>
            </a:r>
            <a:r>
              <a:rPr lang="en-US" spc="-5" dirty="0">
                <a:latin typeface="Arial"/>
                <a:cs typeface="Arial"/>
              </a:rPr>
              <a:t>h</a:t>
            </a:r>
            <a:r>
              <a:rPr lang="en-US" dirty="0">
                <a:latin typeface="Arial"/>
                <a:cs typeface="Arial"/>
              </a:rPr>
              <a:t>ich</a:t>
            </a:r>
            <a:r>
              <a:rPr lang="en-US" spc="7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ha</a:t>
            </a:r>
            <a:r>
              <a:rPr lang="en-US" dirty="0">
                <a:latin typeface="Arial"/>
                <a:cs typeface="Arial"/>
              </a:rPr>
              <a:t>ve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memor</a:t>
            </a:r>
            <a:r>
              <a:rPr lang="en-US" dirty="0">
                <a:latin typeface="Arial"/>
                <a:cs typeface="Arial"/>
              </a:rPr>
              <a:t>y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Arial"/>
                <a:cs typeface="Arial"/>
              </a:rPr>
              <a:t>i</a:t>
            </a:r>
            <a:r>
              <a:rPr lang="en-US" spc="-5" dirty="0">
                <a:latin typeface="Arial"/>
                <a:cs typeface="Arial"/>
              </a:rPr>
              <a:t>mage</a:t>
            </a:r>
            <a:r>
              <a:rPr lang="en-US" dirty="0">
                <a:latin typeface="Arial"/>
                <a:cs typeface="Arial"/>
              </a:rPr>
              <a:t>s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o</a:t>
            </a:r>
            <a:r>
              <a:rPr lang="en-US" dirty="0">
                <a:latin typeface="Arial"/>
                <a:cs typeface="Arial"/>
              </a:rPr>
              <a:t>n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d</a:t>
            </a:r>
            <a:r>
              <a:rPr lang="en-US" dirty="0" smtClean="0">
                <a:latin typeface="Arial"/>
                <a:cs typeface="Arial"/>
              </a:rPr>
              <a:t>isk</a:t>
            </a:r>
          </a:p>
          <a:p>
            <a:pPr marL="393665" indent="-380967">
              <a:spcBef>
                <a:spcPts val="300"/>
              </a:spcBef>
              <a:buClr>
                <a:srgbClr val="993200"/>
              </a:buClr>
              <a:buSzPct val="90322"/>
              <a:buFont typeface="Wingdings"/>
              <a:buChar char=""/>
              <a:tabLst>
                <a:tab pos="393665" algn="l"/>
              </a:tabLst>
            </a:pPr>
            <a:endParaRPr lang="en-US" dirty="0">
              <a:latin typeface="Arial"/>
              <a:cs typeface="Arial"/>
            </a:endParaRPr>
          </a:p>
          <a:p>
            <a:pPr marL="393665" indent="-380967">
              <a:spcBef>
                <a:spcPts val="285"/>
              </a:spcBef>
              <a:buClr>
                <a:srgbClr val="993200"/>
              </a:buClr>
              <a:buSzPct val="90322"/>
              <a:buFont typeface="Wingdings"/>
              <a:buChar char=""/>
              <a:tabLst>
                <a:tab pos="393665" algn="l"/>
              </a:tabLst>
            </a:pPr>
            <a:r>
              <a:rPr lang="en-US" dirty="0">
                <a:latin typeface="Arial"/>
                <a:cs typeface="Arial"/>
              </a:rPr>
              <a:t>D</a:t>
            </a:r>
            <a:r>
              <a:rPr lang="en-US" spc="-5" dirty="0">
                <a:latin typeface="Arial"/>
                <a:cs typeface="Arial"/>
              </a:rPr>
              <a:t>oe</a:t>
            </a:r>
            <a:r>
              <a:rPr lang="en-US" dirty="0">
                <a:latin typeface="Arial"/>
                <a:cs typeface="Arial"/>
              </a:rPr>
              <a:t>s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th</a:t>
            </a:r>
            <a:r>
              <a:rPr lang="en-US" dirty="0">
                <a:latin typeface="Arial"/>
                <a:cs typeface="Arial"/>
              </a:rPr>
              <a:t>e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Arial"/>
                <a:cs typeface="Arial"/>
              </a:rPr>
              <a:t>s</a:t>
            </a:r>
            <a:r>
              <a:rPr lang="en-US" spc="-35" dirty="0">
                <a:latin typeface="Arial"/>
                <a:cs typeface="Arial"/>
              </a:rPr>
              <a:t>w</a:t>
            </a:r>
            <a:r>
              <a:rPr lang="en-US" spc="-5" dirty="0">
                <a:latin typeface="Arial"/>
                <a:cs typeface="Arial"/>
              </a:rPr>
              <a:t>appe</a:t>
            </a:r>
            <a:r>
              <a:rPr lang="en-US" dirty="0">
                <a:latin typeface="Arial"/>
                <a:cs typeface="Arial"/>
              </a:rPr>
              <a:t>d</a:t>
            </a:r>
            <a:r>
              <a:rPr lang="en-US" spc="7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ou</a:t>
            </a:r>
            <a:r>
              <a:rPr lang="en-US" dirty="0">
                <a:latin typeface="Arial"/>
                <a:cs typeface="Arial"/>
              </a:rPr>
              <a:t>t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pro</a:t>
            </a:r>
            <a:r>
              <a:rPr lang="en-US" dirty="0">
                <a:latin typeface="Arial"/>
                <a:cs typeface="Arial"/>
              </a:rPr>
              <a:t>c</a:t>
            </a:r>
            <a:r>
              <a:rPr lang="en-US" spc="-5" dirty="0">
                <a:latin typeface="Arial"/>
                <a:cs typeface="Arial"/>
              </a:rPr>
              <a:t>e</a:t>
            </a:r>
            <a:r>
              <a:rPr lang="en-US" dirty="0">
                <a:latin typeface="Arial"/>
                <a:cs typeface="Arial"/>
              </a:rPr>
              <a:t>ss</a:t>
            </a:r>
            <a:r>
              <a:rPr lang="en-US" spc="3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nee</a:t>
            </a:r>
            <a:r>
              <a:rPr lang="en-US" dirty="0">
                <a:latin typeface="Arial"/>
                <a:cs typeface="Arial"/>
              </a:rPr>
              <a:t>d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t</a:t>
            </a:r>
            <a:r>
              <a:rPr lang="en-US" dirty="0">
                <a:latin typeface="Arial"/>
                <a:cs typeface="Arial"/>
              </a:rPr>
              <a:t>o</a:t>
            </a:r>
            <a:r>
              <a:rPr lang="en-US" spc="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Arial"/>
                <a:cs typeface="Arial"/>
              </a:rPr>
              <a:t>s</a:t>
            </a:r>
            <a:r>
              <a:rPr lang="en-US" spc="-35" dirty="0">
                <a:latin typeface="Arial"/>
                <a:cs typeface="Arial"/>
              </a:rPr>
              <a:t>w</a:t>
            </a:r>
            <a:r>
              <a:rPr lang="en-US" spc="-5" dirty="0">
                <a:latin typeface="Arial"/>
                <a:cs typeface="Arial"/>
              </a:rPr>
              <a:t>a</a:t>
            </a:r>
            <a:r>
              <a:rPr lang="en-US" dirty="0">
                <a:latin typeface="Arial"/>
                <a:cs typeface="Arial"/>
              </a:rPr>
              <a:t>p</a:t>
            </a:r>
            <a:r>
              <a:rPr lang="en-US" spc="7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ba</a:t>
            </a:r>
            <a:r>
              <a:rPr lang="en-US" dirty="0">
                <a:latin typeface="Arial"/>
                <a:cs typeface="Arial"/>
              </a:rPr>
              <a:t>ck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Arial"/>
                <a:cs typeface="Arial"/>
              </a:rPr>
              <a:t>in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t</a:t>
            </a:r>
            <a:r>
              <a:rPr lang="en-US" dirty="0">
                <a:latin typeface="Arial"/>
                <a:cs typeface="Arial"/>
              </a:rPr>
              <a:t>o</a:t>
            </a:r>
            <a:r>
              <a:rPr lang="en-US" spc="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Arial"/>
                <a:cs typeface="Arial"/>
              </a:rPr>
              <a:t>s</a:t>
            </a:r>
            <a:r>
              <a:rPr lang="en-US" spc="-5" dirty="0">
                <a:latin typeface="Arial"/>
                <a:cs typeface="Arial"/>
              </a:rPr>
              <a:t>am</a:t>
            </a:r>
            <a:r>
              <a:rPr lang="en-US" dirty="0">
                <a:latin typeface="Arial"/>
                <a:cs typeface="Arial"/>
              </a:rPr>
              <a:t>e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p</a:t>
            </a:r>
            <a:r>
              <a:rPr lang="en-US" dirty="0">
                <a:latin typeface="Arial"/>
                <a:cs typeface="Arial"/>
              </a:rPr>
              <a:t>h</a:t>
            </a:r>
            <a:r>
              <a:rPr lang="en-US" spc="-25" dirty="0">
                <a:latin typeface="Arial"/>
                <a:cs typeface="Arial"/>
              </a:rPr>
              <a:t>y</a:t>
            </a:r>
            <a:r>
              <a:rPr lang="en-US" dirty="0">
                <a:latin typeface="Arial"/>
                <a:cs typeface="Arial"/>
              </a:rPr>
              <a:t>sic</a:t>
            </a:r>
            <a:r>
              <a:rPr lang="en-US" spc="-5" dirty="0">
                <a:latin typeface="Arial"/>
                <a:cs typeface="Arial"/>
              </a:rPr>
              <a:t>a</a:t>
            </a:r>
            <a:r>
              <a:rPr lang="en-US" dirty="0">
                <a:latin typeface="Arial"/>
                <a:cs typeface="Arial"/>
              </a:rPr>
              <a:t>l</a:t>
            </a:r>
            <a:r>
              <a:rPr lang="en-US" spc="7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addre</a:t>
            </a:r>
            <a:r>
              <a:rPr lang="en-US" dirty="0">
                <a:latin typeface="Arial"/>
                <a:cs typeface="Arial"/>
              </a:rPr>
              <a:t>ss</a:t>
            </a:r>
            <a:r>
              <a:rPr lang="en-US" spc="-5" dirty="0">
                <a:latin typeface="Arial"/>
                <a:cs typeface="Arial"/>
              </a:rPr>
              <a:t>e</a:t>
            </a:r>
            <a:r>
              <a:rPr lang="en-US" dirty="0">
                <a:latin typeface="Arial"/>
                <a:cs typeface="Arial"/>
              </a:rPr>
              <a:t>s?</a:t>
            </a:r>
          </a:p>
          <a:p>
            <a:pPr marL="393665" indent="-380967">
              <a:spcBef>
                <a:spcPts val="285"/>
              </a:spcBef>
              <a:buClr>
                <a:srgbClr val="993200"/>
              </a:buClr>
              <a:buSzPct val="90322"/>
              <a:buFont typeface="Wingdings"/>
              <a:buChar char=""/>
              <a:tabLst>
                <a:tab pos="393665" algn="l"/>
              </a:tabLst>
            </a:pPr>
            <a:endParaRPr lang="en-US" dirty="0" smtClean="0">
              <a:latin typeface="Arial"/>
              <a:cs typeface="Arial"/>
            </a:endParaRPr>
          </a:p>
          <a:p>
            <a:pPr marL="393665" indent="-380967">
              <a:spcBef>
                <a:spcPts val="285"/>
              </a:spcBef>
              <a:buClr>
                <a:srgbClr val="993200"/>
              </a:buClr>
              <a:buSzPct val="90322"/>
              <a:buFont typeface="Wingdings"/>
              <a:buChar char=""/>
              <a:tabLst>
                <a:tab pos="393665" algn="l"/>
              </a:tabLst>
            </a:pPr>
            <a:r>
              <a:rPr lang="en-US" dirty="0" smtClean="0">
                <a:latin typeface="Arial"/>
                <a:cs typeface="Arial"/>
              </a:rPr>
              <a:t>D</a:t>
            </a:r>
            <a:r>
              <a:rPr lang="en-US" spc="-5" dirty="0" smtClean="0">
                <a:latin typeface="Arial"/>
                <a:cs typeface="Arial"/>
              </a:rPr>
              <a:t>epend</a:t>
            </a:r>
            <a:r>
              <a:rPr lang="en-US" dirty="0" smtClean="0">
                <a:latin typeface="Arial"/>
                <a:cs typeface="Arial"/>
              </a:rPr>
              <a:t>s</a:t>
            </a:r>
            <a:r>
              <a:rPr lang="en-US" spc="40" dirty="0" smtClean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o</a:t>
            </a:r>
            <a:r>
              <a:rPr lang="en-US" dirty="0">
                <a:latin typeface="Arial"/>
                <a:cs typeface="Arial"/>
              </a:rPr>
              <a:t>n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addre</a:t>
            </a:r>
            <a:r>
              <a:rPr lang="en-US" dirty="0">
                <a:latin typeface="Arial"/>
                <a:cs typeface="Arial"/>
              </a:rPr>
              <a:t>ss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b</a:t>
            </a:r>
            <a:r>
              <a:rPr lang="en-US" dirty="0">
                <a:latin typeface="Arial"/>
                <a:cs typeface="Arial"/>
              </a:rPr>
              <a:t>i</a:t>
            </a:r>
            <a:r>
              <a:rPr lang="en-US" spc="-5" dirty="0">
                <a:latin typeface="Arial"/>
                <a:cs typeface="Arial"/>
              </a:rPr>
              <a:t>nd</a:t>
            </a:r>
            <a:r>
              <a:rPr lang="en-US" dirty="0">
                <a:latin typeface="Arial"/>
                <a:cs typeface="Arial"/>
              </a:rPr>
              <a:t>i</a:t>
            </a:r>
            <a:r>
              <a:rPr lang="en-US" spc="-5" dirty="0">
                <a:latin typeface="Arial"/>
                <a:cs typeface="Arial"/>
              </a:rPr>
              <a:t>n</a:t>
            </a:r>
            <a:r>
              <a:rPr lang="en-US" dirty="0">
                <a:latin typeface="Arial"/>
                <a:cs typeface="Arial"/>
              </a:rPr>
              <a:t>g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metho</a:t>
            </a:r>
            <a:r>
              <a:rPr lang="en-US" dirty="0">
                <a:latin typeface="Arial"/>
                <a:cs typeface="Arial"/>
              </a:rPr>
              <a:t>d</a:t>
            </a:r>
          </a:p>
          <a:p>
            <a:pPr marL="838125" lvl="1" indent="-318106">
              <a:spcBef>
                <a:spcPts val="285"/>
              </a:spcBef>
              <a:buClr>
                <a:srgbClr val="CC6500"/>
              </a:buClr>
              <a:buSzPct val="80645"/>
              <a:buFont typeface="Wingdings"/>
              <a:buChar char=""/>
              <a:tabLst>
                <a:tab pos="838761" algn="l"/>
              </a:tabLst>
            </a:pPr>
            <a:r>
              <a:rPr lang="en-US" dirty="0">
                <a:latin typeface="Arial"/>
                <a:cs typeface="Arial"/>
              </a:rPr>
              <a:t>Pl</a:t>
            </a:r>
            <a:r>
              <a:rPr lang="en-US" spc="-5" dirty="0">
                <a:latin typeface="Arial"/>
                <a:cs typeface="Arial"/>
              </a:rPr>
              <a:t>u</a:t>
            </a:r>
            <a:r>
              <a:rPr lang="en-US" dirty="0">
                <a:latin typeface="Arial"/>
                <a:cs typeface="Arial"/>
              </a:rPr>
              <a:t>s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Arial"/>
                <a:cs typeface="Arial"/>
              </a:rPr>
              <a:t>c</a:t>
            </a:r>
            <a:r>
              <a:rPr lang="en-US" spc="-5" dirty="0">
                <a:latin typeface="Arial"/>
                <a:cs typeface="Arial"/>
              </a:rPr>
              <a:t>on</a:t>
            </a:r>
            <a:r>
              <a:rPr lang="en-US" dirty="0">
                <a:latin typeface="Arial"/>
                <a:cs typeface="Arial"/>
              </a:rPr>
              <a:t>si</a:t>
            </a:r>
            <a:r>
              <a:rPr lang="en-US" spc="-5" dirty="0">
                <a:latin typeface="Arial"/>
                <a:cs typeface="Arial"/>
              </a:rPr>
              <a:t>de</a:t>
            </a:r>
            <a:r>
              <a:rPr lang="en-US" dirty="0">
                <a:latin typeface="Arial"/>
                <a:cs typeface="Arial"/>
              </a:rPr>
              <a:t>r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pend</a:t>
            </a:r>
            <a:r>
              <a:rPr lang="en-US" dirty="0">
                <a:latin typeface="Arial"/>
                <a:cs typeface="Arial"/>
              </a:rPr>
              <a:t>i</a:t>
            </a:r>
            <a:r>
              <a:rPr lang="en-US" spc="-5" dirty="0">
                <a:latin typeface="Arial"/>
                <a:cs typeface="Arial"/>
              </a:rPr>
              <a:t>n</a:t>
            </a:r>
            <a:r>
              <a:rPr lang="en-US" dirty="0">
                <a:latin typeface="Arial"/>
                <a:cs typeface="Arial"/>
              </a:rPr>
              <a:t>g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I/</a:t>
            </a:r>
            <a:r>
              <a:rPr lang="en-US" dirty="0">
                <a:latin typeface="Arial"/>
                <a:cs typeface="Arial"/>
              </a:rPr>
              <a:t>O</a:t>
            </a:r>
            <a:r>
              <a:rPr lang="en-US" spc="1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t</a:t>
            </a:r>
            <a:r>
              <a:rPr lang="en-US" dirty="0">
                <a:latin typeface="Arial"/>
                <a:cs typeface="Arial"/>
              </a:rPr>
              <a:t>o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Arial"/>
                <a:cs typeface="Arial"/>
              </a:rPr>
              <a:t>/</a:t>
            </a:r>
            <a:r>
              <a:rPr lang="en-US" spc="3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fro</a:t>
            </a:r>
            <a:r>
              <a:rPr lang="en-US" dirty="0">
                <a:latin typeface="Arial"/>
                <a:cs typeface="Arial"/>
              </a:rPr>
              <a:t>m</a:t>
            </a:r>
            <a:r>
              <a:rPr lang="en-US" spc="2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pro</a:t>
            </a:r>
            <a:r>
              <a:rPr lang="en-US" dirty="0">
                <a:latin typeface="Arial"/>
                <a:cs typeface="Arial"/>
              </a:rPr>
              <a:t>c</a:t>
            </a:r>
            <a:r>
              <a:rPr lang="en-US" spc="-5" dirty="0">
                <a:latin typeface="Arial"/>
                <a:cs typeface="Arial"/>
              </a:rPr>
              <a:t>e</a:t>
            </a:r>
            <a:r>
              <a:rPr lang="en-US" dirty="0">
                <a:latin typeface="Arial"/>
                <a:cs typeface="Arial"/>
              </a:rPr>
              <a:t>ss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memor</a:t>
            </a:r>
            <a:r>
              <a:rPr lang="en-US" dirty="0">
                <a:latin typeface="Arial"/>
                <a:cs typeface="Arial"/>
              </a:rPr>
              <a:t>y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Arial"/>
                <a:cs typeface="Arial"/>
              </a:rPr>
              <a:t>s</a:t>
            </a:r>
            <a:r>
              <a:rPr lang="en-US" spc="-5" dirty="0">
                <a:latin typeface="Arial"/>
                <a:cs typeface="Arial"/>
              </a:rPr>
              <a:t>pa</a:t>
            </a:r>
            <a:r>
              <a:rPr lang="en-US" dirty="0">
                <a:latin typeface="Arial"/>
                <a:cs typeface="Arial"/>
              </a:rPr>
              <a:t>ce</a:t>
            </a:r>
          </a:p>
          <a:p>
            <a:pPr marL="393665" indent="-380967">
              <a:spcBef>
                <a:spcPts val="285"/>
              </a:spcBef>
              <a:buClr>
                <a:srgbClr val="993200"/>
              </a:buClr>
              <a:buSzPct val="90322"/>
              <a:buFont typeface="Wingdings"/>
              <a:buChar char=""/>
              <a:tabLst>
                <a:tab pos="393665" algn="l"/>
              </a:tabLst>
            </a:pPr>
            <a:endParaRPr lang="en-US" spc="-5" dirty="0" smtClean="0">
              <a:latin typeface="Arial"/>
              <a:cs typeface="Arial"/>
            </a:endParaRPr>
          </a:p>
          <a:p>
            <a:pPr marL="393665" indent="-380967">
              <a:spcBef>
                <a:spcPts val="285"/>
              </a:spcBef>
              <a:buClr>
                <a:srgbClr val="993200"/>
              </a:buClr>
              <a:buSzPct val="90322"/>
              <a:buFont typeface="Wingdings"/>
              <a:buChar char=""/>
              <a:tabLst>
                <a:tab pos="393665" algn="l"/>
              </a:tabLst>
            </a:pPr>
            <a:r>
              <a:rPr lang="en-US" spc="-5" dirty="0" smtClean="0">
                <a:latin typeface="Arial"/>
                <a:cs typeface="Arial"/>
              </a:rPr>
              <a:t>Mod</a:t>
            </a:r>
            <a:r>
              <a:rPr lang="en-US" dirty="0" smtClean="0">
                <a:latin typeface="Arial"/>
                <a:cs typeface="Arial"/>
              </a:rPr>
              <a:t>i</a:t>
            </a:r>
            <a:r>
              <a:rPr lang="en-US" spc="-5" dirty="0" smtClean="0">
                <a:latin typeface="Arial"/>
                <a:cs typeface="Arial"/>
              </a:rPr>
              <a:t>f</a:t>
            </a:r>
            <a:r>
              <a:rPr lang="en-US" dirty="0" smtClean="0">
                <a:latin typeface="Arial"/>
                <a:cs typeface="Arial"/>
              </a:rPr>
              <a:t>i</a:t>
            </a:r>
            <a:r>
              <a:rPr lang="en-US" spc="-5" dirty="0" smtClean="0">
                <a:latin typeface="Arial"/>
                <a:cs typeface="Arial"/>
              </a:rPr>
              <a:t>e</a:t>
            </a:r>
            <a:r>
              <a:rPr lang="en-US" dirty="0" smtClean="0">
                <a:latin typeface="Arial"/>
                <a:cs typeface="Arial"/>
              </a:rPr>
              <a:t>d</a:t>
            </a:r>
            <a:r>
              <a:rPr lang="en-US" spc="40" dirty="0" smtClean="0">
                <a:latin typeface="Times New Roman"/>
                <a:cs typeface="Times New Roman"/>
              </a:rPr>
              <a:t> </a:t>
            </a:r>
            <a:r>
              <a:rPr lang="en-US" dirty="0">
                <a:latin typeface="Arial"/>
                <a:cs typeface="Arial"/>
              </a:rPr>
              <a:t>v</a:t>
            </a:r>
            <a:r>
              <a:rPr lang="en-US" spc="-5" dirty="0">
                <a:latin typeface="Arial"/>
                <a:cs typeface="Arial"/>
              </a:rPr>
              <a:t>er</a:t>
            </a:r>
            <a:r>
              <a:rPr lang="en-US" dirty="0">
                <a:latin typeface="Arial"/>
                <a:cs typeface="Arial"/>
              </a:rPr>
              <a:t>si</a:t>
            </a:r>
            <a:r>
              <a:rPr lang="en-US" spc="-5" dirty="0">
                <a:latin typeface="Arial"/>
                <a:cs typeface="Arial"/>
              </a:rPr>
              <a:t>on</a:t>
            </a:r>
            <a:r>
              <a:rPr lang="en-US" dirty="0">
                <a:latin typeface="Arial"/>
                <a:cs typeface="Arial"/>
              </a:rPr>
              <a:t>s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o</a:t>
            </a:r>
            <a:r>
              <a:rPr lang="en-US" dirty="0">
                <a:latin typeface="Arial"/>
                <a:cs typeface="Arial"/>
              </a:rPr>
              <a:t>f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Arial"/>
                <a:cs typeface="Arial"/>
              </a:rPr>
              <a:t>s</a:t>
            </a:r>
            <a:r>
              <a:rPr lang="en-US" spc="-35" dirty="0">
                <a:latin typeface="Arial"/>
                <a:cs typeface="Arial"/>
              </a:rPr>
              <a:t>w</a:t>
            </a:r>
            <a:r>
              <a:rPr lang="en-US" spc="-5" dirty="0">
                <a:latin typeface="Arial"/>
                <a:cs typeface="Arial"/>
              </a:rPr>
              <a:t>app</a:t>
            </a:r>
            <a:r>
              <a:rPr lang="en-US" dirty="0">
                <a:latin typeface="Arial"/>
                <a:cs typeface="Arial"/>
              </a:rPr>
              <a:t>i</a:t>
            </a:r>
            <a:r>
              <a:rPr lang="en-US" spc="-5" dirty="0">
                <a:latin typeface="Arial"/>
                <a:cs typeface="Arial"/>
              </a:rPr>
              <a:t>n</a:t>
            </a:r>
            <a:r>
              <a:rPr lang="en-US" dirty="0">
                <a:latin typeface="Arial"/>
                <a:cs typeface="Arial"/>
              </a:rPr>
              <a:t>g</a:t>
            </a:r>
            <a:r>
              <a:rPr lang="en-US" spc="7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ar</a:t>
            </a:r>
            <a:r>
              <a:rPr lang="en-US" dirty="0">
                <a:latin typeface="Arial"/>
                <a:cs typeface="Arial"/>
              </a:rPr>
              <a:t>e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foun</a:t>
            </a:r>
            <a:r>
              <a:rPr lang="en-US" dirty="0">
                <a:latin typeface="Arial"/>
                <a:cs typeface="Arial"/>
              </a:rPr>
              <a:t>d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o</a:t>
            </a:r>
            <a:r>
              <a:rPr lang="en-US" dirty="0">
                <a:latin typeface="Arial"/>
                <a:cs typeface="Arial"/>
              </a:rPr>
              <a:t>n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man</a:t>
            </a:r>
            <a:r>
              <a:rPr lang="en-US" dirty="0">
                <a:latin typeface="Arial"/>
                <a:cs typeface="Arial"/>
              </a:rPr>
              <a:t>y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Arial"/>
                <a:cs typeface="Arial"/>
              </a:rPr>
              <a:t>s</a:t>
            </a:r>
            <a:r>
              <a:rPr lang="en-US" spc="-25" dirty="0">
                <a:latin typeface="Arial"/>
                <a:cs typeface="Arial"/>
              </a:rPr>
              <a:t>y</a:t>
            </a:r>
            <a:r>
              <a:rPr lang="en-US" dirty="0">
                <a:latin typeface="Arial"/>
                <a:cs typeface="Arial"/>
              </a:rPr>
              <a:t>s</a:t>
            </a:r>
            <a:r>
              <a:rPr lang="en-US" spc="-5" dirty="0">
                <a:latin typeface="Arial"/>
                <a:cs typeface="Arial"/>
              </a:rPr>
              <a:t>tem</a:t>
            </a:r>
            <a:r>
              <a:rPr lang="en-US" dirty="0">
                <a:latin typeface="Arial"/>
                <a:cs typeface="Arial"/>
              </a:rPr>
              <a:t>s</a:t>
            </a:r>
            <a:r>
              <a:rPr lang="en-US" spc="5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(</a:t>
            </a:r>
            <a:r>
              <a:rPr lang="en-US" spc="5" dirty="0">
                <a:latin typeface="Arial"/>
                <a:cs typeface="Arial"/>
              </a:rPr>
              <a:t>i</a:t>
            </a:r>
            <a:r>
              <a:rPr lang="en-US" spc="-5" dirty="0">
                <a:latin typeface="Arial"/>
                <a:cs typeface="Arial"/>
              </a:rPr>
              <a:t>.e.</a:t>
            </a:r>
            <a:r>
              <a:rPr lang="en-US" dirty="0">
                <a:latin typeface="Arial"/>
                <a:cs typeface="Arial"/>
              </a:rPr>
              <a:t>,</a:t>
            </a:r>
            <a:r>
              <a:rPr lang="en-US" spc="3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Arial"/>
                <a:cs typeface="Arial"/>
              </a:rPr>
              <a:t>UN</a:t>
            </a:r>
            <a:r>
              <a:rPr lang="en-US" spc="-5" dirty="0">
                <a:latin typeface="Arial"/>
                <a:cs typeface="Arial"/>
              </a:rPr>
              <a:t>I</a:t>
            </a:r>
            <a:r>
              <a:rPr lang="en-US" dirty="0">
                <a:latin typeface="Arial"/>
                <a:cs typeface="Arial"/>
              </a:rPr>
              <a:t>X,</a:t>
            </a:r>
            <a:r>
              <a:rPr lang="en-US" spc="1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L</a:t>
            </a:r>
            <a:r>
              <a:rPr lang="en-US" dirty="0">
                <a:latin typeface="Arial"/>
                <a:cs typeface="Arial"/>
              </a:rPr>
              <a:t>i</a:t>
            </a:r>
            <a:r>
              <a:rPr lang="en-US" spc="-5" dirty="0">
                <a:latin typeface="Arial"/>
                <a:cs typeface="Arial"/>
              </a:rPr>
              <a:t>nu</a:t>
            </a:r>
            <a:r>
              <a:rPr lang="en-US" dirty="0">
                <a:latin typeface="Arial"/>
                <a:cs typeface="Arial"/>
              </a:rPr>
              <a:t>x,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an</a:t>
            </a:r>
            <a:r>
              <a:rPr lang="en-US" dirty="0">
                <a:latin typeface="Arial"/>
                <a:cs typeface="Arial"/>
              </a:rPr>
              <a:t>d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35" dirty="0">
                <a:latin typeface="Arial"/>
                <a:cs typeface="Arial"/>
              </a:rPr>
              <a:t>W</a:t>
            </a:r>
            <a:r>
              <a:rPr lang="en-US" dirty="0">
                <a:latin typeface="Arial"/>
                <a:cs typeface="Arial"/>
              </a:rPr>
              <a:t>i</a:t>
            </a:r>
            <a:r>
              <a:rPr lang="en-US" spc="-5" dirty="0">
                <a:latin typeface="Arial"/>
                <a:cs typeface="Arial"/>
              </a:rPr>
              <a:t>ndo</a:t>
            </a:r>
            <a:r>
              <a:rPr lang="en-US" spc="-35" dirty="0">
                <a:latin typeface="Arial"/>
                <a:cs typeface="Arial"/>
              </a:rPr>
              <a:t>w</a:t>
            </a:r>
            <a:r>
              <a:rPr lang="en-US" dirty="0">
                <a:latin typeface="Arial"/>
                <a:cs typeface="Arial"/>
              </a:rPr>
              <a:t>s)</a:t>
            </a:r>
          </a:p>
          <a:p>
            <a:pPr marL="838125" lvl="1" indent="-318106">
              <a:spcBef>
                <a:spcPts val="659"/>
              </a:spcBef>
              <a:buClr>
                <a:srgbClr val="CC6500"/>
              </a:buClr>
              <a:buSzPct val="80645"/>
              <a:buFont typeface="Wingdings"/>
              <a:buChar char=""/>
              <a:tabLst>
                <a:tab pos="838761" algn="l"/>
              </a:tabLst>
            </a:pPr>
            <a:r>
              <a:rPr lang="en-US" dirty="0">
                <a:latin typeface="Arial"/>
                <a:cs typeface="Arial"/>
              </a:rPr>
              <a:t>S</a:t>
            </a:r>
            <a:r>
              <a:rPr lang="en-US" spc="-35" dirty="0">
                <a:latin typeface="Arial"/>
                <a:cs typeface="Arial"/>
              </a:rPr>
              <a:t>w</a:t>
            </a:r>
            <a:r>
              <a:rPr lang="en-US" spc="-5" dirty="0">
                <a:latin typeface="Arial"/>
                <a:cs typeface="Arial"/>
              </a:rPr>
              <a:t>app</a:t>
            </a:r>
            <a:r>
              <a:rPr lang="en-US" dirty="0">
                <a:latin typeface="Arial"/>
                <a:cs typeface="Arial"/>
              </a:rPr>
              <a:t>i</a:t>
            </a:r>
            <a:r>
              <a:rPr lang="en-US" spc="-5" dirty="0">
                <a:latin typeface="Arial"/>
                <a:cs typeface="Arial"/>
              </a:rPr>
              <a:t>n</a:t>
            </a:r>
            <a:r>
              <a:rPr lang="en-US" dirty="0">
                <a:latin typeface="Arial"/>
                <a:cs typeface="Arial"/>
              </a:rPr>
              <a:t>g</a:t>
            </a:r>
            <a:r>
              <a:rPr lang="en-US" spc="7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norma</a:t>
            </a:r>
            <a:r>
              <a:rPr lang="en-US" dirty="0">
                <a:latin typeface="Arial"/>
                <a:cs typeface="Arial"/>
              </a:rPr>
              <a:t>lly</a:t>
            </a:r>
            <a:r>
              <a:rPr lang="en-US" spc="5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d</a:t>
            </a:r>
            <a:r>
              <a:rPr lang="en-US" dirty="0">
                <a:latin typeface="Arial"/>
                <a:cs typeface="Arial"/>
              </a:rPr>
              <a:t>is</a:t>
            </a:r>
            <a:r>
              <a:rPr lang="en-US" spc="-5" dirty="0">
                <a:latin typeface="Arial"/>
                <a:cs typeface="Arial"/>
              </a:rPr>
              <a:t>ab</a:t>
            </a:r>
            <a:r>
              <a:rPr lang="en-US" dirty="0">
                <a:latin typeface="Arial"/>
                <a:cs typeface="Arial"/>
              </a:rPr>
              <a:t>l</a:t>
            </a:r>
            <a:r>
              <a:rPr lang="en-US" spc="-5" dirty="0">
                <a:latin typeface="Arial"/>
                <a:cs typeface="Arial"/>
              </a:rPr>
              <a:t>e</a:t>
            </a:r>
            <a:r>
              <a:rPr lang="en-US" dirty="0">
                <a:latin typeface="Arial"/>
                <a:cs typeface="Arial"/>
              </a:rPr>
              <a:t>d</a:t>
            </a:r>
          </a:p>
          <a:p>
            <a:pPr marL="838125" lvl="1" indent="-318106">
              <a:spcBef>
                <a:spcPts val="670"/>
              </a:spcBef>
              <a:buClr>
                <a:srgbClr val="CC6500"/>
              </a:buClr>
              <a:buSzPct val="80645"/>
              <a:buFont typeface="Wingdings"/>
              <a:buChar char=""/>
              <a:tabLst>
                <a:tab pos="838761" algn="l"/>
              </a:tabLst>
            </a:pPr>
            <a:r>
              <a:rPr lang="en-US" dirty="0">
                <a:latin typeface="Arial"/>
                <a:cs typeface="Arial"/>
              </a:rPr>
              <a:t>S</a:t>
            </a:r>
            <a:r>
              <a:rPr lang="en-US" spc="-5" dirty="0">
                <a:latin typeface="Arial"/>
                <a:cs typeface="Arial"/>
              </a:rPr>
              <a:t>tarte</a:t>
            </a:r>
            <a:r>
              <a:rPr lang="en-US" dirty="0">
                <a:latin typeface="Arial"/>
                <a:cs typeface="Arial"/>
              </a:rPr>
              <a:t>d</a:t>
            </a:r>
            <a:r>
              <a:rPr lang="en-US" spc="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Arial"/>
                <a:cs typeface="Arial"/>
              </a:rPr>
              <a:t>if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mor</a:t>
            </a:r>
            <a:r>
              <a:rPr lang="en-US" dirty="0">
                <a:latin typeface="Arial"/>
                <a:cs typeface="Arial"/>
              </a:rPr>
              <a:t>e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tha</a:t>
            </a:r>
            <a:r>
              <a:rPr lang="en-US" dirty="0">
                <a:latin typeface="Arial"/>
                <a:cs typeface="Arial"/>
              </a:rPr>
              <a:t>n</a:t>
            </a:r>
            <a:r>
              <a:rPr lang="en-US" spc="2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thre</a:t>
            </a:r>
            <a:r>
              <a:rPr lang="en-US" dirty="0">
                <a:latin typeface="Arial"/>
                <a:cs typeface="Arial"/>
              </a:rPr>
              <a:t>s</a:t>
            </a:r>
            <a:r>
              <a:rPr lang="en-US" spc="-5" dirty="0">
                <a:latin typeface="Arial"/>
                <a:cs typeface="Arial"/>
              </a:rPr>
              <a:t>ho</a:t>
            </a:r>
            <a:r>
              <a:rPr lang="en-US" dirty="0">
                <a:latin typeface="Arial"/>
                <a:cs typeface="Arial"/>
              </a:rPr>
              <a:t>ld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amoun</a:t>
            </a:r>
            <a:r>
              <a:rPr lang="en-US" dirty="0">
                <a:latin typeface="Arial"/>
                <a:cs typeface="Arial"/>
              </a:rPr>
              <a:t>t</a:t>
            </a:r>
            <a:r>
              <a:rPr lang="en-US" spc="3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o</a:t>
            </a:r>
            <a:r>
              <a:rPr lang="en-US" dirty="0">
                <a:latin typeface="Arial"/>
                <a:cs typeface="Arial"/>
              </a:rPr>
              <a:t>f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memor</a:t>
            </a:r>
            <a:r>
              <a:rPr lang="en-US" dirty="0">
                <a:latin typeface="Arial"/>
                <a:cs typeface="Arial"/>
              </a:rPr>
              <a:t>y</a:t>
            </a:r>
            <a:r>
              <a:rPr lang="en-US" spc="3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a</a:t>
            </a:r>
            <a:r>
              <a:rPr lang="en-US" dirty="0">
                <a:latin typeface="Arial"/>
                <a:cs typeface="Arial"/>
              </a:rPr>
              <a:t>ll</a:t>
            </a:r>
            <a:r>
              <a:rPr lang="en-US" spc="-5" dirty="0">
                <a:latin typeface="Arial"/>
                <a:cs typeface="Arial"/>
              </a:rPr>
              <a:t>o</a:t>
            </a:r>
            <a:r>
              <a:rPr lang="en-US" dirty="0">
                <a:latin typeface="Arial"/>
                <a:cs typeface="Arial"/>
              </a:rPr>
              <a:t>c</a:t>
            </a:r>
            <a:r>
              <a:rPr lang="en-US" spc="-5" dirty="0">
                <a:latin typeface="Arial"/>
                <a:cs typeface="Arial"/>
              </a:rPr>
              <a:t>ate</a:t>
            </a:r>
            <a:r>
              <a:rPr lang="en-US" dirty="0">
                <a:latin typeface="Arial"/>
                <a:cs typeface="Arial"/>
              </a:rPr>
              <a:t>d</a:t>
            </a:r>
          </a:p>
          <a:p>
            <a:pPr marL="838125" lvl="1" indent="-318106">
              <a:spcBef>
                <a:spcPts val="659"/>
              </a:spcBef>
              <a:buClr>
                <a:srgbClr val="CC6500"/>
              </a:buClr>
              <a:buSzPct val="80645"/>
              <a:buFont typeface="Wingdings"/>
              <a:buChar char=""/>
              <a:tabLst>
                <a:tab pos="838761" algn="l"/>
              </a:tabLst>
            </a:pPr>
            <a:r>
              <a:rPr lang="en-US" dirty="0">
                <a:latin typeface="Arial"/>
                <a:cs typeface="Arial"/>
              </a:rPr>
              <a:t>Dis</a:t>
            </a:r>
            <a:r>
              <a:rPr lang="en-US" spc="-5" dirty="0">
                <a:latin typeface="Arial"/>
                <a:cs typeface="Arial"/>
              </a:rPr>
              <a:t>ab</a:t>
            </a:r>
            <a:r>
              <a:rPr lang="en-US" dirty="0">
                <a:latin typeface="Arial"/>
                <a:cs typeface="Arial"/>
              </a:rPr>
              <a:t>l</a:t>
            </a:r>
            <a:r>
              <a:rPr lang="en-US" spc="-5" dirty="0">
                <a:latin typeface="Arial"/>
                <a:cs typeface="Arial"/>
              </a:rPr>
              <a:t>e</a:t>
            </a:r>
            <a:r>
              <a:rPr lang="en-US" dirty="0">
                <a:latin typeface="Arial"/>
                <a:cs typeface="Arial"/>
              </a:rPr>
              <a:t>d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aga</a:t>
            </a:r>
            <a:r>
              <a:rPr lang="en-US" dirty="0">
                <a:latin typeface="Arial"/>
                <a:cs typeface="Arial"/>
              </a:rPr>
              <a:t>in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on</a:t>
            </a:r>
            <a:r>
              <a:rPr lang="en-US" dirty="0">
                <a:latin typeface="Arial"/>
                <a:cs typeface="Arial"/>
              </a:rPr>
              <a:t>ce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memor</a:t>
            </a:r>
            <a:r>
              <a:rPr lang="en-US" dirty="0">
                <a:latin typeface="Arial"/>
                <a:cs typeface="Arial"/>
              </a:rPr>
              <a:t>y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deman</a:t>
            </a:r>
            <a:r>
              <a:rPr lang="en-US" dirty="0">
                <a:latin typeface="Arial"/>
                <a:cs typeface="Arial"/>
              </a:rPr>
              <a:t>d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redu</a:t>
            </a:r>
            <a:r>
              <a:rPr lang="en-US" dirty="0">
                <a:latin typeface="Arial"/>
                <a:cs typeface="Arial"/>
              </a:rPr>
              <a:t>c</a:t>
            </a:r>
            <a:r>
              <a:rPr lang="en-US" spc="-5" dirty="0">
                <a:latin typeface="Arial"/>
                <a:cs typeface="Arial"/>
              </a:rPr>
              <a:t>e</a:t>
            </a:r>
            <a:r>
              <a:rPr lang="en-US" dirty="0">
                <a:latin typeface="Arial"/>
                <a:cs typeface="Arial"/>
              </a:rPr>
              <a:t>d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be</a:t>
            </a:r>
            <a:r>
              <a:rPr lang="en-US" dirty="0">
                <a:latin typeface="Arial"/>
                <a:cs typeface="Arial"/>
              </a:rPr>
              <a:t>l</a:t>
            </a:r>
            <a:r>
              <a:rPr lang="en-US" spc="-5" dirty="0">
                <a:latin typeface="Arial"/>
                <a:cs typeface="Arial"/>
              </a:rPr>
              <a:t>o</a:t>
            </a:r>
            <a:r>
              <a:rPr lang="en-US" dirty="0">
                <a:latin typeface="Arial"/>
                <a:cs typeface="Arial"/>
              </a:rPr>
              <a:t>w</a:t>
            </a:r>
            <a:r>
              <a:rPr lang="en-US" spc="5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thre</a:t>
            </a:r>
            <a:r>
              <a:rPr lang="en-US" dirty="0">
                <a:latin typeface="Arial"/>
                <a:cs typeface="Arial"/>
              </a:rPr>
              <a:t>s</a:t>
            </a:r>
            <a:r>
              <a:rPr lang="en-US" spc="-5" dirty="0">
                <a:latin typeface="Arial"/>
                <a:cs typeface="Arial"/>
              </a:rPr>
              <a:t>h</a:t>
            </a:r>
            <a:r>
              <a:rPr lang="en-US" dirty="0">
                <a:latin typeface="Arial"/>
                <a:cs typeface="Arial"/>
              </a:rPr>
              <a:t>old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Swapping [2/2]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0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924" y="1112530"/>
            <a:ext cx="9435465" cy="0"/>
          </a:xfrm>
          <a:custGeom>
            <a:avLst/>
            <a:gdLst/>
            <a:ahLst/>
            <a:cxnLst/>
            <a:rect l="l" t="t" r="r" b="b"/>
            <a:pathLst>
              <a:path w="9435465">
                <a:moveTo>
                  <a:pt x="0" y="0"/>
                </a:moveTo>
                <a:lnTo>
                  <a:pt x="9435083" y="0"/>
                </a:lnTo>
              </a:path>
            </a:pathLst>
          </a:custGeom>
          <a:ln w="16509">
            <a:solidFill>
              <a:srgbClr val="326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592328"/>
            <a:ext cx="268605" cy="2372995"/>
          </a:xfrm>
          <a:custGeom>
            <a:avLst/>
            <a:gdLst/>
            <a:ahLst/>
            <a:cxnLst/>
            <a:rect l="l" t="t" r="r" b="b"/>
            <a:pathLst>
              <a:path w="268605" h="2372995">
                <a:moveTo>
                  <a:pt x="0" y="2372867"/>
                </a:moveTo>
                <a:lnTo>
                  <a:pt x="268223" y="2372867"/>
                </a:lnTo>
                <a:lnTo>
                  <a:pt x="268223" y="0"/>
                </a:lnTo>
                <a:lnTo>
                  <a:pt x="0" y="0"/>
                </a:lnTo>
                <a:lnTo>
                  <a:pt x="0" y="2372867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965196"/>
            <a:ext cx="268605" cy="2374900"/>
          </a:xfrm>
          <a:custGeom>
            <a:avLst/>
            <a:gdLst/>
            <a:ahLst/>
            <a:cxnLst/>
            <a:rect l="l" t="t" r="r" b="b"/>
            <a:pathLst>
              <a:path w="268605" h="2374900">
                <a:moveTo>
                  <a:pt x="0" y="2374391"/>
                </a:moveTo>
                <a:lnTo>
                  <a:pt x="268223" y="2374391"/>
                </a:lnTo>
                <a:lnTo>
                  <a:pt x="268223" y="0"/>
                </a:lnTo>
                <a:lnTo>
                  <a:pt x="0" y="0"/>
                </a:lnTo>
                <a:lnTo>
                  <a:pt x="0" y="2374391"/>
                </a:lnTo>
                <a:close/>
              </a:path>
            </a:pathLst>
          </a:custGeom>
          <a:solidFill>
            <a:srgbClr val="326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4670" y="581025"/>
            <a:ext cx="962406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11815"/>
            <a:r>
              <a:rPr sz="3600" spc="10" dirty="0"/>
              <a:t>Sc</a:t>
            </a:r>
            <a:r>
              <a:rPr sz="3600" spc="21" dirty="0"/>
              <a:t>h</a:t>
            </a:r>
            <a:r>
              <a:rPr sz="3600" spc="10" dirty="0"/>
              <a:t>e</a:t>
            </a:r>
            <a:r>
              <a:rPr sz="3600" spc="30" dirty="0"/>
              <a:t>m</a:t>
            </a:r>
            <a:r>
              <a:rPr sz="3600" spc="10" dirty="0"/>
              <a:t>a</a:t>
            </a:r>
            <a:r>
              <a:rPr sz="3600" spc="15" dirty="0"/>
              <a:t>t</a:t>
            </a:r>
            <a:r>
              <a:rPr sz="3600" dirty="0"/>
              <a:t>i</a:t>
            </a:r>
            <a:r>
              <a:rPr sz="3600" spc="15" dirty="0"/>
              <a:t>c</a:t>
            </a:r>
            <a:r>
              <a:rPr sz="3600" spc="75" dirty="0">
                <a:latin typeface="Times New Roman"/>
                <a:cs typeface="Times New Roman"/>
              </a:rPr>
              <a:t> </a:t>
            </a:r>
            <a:r>
              <a:rPr sz="3600" spc="10" dirty="0"/>
              <a:t>Vie</a:t>
            </a:r>
            <a:r>
              <a:rPr sz="3600" spc="25" dirty="0"/>
              <a:t>w</a:t>
            </a:r>
            <a:r>
              <a:rPr sz="3600" spc="90" dirty="0">
                <a:latin typeface="Times New Roman"/>
                <a:cs typeface="Times New Roman"/>
              </a:rPr>
              <a:t> </a:t>
            </a:r>
            <a:r>
              <a:rPr sz="3600" spc="15" dirty="0"/>
              <a:t>of</a:t>
            </a:r>
            <a:r>
              <a:rPr sz="3600" spc="100" dirty="0">
                <a:latin typeface="Times New Roman"/>
                <a:cs typeface="Times New Roman"/>
              </a:rPr>
              <a:t> </a:t>
            </a:r>
            <a:r>
              <a:rPr lang="en-US" sz="3600" spc="100" dirty="0" smtClean="0">
                <a:latin typeface="Times New Roman"/>
                <a:cs typeface="Times New Roman"/>
              </a:rPr>
              <a:t>Standard </a:t>
            </a:r>
            <a:r>
              <a:rPr sz="3600" spc="10" dirty="0" smtClean="0"/>
              <a:t>S</a:t>
            </a:r>
            <a:r>
              <a:rPr sz="3600" spc="30" dirty="0" smtClean="0"/>
              <a:t>w</a:t>
            </a:r>
            <a:r>
              <a:rPr sz="3600" spc="10" dirty="0" smtClean="0"/>
              <a:t>a</a:t>
            </a:r>
            <a:r>
              <a:rPr sz="3600" spc="21" dirty="0" smtClean="0"/>
              <a:t>pp</a:t>
            </a:r>
            <a:r>
              <a:rPr sz="3600" dirty="0" smtClean="0"/>
              <a:t>i</a:t>
            </a:r>
            <a:r>
              <a:rPr sz="3600" spc="21" dirty="0" smtClean="0"/>
              <a:t>ng</a:t>
            </a:r>
            <a:endParaRPr sz="3600" spc="21" dirty="0"/>
          </a:p>
        </p:txBody>
      </p:sp>
      <p:sp>
        <p:nvSpPr>
          <p:cNvPr id="7" name="object 7"/>
          <p:cNvSpPr/>
          <p:nvPr/>
        </p:nvSpPr>
        <p:spPr>
          <a:xfrm>
            <a:off x="2185417" y="1897381"/>
            <a:ext cx="6478523" cy="43098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924" y="1112530"/>
            <a:ext cx="9435465" cy="0"/>
          </a:xfrm>
          <a:custGeom>
            <a:avLst/>
            <a:gdLst/>
            <a:ahLst/>
            <a:cxnLst/>
            <a:rect l="l" t="t" r="r" b="b"/>
            <a:pathLst>
              <a:path w="9435465">
                <a:moveTo>
                  <a:pt x="0" y="0"/>
                </a:moveTo>
                <a:lnTo>
                  <a:pt x="9435083" y="0"/>
                </a:lnTo>
              </a:path>
            </a:pathLst>
          </a:custGeom>
          <a:ln w="16509">
            <a:solidFill>
              <a:srgbClr val="326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592328"/>
            <a:ext cx="268605" cy="2372995"/>
          </a:xfrm>
          <a:custGeom>
            <a:avLst/>
            <a:gdLst/>
            <a:ahLst/>
            <a:cxnLst/>
            <a:rect l="l" t="t" r="r" b="b"/>
            <a:pathLst>
              <a:path w="268605" h="2372995">
                <a:moveTo>
                  <a:pt x="0" y="2372867"/>
                </a:moveTo>
                <a:lnTo>
                  <a:pt x="268223" y="2372867"/>
                </a:lnTo>
                <a:lnTo>
                  <a:pt x="268223" y="0"/>
                </a:lnTo>
                <a:lnTo>
                  <a:pt x="0" y="0"/>
                </a:lnTo>
                <a:lnTo>
                  <a:pt x="0" y="2372867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965196"/>
            <a:ext cx="268605" cy="2374900"/>
          </a:xfrm>
          <a:custGeom>
            <a:avLst/>
            <a:gdLst/>
            <a:ahLst/>
            <a:cxnLst/>
            <a:rect l="l" t="t" r="r" b="b"/>
            <a:pathLst>
              <a:path w="268605" h="2374900">
                <a:moveTo>
                  <a:pt x="0" y="2374391"/>
                </a:moveTo>
                <a:lnTo>
                  <a:pt x="268223" y="2374391"/>
                </a:lnTo>
                <a:lnTo>
                  <a:pt x="268223" y="0"/>
                </a:lnTo>
                <a:lnTo>
                  <a:pt x="0" y="0"/>
                </a:lnTo>
                <a:lnTo>
                  <a:pt x="0" y="2374391"/>
                </a:lnTo>
                <a:close/>
              </a:path>
            </a:pathLst>
          </a:custGeom>
          <a:solidFill>
            <a:srgbClr val="326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4670" y="64339"/>
            <a:ext cx="9624060" cy="1016583"/>
          </a:xfrm>
          <a:prstGeom prst="rect">
            <a:avLst/>
          </a:prstGeom>
        </p:spPr>
        <p:txBody>
          <a:bodyPr vert="horz" wrap="square" lIns="0" tIns="61871" rIns="0" bIns="0" rtlCol="0">
            <a:spAutoFit/>
          </a:bodyPr>
          <a:lstStyle/>
          <a:p>
            <a:pPr marL="970193"/>
            <a:r>
              <a:rPr sz="3100" dirty="0"/>
              <a:t>Con</a:t>
            </a:r>
            <a:r>
              <a:rPr sz="3100" spc="5" dirty="0"/>
              <a:t>t</a:t>
            </a:r>
            <a:r>
              <a:rPr sz="3100" dirty="0"/>
              <a:t>e</a:t>
            </a:r>
            <a:r>
              <a:rPr sz="3100" spc="-10" dirty="0"/>
              <a:t>x</a:t>
            </a:r>
            <a:r>
              <a:rPr sz="3100" dirty="0"/>
              <a:t>t</a:t>
            </a:r>
            <a:r>
              <a:rPr sz="3100" spc="55" dirty="0">
                <a:latin typeface="Times New Roman"/>
                <a:cs typeface="Times New Roman"/>
              </a:rPr>
              <a:t> </a:t>
            </a:r>
            <a:r>
              <a:rPr sz="3100" spc="-5" dirty="0"/>
              <a:t>Swi</a:t>
            </a:r>
            <a:r>
              <a:rPr sz="3100" spc="5" dirty="0"/>
              <a:t>t</a:t>
            </a:r>
            <a:r>
              <a:rPr sz="3100" dirty="0"/>
              <a:t>ch</a:t>
            </a:r>
            <a:r>
              <a:rPr sz="3100" spc="65" dirty="0">
                <a:latin typeface="Times New Roman"/>
                <a:cs typeface="Times New Roman"/>
              </a:rPr>
              <a:t> </a:t>
            </a:r>
            <a:r>
              <a:rPr sz="3100" dirty="0"/>
              <a:t>T</a:t>
            </a:r>
            <a:r>
              <a:rPr sz="3100" spc="-5" dirty="0"/>
              <a:t>im</a:t>
            </a:r>
            <a:r>
              <a:rPr sz="3100" dirty="0"/>
              <a:t>e</a:t>
            </a:r>
            <a:r>
              <a:rPr sz="3100" spc="80" dirty="0">
                <a:latin typeface="Times New Roman"/>
                <a:cs typeface="Times New Roman"/>
              </a:rPr>
              <a:t> </a:t>
            </a:r>
            <a:r>
              <a:rPr sz="3100" spc="-5" dirty="0"/>
              <a:t>i</a:t>
            </a:r>
            <a:r>
              <a:rPr sz="3100" dirty="0"/>
              <a:t>nc</a:t>
            </a:r>
            <a:r>
              <a:rPr sz="3100" spc="-5" dirty="0"/>
              <a:t>l</a:t>
            </a:r>
            <a:r>
              <a:rPr sz="3100" dirty="0"/>
              <a:t>ud</a:t>
            </a:r>
            <a:r>
              <a:rPr sz="3100" spc="-5" dirty="0"/>
              <a:t>i</a:t>
            </a:r>
            <a:r>
              <a:rPr sz="3100" spc="-10" dirty="0"/>
              <a:t>n</a:t>
            </a:r>
            <a:r>
              <a:rPr sz="3100" dirty="0"/>
              <a:t>g</a:t>
            </a:r>
            <a:r>
              <a:rPr sz="3100" spc="40" dirty="0">
                <a:latin typeface="Times New Roman"/>
                <a:cs typeface="Times New Roman"/>
              </a:rPr>
              <a:t> </a:t>
            </a:r>
            <a:r>
              <a:rPr sz="3100" spc="-5" dirty="0" smtClean="0"/>
              <a:t>Sw</a:t>
            </a:r>
            <a:r>
              <a:rPr sz="3100" dirty="0" smtClean="0"/>
              <a:t>app</a:t>
            </a:r>
            <a:r>
              <a:rPr sz="3100" spc="-5" dirty="0" smtClean="0"/>
              <a:t>i</a:t>
            </a:r>
            <a:r>
              <a:rPr sz="3100" spc="-10" dirty="0" smtClean="0"/>
              <a:t>n</a:t>
            </a:r>
            <a:r>
              <a:rPr sz="3100" dirty="0" smtClean="0"/>
              <a:t>g</a:t>
            </a:r>
            <a:r>
              <a:rPr lang="en-US" sz="3100" dirty="0" smtClean="0"/>
              <a:t> [1/2]</a:t>
            </a:r>
            <a:endParaRPr sz="31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31241" y="2070710"/>
            <a:ext cx="9160510" cy="5215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665" marR="5080" indent="-380967">
              <a:lnSpc>
                <a:spcPct val="100600"/>
              </a:lnSpc>
              <a:buClr>
                <a:srgbClr val="993200"/>
              </a:buClr>
              <a:buSzPct val="90322"/>
              <a:buFont typeface="Wingdings"/>
              <a:buChar char=""/>
              <a:tabLst>
                <a:tab pos="393665" algn="l"/>
              </a:tabLst>
            </a:pPr>
            <a:r>
              <a:rPr sz="2200" spc="-5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f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ne</a:t>
            </a:r>
            <a:r>
              <a:rPr sz="2200" dirty="0">
                <a:latin typeface="Arial"/>
                <a:cs typeface="Arial"/>
              </a:rPr>
              <a:t>xt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pro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ss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b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pu</a:t>
            </a:r>
            <a:r>
              <a:rPr sz="2200" dirty="0">
                <a:latin typeface="Arial"/>
                <a:cs typeface="Arial"/>
              </a:rPr>
              <a:t>t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o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CPU</a:t>
            </a:r>
            <a:r>
              <a:rPr sz="2200" spc="4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is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no</a:t>
            </a:r>
            <a:r>
              <a:rPr sz="2200" dirty="0">
                <a:latin typeface="Arial"/>
                <a:cs typeface="Arial"/>
              </a:rPr>
              <a:t>t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in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memor</a:t>
            </a:r>
            <a:r>
              <a:rPr sz="2200" spc="-25" dirty="0">
                <a:latin typeface="Arial"/>
                <a:cs typeface="Arial"/>
              </a:rPr>
              <a:t>y</a:t>
            </a:r>
            <a:r>
              <a:rPr sz="2200" dirty="0">
                <a:latin typeface="Arial"/>
                <a:cs typeface="Arial"/>
              </a:rPr>
              <a:t>,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nee</a:t>
            </a:r>
            <a:r>
              <a:rPr sz="2200" dirty="0">
                <a:latin typeface="Arial"/>
                <a:cs typeface="Arial"/>
              </a:rPr>
              <a:t>d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35" dirty="0">
                <a:latin typeface="Arial"/>
                <a:cs typeface="Arial"/>
              </a:rPr>
              <a:t>w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p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ou</a:t>
            </a:r>
            <a:r>
              <a:rPr sz="2200" dirty="0">
                <a:latin typeface="Arial"/>
                <a:cs typeface="Arial"/>
              </a:rPr>
              <a:t>t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pro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ss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an</a:t>
            </a:r>
            <a:r>
              <a:rPr sz="2200" dirty="0">
                <a:latin typeface="Arial"/>
                <a:cs typeface="Arial"/>
              </a:rPr>
              <a:t>d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35" dirty="0">
                <a:latin typeface="Arial"/>
                <a:cs typeface="Arial"/>
              </a:rPr>
              <a:t>w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p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in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targe</a:t>
            </a:r>
            <a:r>
              <a:rPr sz="2200" dirty="0">
                <a:latin typeface="Arial"/>
                <a:cs typeface="Arial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pro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ss</a:t>
            </a:r>
          </a:p>
          <a:p>
            <a:pPr marL="393665" indent="-380967">
              <a:spcBef>
                <a:spcPts val="659"/>
              </a:spcBef>
              <a:buClr>
                <a:srgbClr val="993200"/>
              </a:buClr>
              <a:buSzPct val="90322"/>
              <a:buFont typeface="Wingdings"/>
              <a:buChar char=""/>
              <a:tabLst>
                <a:tab pos="393665" algn="l"/>
              </a:tabLst>
            </a:pP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onte</a:t>
            </a:r>
            <a:r>
              <a:rPr sz="2200" dirty="0">
                <a:latin typeface="Arial"/>
                <a:cs typeface="Arial"/>
              </a:rPr>
              <a:t>xt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35" dirty="0">
                <a:latin typeface="Arial"/>
                <a:cs typeface="Arial"/>
              </a:rPr>
              <a:t>w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ch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m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the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b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v</a:t>
            </a:r>
            <a:r>
              <a:rPr sz="2200" spc="-5" dirty="0">
                <a:latin typeface="Arial"/>
                <a:cs typeface="Arial"/>
              </a:rPr>
              <a:t>er</a:t>
            </a:r>
            <a:r>
              <a:rPr sz="2200" dirty="0">
                <a:latin typeface="Arial"/>
                <a:cs typeface="Arial"/>
              </a:rPr>
              <a:t>y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" dirty="0" smtClean="0">
                <a:latin typeface="Arial"/>
                <a:cs typeface="Arial"/>
              </a:rPr>
              <a:t>h</a:t>
            </a:r>
            <a:r>
              <a:rPr sz="2200" dirty="0" smtClean="0">
                <a:latin typeface="Arial"/>
                <a:cs typeface="Arial"/>
              </a:rPr>
              <a:t>i</a:t>
            </a:r>
            <a:r>
              <a:rPr sz="2200" spc="-5" dirty="0" smtClean="0">
                <a:latin typeface="Arial"/>
                <a:cs typeface="Arial"/>
              </a:rPr>
              <a:t>g</a:t>
            </a:r>
            <a:r>
              <a:rPr sz="2200" dirty="0" smtClean="0">
                <a:latin typeface="Arial"/>
                <a:cs typeface="Arial"/>
              </a:rPr>
              <a:t>h</a:t>
            </a:r>
            <a:endParaRPr lang="en-US" sz="2200" dirty="0" smtClean="0">
              <a:latin typeface="Arial"/>
              <a:cs typeface="Arial"/>
            </a:endParaRPr>
          </a:p>
          <a:p>
            <a:pPr marL="393665" indent="-380967">
              <a:spcBef>
                <a:spcPts val="659"/>
              </a:spcBef>
              <a:buClr>
                <a:srgbClr val="993200"/>
              </a:buClr>
              <a:buSzPct val="90322"/>
              <a:buFont typeface="Wingdings"/>
              <a:buChar char=""/>
              <a:tabLst>
                <a:tab pos="393665" algn="l"/>
              </a:tabLst>
            </a:pPr>
            <a:endParaRPr lang="en-US" sz="2200" dirty="0">
              <a:latin typeface="Arial"/>
              <a:cs typeface="Arial"/>
            </a:endParaRPr>
          </a:p>
          <a:p>
            <a:pPr marL="393665" indent="-380967">
              <a:spcBef>
                <a:spcPts val="659"/>
              </a:spcBef>
              <a:buClr>
                <a:srgbClr val="993200"/>
              </a:buClr>
              <a:buSzPct val="90322"/>
              <a:buFont typeface="Wingdings"/>
              <a:buChar char=""/>
              <a:tabLst>
                <a:tab pos="393665" algn="l"/>
              </a:tabLst>
            </a:pPr>
            <a:r>
              <a:rPr lang="en-US" sz="2200" dirty="0" smtClean="0">
                <a:latin typeface="Arial"/>
                <a:cs typeface="Arial"/>
              </a:rPr>
              <a:t>Swap in Time=  size of (process) / transfer rate</a:t>
            </a:r>
          </a:p>
          <a:p>
            <a:pPr marL="393665" indent="-380967">
              <a:spcBef>
                <a:spcPts val="659"/>
              </a:spcBef>
              <a:buClr>
                <a:srgbClr val="993200"/>
              </a:buClr>
              <a:buSzPct val="90322"/>
              <a:buFont typeface="Wingdings"/>
              <a:buChar char=""/>
              <a:tabLst>
                <a:tab pos="393665" algn="l"/>
              </a:tabLst>
            </a:pPr>
            <a:endParaRPr sz="2200" dirty="0">
              <a:latin typeface="Arial"/>
              <a:cs typeface="Arial"/>
            </a:endParaRPr>
          </a:p>
          <a:p>
            <a:pPr marL="393665" indent="-380967">
              <a:spcBef>
                <a:spcPts val="659"/>
              </a:spcBef>
              <a:buClr>
                <a:srgbClr val="993200"/>
              </a:buClr>
              <a:buSzPct val="90322"/>
              <a:buFont typeface="Wingdings"/>
              <a:buChar char=""/>
              <a:tabLst>
                <a:tab pos="393665" algn="l"/>
              </a:tabLst>
            </a:pPr>
            <a:r>
              <a:rPr sz="2200" spc="-5" dirty="0">
                <a:latin typeface="Arial"/>
                <a:cs typeface="Arial"/>
              </a:rPr>
              <a:t>100M</a:t>
            </a:r>
            <a:r>
              <a:rPr sz="2200" dirty="0">
                <a:latin typeface="Arial"/>
                <a:cs typeface="Arial"/>
              </a:rPr>
              <a:t>B</a:t>
            </a:r>
            <a:r>
              <a:rPr sz="2200" spc="44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pro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ss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35" dirty="0">
                <a:latin typeface="Arial"/>
                <a:cs typeface="Arial"/>
              </a:rPr>
              <a:t>w</a:t>
            </a:r>
            <a:r>
              <a:rPr sz="2200" spc="-5" dirty="0">
                <a:latin typeface="Arial"/>
                <a:cs typeface="Arial"/>
              </a:rPr>
              <a:t>app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n</a:t>
            </a:r>
            <a:r>
              <a:rPr sz="2200" dirty="0">
                <a:latin typeface="Arial"/>
                <a:cs typeface="Arial"/>
              </a:rPr>
              <a:t>g</a:t>
            </a:r>
            <a:r>
              <a:rPr sz="2200" spc="86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har</a:t>
            </a:r>
            <a:r>
              <a:rPr sz="2200" dirty="0">
                <a:latin typeface="Arial"/>
                <a:cs typeface="Arial"/>
              </a:rPr>
              <a:t>d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d</a:t>
            </a:r>
            <a:r>
              <a:rPr sz="2200" dirty="0">
                <a:latin typeface="Arial"/>
                <a:cs typeface="Arial"/>
              </a:rPr>
              <a:t>isk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Arial"/>
                <a:cs typeface="Arial"/>
              </a:rPr>
              <a:t>w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h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tran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fe</a:t>
            </a:r>
            <a:r>
              <a:rPr sz="2200" dirty="0">
                <a:latin typeface="Arial"/>
                <a:cs typeface="Arial"/>
              </a:rPr>
              <a:t>r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rat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o</a:t>
            </a:r>
            <a:r>
              <a:rPr sz="2200" dirty="0">
                <a:latin typeface="Arial"/>
                <a:cs typeface="Arial"/>
              </a:rPr>
              <a:t>f</a:t>
            </a:r>
            <a:r>
              <a:rPr sz="2200" spc="44" dirty="0">
                <a:latin typeface="Times New Roman"/>
                <a:cs typeface="Times New Roman"/>
              </a:rPr>
              <a:t> </a:t>
            </a:r>
            <a:r>
              <a:rPr sz="2200" spc="-5" dirty="0" smtClean="0">
                <a:latin typeface="Arial"/>
                <a:cs typeface="Arial"/>
              </a:rPr>
              <a:t>50M</a:t>
            </a:r>
            <a:r>
              <a:rPr sz="2200" dirty="0" smtClean="0">
                <a:latin typeface="Arial"/>
                <a:cs typeface="Arial"/>
              </a:rPr>
              <a:t>B</a:t>
            </a:r>
            <a:r>
              <a:rPr sz="2200" spc="-5" dirty="0" smtClean="0">
                <a:latin typeface="Arial"/>
                <a:cs typeface="Arial"/>
              </a:rPr>
              <a:t>/</a:t>
            </a:r>
            <a:r>
              <a:rPr sz="2200" dirty="0" smtClean="0">
                <a:latin typeface="Arial"/>
                <a:cs typeface="Arial"/>
              </a:rPr>
              <a:t>s</a:t>
            </a:r>
            <a:r>
              <a:rPr sz="2200" spc="-5" dirty="0" smtClean="0">
                <a:latin typeface="Arial"/>
                <a:cs typeface="Arial"/>
              </a:rPr>
              <a:t>e</a:t>
            </a:r>
            <a:r>
              <a:rPr sz="2200" dirty="0" smtClean="0">
                <a:latin typeface="Arial"/>
                <a:cs typeface="Arial"/>
              </a:rPr>
              <a:t>c</a:t>
            </a:r>
            <a:r>
              <a:rPr lang="en-US" sz="2200" dirty="0" smtClean="0">
                <a:latin typeface="Arial"/>
                <a:cs typeface="Arial"/>
              </a:rPr>
              <a:t> = 2 sec or 2000msec.</a:t>
            </a:r>
            <a:endParaRPr sz="2200" dirty="0">
              <a:latin typeface="Arial"/>
              <a:cs typeface="Arial"/>
            </a:endParaRPr>
          </a:p>
          <a:p>
            <a:pPr marL="838125" lvl="1" indent="-318106">
              <a:spcBef>
                <a:spcPts val="659"/>
              </a:spcBef>
              <a:buClr>
                <a:srgbClr val="CC6500"/>
              </a:buClr>
              <a:buSzPct val="80645"/>
              <a:buFont typeface="Wingdings"/>
              <a:buChar char=""/>
              <a:tabLst>
                <a:tab pos="838761" algn="l"/>
              </a:tabLst>
            </a:pPr>
            <a:r>
              <a:rPr sz="2200" dirty="0">
                <a:latin typeface="Arial"/>
                <a:cs typeface="Arial"/>
              </a:rPr>
              <a:t>S</a:t>
            </a:r>
            <a:r>
              <a:rPr sz="2200" spc="-35" dirty="0">
                <a:latin typeface="Arial"/>
                <a:cs typeface="Arial"/>
              </a:rPr>
              <a:t>w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p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ou</a:t>
            </a:r>
            <a:r>
              <a:rPr sz="2200" dirty="0">
                <a:latin typeface="Arial"/>
                <a:cs typeface="Arial"/>
              </a:rPr>
              <a:t>t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m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lang="en-US" sz="2200" dirty="0" smtClean="0">
                <a:latin typeface="Arial"/>
                <a:cs typeface="Arial"/>
              </a:rPr>
              <a:t>=</a:t>
            </a:r>
            <a:r>
              <a:rPr sz="2200" spc="30" dirty="0" smtClean="0">
                <a:latin typeface="Times New Roman"/>
                <a:cs typeface="Times New Roman"/>
              </a:rPr>
              <a:t> </a:t>
            </a:r>
            <a:r>
              <a:rPr sz="2200" spc="-5" dirty="0" smtClean="0">
                <a:latin typeface="Arial"/>
                <a:cs typeface="Arial"/>
              </a:rPr>
              <a:t>200</a:t>
            </a:r>
            <a:r>
              <a:rPr sz="2200" dirty="0" smtClean="0">
                <a:latin typeface="Arial"/>
                <a:cs typeface="Arial"/>
              </a:rPr>
              <a:t>0</a:t>
            </a:r>
            <a:r>
              <a:rPr sz="2200" spc="50" dirty="0" smtClean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m</a:t>
            </a:r>
            <a:r>
              <a:rPr sz="2200" dirty="0">
                <a:latin typeface="Arial"/>
                <a:cs typeface="Arial"/>
              </a:rPr>
              <a:t>s</a:t>
            </a:r>
          </a:p>
          <a:p>
            <a:pPr marL="838125" lvl="1" indent="-318106">
              <a:spcBef>
                <a:spcPts val="659"/>
              </a:spcBef>
              <a:buClr>
                <a:srgbClr val="CC6500"/>
              </a:buClr>
              <a:buSzPct val="80645"/>
              <a:buFont typeface="Wingdings"/>
              <a:buChar char=""/>
              <a:tabLst>
                <a:tab pos="838761" algn="l"/>
              </a:tabLst>
            </a:pPr>
            <a:r>
              <a:rPr sz="2200" dirty="0">
                <a:latin typeface="Arial"/>
                <a:cs typeface="Arial"/>
              </a:rPr>
              <a:t>Pl</a:t>
            </a:r>
            <a:r>
              <a:rPr sz="2200" spc="-5" dirty="0">
                <a:latin typeface="Arial"/>
                <a:cs typeface="Arial"/>
              </a:rPr>
              <a:t>u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35" dirty="0">
                <a:latin typeface="Arial"/>
                <a:cs typeface="Arial"/>
              </a:rPr>
              <a:t>w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p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in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o</a:t>
            </a:r>
            <a:r>
              <a:rPr sz="2200" dirty="0">
                <a:latin typeface="Arial"/>
                <a:cs typeface="Arial"/>
              </a:rPr>
              <a:t>f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am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siz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d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pro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ss</a:t>
            </a:r>
          </a:p>
          <a:p>
            <a:pPr marL="838125" lvl="1" indent="-318106">
              <a:spcBef>
                <a:spcPts val="670"/>
              </a:spcBef>
              <a:buClr>
                <a:srgbClr val="CC6500"/>
              </a:buClr>
              <a:buSzPct val="80645"/>
              <a:buFont typeface="Wingdings"/>
              <a:buChar char=""/>
              <a:tabLst>
                <a:tab pos="838761" algn="l"/>
              </a:tabLst>
            </a:pPr>
            <a:r>
              <a:rPr sz="2200" spc="5" dirty="0">
                <a:latin typeface="Arial"/>
                <a:cs typeface="Arial"/>
              </a:rPr>
              <a:t>T</a:t>
            </a:r>
            <a:r>
              <a:rPr sz="2200" spc="-5" dirty="0">
                <a:latin typeface="Arial"/>
                <a:cs typeface="Arial"/>
              </a:rPr>
              <a:t>ota</a:t>
            </a:r>
            <a:r>
              <a:rPr sz="2200" dirty="0">
                <a:latin typeface="Arial"/>
                <a:cs typeface="Arial"/>
              </a:rPr>
              <a:t>l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onte</a:t>
            </a:r>
            <a:r>
              <a:rPr sz="2200" dirty="0">
                <a:latin typeface="Arial"/>
                <a:cs typeface="Arial"/>
              </a:rPr>
              <a:t>xt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35" dirty="0">
                <a:latin typeface="Arial"/>
                <a:cs typeface="Arial"/>
              </a:rPr>
              <a:t>w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ch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dirty="0" smtClean="0">
                <a:latin typeface="Arial"/>
                <a:cs typeface="Arial"/>
              </a:rPr>
              <a:t>s</a:t>
            </a:r>
            <a:r>
              <a:rPr sz="2200" spc="-35" dirty="0" smtClean="0">
                <a:latin typeface="Arial"/>
                <a:cs typeface="Arial"/>
              </a:rPr>
              <a:t>w</a:t>
            </a:r>
            <a:r>
              <a:rPr sz="2200" spc="-5" dirty="0" smtClean="0">
                <a:latin typeface="Arial"/>
                <a:cs typeface="Arial"/>
              </a:rPr>
              <a:t>app</a:t>
            </a:r>
            <a:r>
              <a:rPr sz="2200" dirty="0" smtClean="0">
                <a:latin typeface="Arial"/>
                <a:cs typeface="Arial"/>
              </a:rPr>
              <a:t>i</a:t>
            </a:r>
            <a:r>
              <a:rPr sz="2200" spc="-5" dirty="0" smtClean="0">
                <a:latin typeface="Arial"/>
                <a:cs typeface="Arial"/>
              </a:rPr>
              <a:t>n</a:t>
            </a:r>
            <a:r>
              <a:rPr sz="2200" dirty="0" smtClean="0">
                <a:latin typeface="Arial"/>
                <a:cs typeface="Arial"/>
              </a:rPr>
              <a:t>g</a:t>
            </a:r>
            <a:r>
              <a:rPr sz="2200" spc="40" dirty="0" smtClean="0">
                <a:latin typeface="Times New Roman"/>
                <a:cs typeface="Times New Roman"/>
              </a:rPr>
              <a:t> </a:t>
            </a:r>
            <a:r>
              <a:rPr sz="2200" spc="-5" dirty="0" smtClean="0">
                <a:latin typeface="Arial"/>
                <a:cs typeface="Arial"/>
              </a:rPr>
              <a:t>t</a:t>
            </a:r>
            <a:r>
              <a:rPr sz="2200" dirty="0" smtClean="0">
                <a:latin typeface="Arial"/>
                <a:cs typeface="Arial"/>
              </a:rPr>
              <a:t>i</a:t>
            </a:r>
            <a:r>
              <a:rPr sz="2200" spc="-5" dirty="0" smtClean="0">
                <a:latin typeface="Arial"/>
                <a:cs typeface="Arial"/>
              </a:rPr>
              <a:t>m</a:t>
            </a:r>
            <a:r>
              <a:rPr sz="2200" dirty="0" smtClean="0">
                <a:latin typeface="Arial"/>
                <a:cs typeface="Arial"/>
              </a:rPr>
              <a:t>e</a:t>
            </a:r>
            <a:r>
              <a:rPr lang="en-US" sz="2200" dirty="0" smtClean="0">
                <a:latin typeface="Arial"/>
                <a:cs typeface="Arial"/>
              </a:rPr>
              <a:t> (Swap In +out)</a:t>
            </a:r>
            <a:r>
              <a:rPr sz="2200" spc="25" dirty="0" smtClean="0">
                <a:latin typeface="Times New Roman"/>
                <a:cs typeface="Times New Roman"/>
              </a:rPr>
              <a:t> </a:t>
            </a:r>
            <a:r>
              <a:rPr lang="en-US" sz="2200" spc="25" dirty="0" smtClean="0">
                <a:latin typeface="Times New Roman"/>
                <a:cs typeface="Times New Roman"/>
              </a:rPr>
              <a:t>=</a:t>
            </a:r>
            <a:r>
              <a:rPr sz="2200" spc="-5" dirty="0" smtClean="0">
                <a:latin typeface="Arial"/>
                <a:cs typeface="Arial"/>
              </a:rPr>
              <a:t>4000m</a:t>
            </a:r>
            <a:r>
              <a:rPr sz="2200" dirty="0" smtClean="0">
                <a:latin typeface="Arial"/>
                <a:cs typeface="Arial"/>
              </a:rPr>
              <a:t>s</a:t>
            </a:r>
            <a:r>
              <a:rPr sz="2200" spc="40" dirty="0" smtClean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(</a:t>
            </a:r>
            <a:r>
              <a:rPr sz="2200" dirty="0">
                <a:latin typeface="Arial"/>
                <a:cs typeface="Arial"/>
              </a:rPr>
              <a:t>4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ond</a:t>
            </a:r>
            <a:r>
              <a:rPr sz="2200" dirty="0">
                <a:latin typeface="Arial"/>
                <a:cs typeface="Arial"/>
              </a:rPr>
              <a:t>s)</a:t>
            </a:r>
          </a:p>
          <a:p>
            <a:pPr marL="393665" indent="-380967">
              <a:spcBef>
                <a:spcPts val="659"/>
              </a:spcBef>
              <a:buClr>
                <a:srgbClr val="993200"/>
              </a:buClr>
              <a:buSzPct val="90322"/>
              <a:buFont typeface="Wingdings"/>
              <a:buChar char=""/>
              <a:tabLst>
                <a:tab pos="393665" algn="l"/>
              </a:tabLst>
            </a:pP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4670" y="2371694"/>
            <a:ext cx="9624060" cy="4991131"/>
          </a:xfrm>
        </p:spPr>
        <p:txBody>
          <a:bodyPr>
            <a:normAutofit/>
          </a:bodyPr>
          <a:lstStyle/>
          <a:p>
            <a:pPr marL="12698" indent="0">
              <a:spcBef>
                <a:spcPts val="659"/>
              </a:spcBef>
              <a:buClr>
                <a:srgbClr val="993200"/>
              </a:buClr>
              <a:buSzPct val="90322"/>
              <a:buNone/>
              <a:tabLst>
                <a:tab pos="393665" algn="l"/>
              </a:tabLst>
            </a:pPr>
            <a:r>
              <a:rPr lang="en-US" sz="2200" b="1" dirty="0" smtClean="0">
                <a:latin typeface="Arial"/>
                <a:cs typeface="Arial"/>
              </a:rPr>
              <a:t>Constraints of Swapping:</a:t>
            </a:r>
          </a:p>
          <a:p>
            <a:pPr marL="393665" indent="-380967">
              <a:spcBef>
                <a:spcPts val="659"/>
              </a:spcBef>
              <a:buClr>
                <a:srgbClr val="993200"/>
              </a:buClr>
              <a:buSzPct val="90322"/>
              <a:buFont typeface="Wingdings"/>
              <a:buChar char=""/>
              <a:tabLst>
                <a:tab pos="393665" algn="l"/>
              </a:tabLst>
            </a:pPr>
            <a:r>
              <a:rPr lang="en-US" sz="2200" dirty="0" smtClean="0">
                <a:latin typeface="Arial"/>
                <a:cs typeface="Arial"/>
              </a:rPr>
              <a:t>Swap time c</a:t>
            </a:r>
            <a:r>
              <a:rPr lang="en-US" sz="2200" spc="-5" dirty="0" smtClean="0">
                <a:latin typeface="Arial"/>
                <a:cs typeface="Arial"/>
              </a:rPr>
              <a:t>a</a:t>
            </a:r>
            <a:r>
              <a:rPr lang="en-US" sz="2200" dirty="0" smtClean="0">
                <a:latin typeface="Arial"/>
                <a:cs typeface="Arial"/>
              </a:rPr>
              <a:t>n</a:t>
            </a:r>
            <a:r>
              <a:rPr lang="en-US" sz="2200" spc="40" dirty="0" smtClean="0">
                <a:latin typeface="Times New Roman"/>
                <a:cs typeface="Times New Roman"/>
              </a:rPr>
              <a:t> be </a:t>
            </a:r>
            <a:r>
              <a:rPr lang="en-US" sz="2200" spc="-5" dirty="0" smtClean="0">
                <a:latin typeface="Arial"/>
                <a:cs typeface="Arial"/>
              </a:rPr>
              <a:t>redu</a:t>
            </a:r>
            <a:r>
              <a:rPr lang="en-US" sz="2200" dirty="0" smtClean="0">
                <a:latin typeface="Arial"/>
                <a:cs typeface="Arial"/>
              </a:rPr>
              <a:t>ced</a:t>
            </a:r>
            <a:r>
              <a:rPr lang="en-US" sz="2200" spc="40" dirty="0" smtClean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Arial"/>
                <a:cs typeface="Arial"/>
              </a:rPr>
              <a:t>if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redu</a:t>
            </a:r>
            <a:r>
              <a:rPr lang="en-US" sz="2200" dirty="0">
                <a:latin typeface="Arial"/>
                <a:cs typeface="Arial"/>
              </a:rPr>
              <a:t>ce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Arial"/>
                <a:cs typeface="Arial"/>
              </a:rPr>
              <a:t>size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o</a:t>
            </a:r>
            <a:r>
              <a:rPr lang="en-US" sz="2200" dirty="0">
                <a:latin typeface="Arial"/>
                <a:cs typeface="Arial"/>
              </a:rPr>
              <a:t>f</a:t>
            </a:r>
            <a:r>
              <a:rPr lang="en-US" sz="2200" spc="3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memor</a:t>
            </a:r>
            <a:r>
              <a:rPr lang="en-US" sz="2200" dirty="0">
                <a:latin typeface="Arial"/>
                <a:cs typeface="Arial"/>
              </a:rPr>
              <a:t>y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Arial"/>
                <a:cs typeface="Arial"/>
              </a:rPr>
              <a:t>s</a:t>
            </a:r>
            <a:r>
              <a:rPr lang="en-US" sz="2200" spc="-35" dirty="0">
                <a:latin typeface="Arial"/>
                <a:cs typeface="Arial"/>
              </a:rPr>
              <a:t>w</a:t>
            </a:r>
            <a:r>
              <a:rPr lang="en-US" sz="2200" spc="-5" dirty="0">
                <a:latin typeface="Arial"/>
                <a:cs typeface="Arial"/>
              </a:rPr>
              <a:t>appe</a:t>
            </a:r>
            <a:r>
              <a:rPr lang="en-US" sz="2200" dirty="0">
                <a:latin typeface="Arial"/>
                <a:cs typeface="Arial"/>
              </a:rPr>
              <a:t>d</a:t>
            </a:r>
            <a:r>
              <a:rPr lang="en-US" sz="2200" spc="75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Arial"/>
                <a:cs typeface="Arial"/>
              </a:rPr>
              <a:t>–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b</a:t>
            </a:r>
            <a:r>
              <a:rPr lang="en-US" sz="2200" dirty="0">
                <a:latin typeface="Arial"/>
                <a:cs typeface="Arial"/>
              </a:rPr>
              <a:t>y</a:t>
            </a:r>
            <a:r>
              <a:rPr lang="en-US" sz="2200" spc="30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Arial"/>
                <a:cs typeface="Arial"/>
              </a:rPr>
              <a:t>k</a:t>
            </a:r>
            <a:r>
              <a:rPr lang="en-US" sz="2200" spc="-5" dirty="0">
                <a:latin typeface="Arial"/>
                <a:cs typeface="Arial"/>
              </a:rPr>
              <a:t>no</a:t>
            </a:r>
            <a:r>
              <a:rPr lang="en-US" sz="2200" spc="-35" dirty="0">
                <a:latin typeface="Arial"/>
                <a:cs typeface="Arial"/>
              </a:rPr>
              <a:t>w</a:t>
            </a:r>
            <a:r>
              <a:rPr lang="en-US" sz="2200" dirty="0">
                <a:latin typeface="Arial"/>
                <a:cs typeface="Arial"/>
              </a:rPr>
              <a:t>i</a:t>
            </a:r>
            <a:r>
              <a:rPr lang="en-US" sz="2200" spc="-5" dirty="0">
                <a:latin typeface="Arial"/>
                <a:cs typeface="Arial"/>
              </a:rPr>
              <a:t>n</a:t>
            </a:r>
            <a:r>
              <a:rPr lang="en-US" sz="2200" dirty="0">
                <a:latin typeface="Arial"/>
                <a:cs typeface="Arial"/>
              </a:rPr>
              <a:t>g</a:t>
            </a:r>
            <a:r>
              <a:rPr lang="en-US" sz="2200" spc="86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Arial"/>
                <a:cs typeface="Arial"/>
              </a:rPr>
              <a:t>h</a:t>
            </a:r>
            <a:r>
              <a:rPr lang="en-US" sz="2200" spc="-5" dirty="0">
                <a:latin typeface="Arial"/>
                <a:cs typeface="Arial"/>
              </a:rPr>
              <a:t>o</a:t>
            </a:r>
            <a:r>
              <a:rPr lang="en-US" sz="2200" dirty="0">
                <a:latin typeface="Arial"/>
                <a:cs typeface="Arial"/>
              </a:rPr>
              <a:t>w</a:t>
            </a:r>
            <a:r>
              <a:rPr lang="en-US" sz="2200" spc="44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mu</a:t>
            </a:r>
            <a:r>
              <a:rPr lang="en-US" sz="2200" dirty="0">
                <a:latin typeface="Arial"/>
                <a:cs typeface="Arial"/>
              </a:rPr>
              <a:t>ch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memor</a:t>
            </a:r>
            <a:r>
              <a:rPr lang="en-US" sz="2200" dirty="0">
                <a:latin typeface="Arial"/>
                <a:cs typeface="Arial"/>
              </a:rPr>
              <a:t>y</a:t>
            </a:r>
            <a:r>
              <a:rPr lang="en-US" sz="2200" spc="3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rea</a:t>
            </a:r>
            <a:r>
              <a:rPr lang="en-US" sz="2200" dirty="0">
                <a:latin typeface="Arial"/>
                <a:cs typeface="Arial"/>
              </a:rPr>
              <a:t>lly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be</a:t>
            </a:r>
            <a:r>
              <a:rPr lang="en-US" sz="2200" dirty="0">
                <a:latin typeface="Arial"/>
                <a:cs typeface="Arial"/>
              </a:rPr>
              <a:t>i</a:t>
            </a:r>
            <a:r>
              <a:rPr lang="en-US" sz="2200" spc="-5" dirty="0">
                <a:latin typeface="Arial"/>
                <a:cs typeface="Arial"/>
              </a:rPr>
              <a:t>n</a:t>
            </a:r>
            <a:r>
              <a:rPr lang="en-US" sz="2200" dirty="0">
                <a:latin typeface="Arial"/>
                <a:cs typeface="Arial"/>
              </a:rPr>
              <a:t>g</a:t>
            </a:r>
            <a:r>
              <a:rPr lang="en-US" sz="2200" spc="5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u</a:t>
            </a:r>
            <a:r>
              <a:rPr lang="en-US" sz="2200" dirty="0">
                <a:latin typeface="Arial"/>
                <a:cs typeface="Arial"/>
              </a:rPr>
              <a:t>s</a:t>
            </a:r>
            <a:r>
              <a:rPr lang="en-US" sz="2200" spc="-5" dirty="0">
                <a:latin typeface="Arial"/>
                <a:cs typeface="Arial"/>
              </a:rPr>
              <a:t>e</a:t>
            </a:r>
            <a:r>
              <a:rPr lang="en-US" sz="2200" dirty="0">
                <a:latin typeface="Arial"/>
                <a:cs typeface="Arial"/>
              </a:rPr>
              <a:t>d</a:t>
            </a:r>
          </a:p>
          <a:p>
            <a:pPr marL="838125" lvl="1" indent="-318106">
              <a:spcBef>
                <a:spcPts val="550"/>
              </a:spcBef>
              <a:buClr>
                <a:srgbClr val="CC6500"/>
              </a:buClr>
              <a:buSzPct val="80645"/>
              <a:buFont typeface="Wingdings"/>
              <a:buChar char=""/>
              <a:tabLst>
                <a:tab pos="838761" algn="l"/>
              </a:tabLst>
            </a:pPr>
            <a:r>
              <a:rPr lang="en-US" sz="2200" dirty="0">
                <a:latin typeface="Arial"/>
                <a:cs typeface="Arial"/>
              </a:rPr>
              <a:t>S</a:t>
            </a:r>
            <a:r>
              <a:rPr lang="en-US" sz="2200" spc="-25" dirty="0">
                <a:latin typeface="Arial"/>
                <a:cs typeface="Arial"/>
              </a:rPr>
              <a:t>y</a:t>
            </a:r>
            <a:r>
              <a:rPr lang="en-US" sz="2200" dirty="0">
                <a:latin typeface="Arial"/>
                <a:cs typeface="Arial"/>
              </a:rPr>
              <a:t>s</a:t>
            </a:r>
            <a:r>
              <a:rPr lang="en-US" sz="2200" spc="-5" dirty="0">
                <a:latin typeface="Arial"/>
                <a:cs typeface="Arial"/>
              </a:rPr>
              <a:t>te</a:t>
            </a:r>
            <a:r>
              <a:rPr lang="en-US" sz="2200" dirty="0">
                <a:latin typeface="Arial"/>
                <a:cs typeface="Arial"/>
              </a:rPr>
              <a:t>m</a:t>
            </a:r>
            <a:r>
              <a:rPr lang="en-US" sz="2200" spc="50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Arial"/>
                <a:cs typeface="Arial"/>
              </a:rPr>
              <a:t>c</a:t>
            </a:r>
            <a:r>
              <a:rPr lang="en-US" sz="2200" spc="-5" dirty="0">
                <a:latin typeface="Arial"/>
                <a:cs typeface="Arial"/>
              </a:rPr>
              <a:t>a</a:t>
            </a:r>
            <a:r>
              <a:rPr lang="en-US" sz="2200" dirty="0">
                <a:latin typeface="Arial"/>
                <a:cs typeface="Arial"/>
              </a:rPr>
              <a:t>lls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t</a:t>
            </a:r>
            <a:r>
              <a:rPr lang="en-US" sz="2200" dirty="0">
                <a:latin typeface="Arial"/>
                <a:cs typeface="Arial"/>
              </a:rPr>
              <a:t>o</a:t>
            </a:r>
            <a:r>
              <a:rPr lang="en-US" sz="2200" spc="25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Arial"/>
                <a:cs typeface="Arial"/>
              </a:rPr>
              <a:t>i</a:t>
            </a:r>
            <a:r>
              <a:rPr lang="en-US" sz="2200" spc="-5" dirty="0">
                <a:latin typeface="Arial"/>
                <a:cs typeface="Arial"/>
              </a:rPr>
              <a:t>nfor</a:t>
            </a:r>
            <a:r>
              <a:rPr lang="en-US" sz="2200" dirty="0">
                <a:latin typeface="Arial"/>
                <a:cs typeface="Arial"/>
              </a:rPr>
              <a:t>m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O</a:t>
            </a:r>
            <a:r>
              <a:rPr lang="en-US" sz="2200" dirty="0">
                <a:latin typeface="Arial"/>
                <a:cs typeface="Arial"/>
              </a:rPr>
              <a:t>S</a:t>
            </a:r>
            <a:r>
              <a:rPr lang="en-US" sz="2200" spc="35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o</a:t>
            </a:r>
            <a:r>
              <a:rPr lang="en-US" sz="2200" dirty="0">
                <a:latin typeface="Arial"/>
                <a:cs typeface="Arial"/>
              </a:rPr>
              <a:t>f</a:t>
            </a:r>
            <a:r>
              <a:rPr lang="en-US" sz="2200" spc="3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memor</a:t>
            </a:r>
            <a:r>
              <a:rPr lang="en-US" sz="2200" dirty="0">
                <a:latin typeface="Arial"/>
                <a:cs typeface="Arial"/>
              </a:rPr>
              <a:t>y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u</a:t>
            </a:r>
            <a:r>
              <a:rPr lang="en-US" sz="2200" dirty="0">
                <a:latin typeface="Arial"/>
                <a:cs typeface="Arial"/>
              </a:rPr>
              <a:t>se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Arial"/>
                <a:cs typeface="Arial"/>
              </a:rPr>
              <a:t>via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Courier New"/>
                <a:cs typeface="Courier New"/>
              </a:rPr>
              <a:t>reques</a:t>
            </a:r>
            <a:r>
              <a:rPr lang="en-US" sz="2200" dirty="0">
                <a:latin typeface="Courier New"/>
                <a:cs typeface="Courier New"/>
              </a:rPr>
              <a:t>t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spc="135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Courier New"/>
                <a:cs typeface="Courier New"/>
              </a:rPr>
              <a:t>memory(</a:t>
            </a:r>
            <a:r>
              <a:rPr lang="en-US" sz="2200" dirty="0">
                <a:latin typeface="Courier New"/>
                <a:cs typeface="Courier New"/>
              </a:rPr>
              <a:t>)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spc="149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an</a:t>
            </a:r>
            <a:r>
              <a:rPr lang="en-US" sz="2200" dirty="0">
                <a:latin typeface="Arial"/>
                <a:cs typeface="Arial"/>
              </a:rPr>
              <a:t>d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Courier New"/>
                <a:cs typeface="Courier New"/>
              </a:rPr>
              <a:t>releas</a:t>
            </a:r>
            <a:r>
              <a:rPr lang="en-US" sz="2200" dirty="0">
                <a:latin typeface="Courier New"/>
                <a:cs typeface="Courier New"/>
              </a:rPr>
              <a:t>e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spc="145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Courier New"/>
                <a:cs typeface="Courier New"/>
              </a:rPr>
              <a:t>memory(</a:t>
            </a:r>
            <a:r>
              <a:rPr lang="en-US" sz="2200" dirty="0">
                <a:latin typeface="Courier New"/>
                <a:cs typeface="Courier New"/>
              </a:rPr>
              <a:t>)</a:t>
            </a:r>
          </a:p>
          <a:p>
            <a:pPr marL="393665" indent="-380967">
              <a:spcBef>
                <a:spcPts val="765"/>
              </a:spcBef>
              <a:buClr>
                <a:srgbClr val="993200"/>
              </a:buClr>
              <a:buSzPct val="90322"/>
              <a:buFont typeface="Wingdings"/>
              <a:buChar char=""/>
              <a:tabLst>
                <a:tab pos="393665" algn="l"/>
              </a:tabLst>
            </a:pPr>
            <a:r>
              <a:rPr lang="en-US" sz="2200" spc="-5" dirty="0">
                <a:latin typeface="Arial"/>
                <a:cs typeface="Arial"/>
              </a:rPr>
              <a:t>Othe</a:t>
            </a:r>
            <a:r>
              <a:rPr lang="en-US" sz="2200" dirty="0">
                <a:latin typeface="Arial"/>
                <a:cs typeface="Arial"/>
              </a:rPr>
              <a:t>r</a:t>
            </a:r>
            <a:r>
              <a:rPr lang="en-US" sz="2200" spc="25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Arial"/>
                <a:cs typeface="Arial"/>
              </a:rPr>
              <a:t>c</a:t>
            </a:r>
            <a:r>
              <a:rPr lang="en-US" sz="2200" spc="-5" dirty="0">
                <a:latin typeface="Arial"/>
                <a:cs typeface="Arial"/>
              </a:rPr>
              <a:t>on</a:t>
            </a:r>
            <a:r>
              <a:rPr lang="en-US" sz="2200" dirty="0">
                <a:latin typeface="Arial"/>
                <a:cs typeface="Arial"/>
              </a:rPr>
              <a:t>s</a:t>
            </a:r>
            <a:r>
              <a:rPr lang="en-US" sz="2200" spc="-5" dirty="0">
                <a:latin typeface="Arial"/>
                <a:cs typeface="Arial"/>
              </a:rPr>
              <a:t>tra</a:t>
            </a:r>
            <a:r>
              <a:rPr lang="en-US" sz="2200" dirty="0">
                <a:latin typeface="Arial"/>
                <a:cs typeface="Arial"/>
              </a:rPr>
              <a:t>i</a:t>
            </a:r>
            <a:r>
              <a:rPr lang="en-US" sz="2200" spc="-5" dirty="0">
                <a:latin typeface="Arial"/>
                <a:cs typeface="Arial"/>
              </a:rPr>
              <a:t>nt</a:t>
            </a:r>
            <a:r>
              <a:rPr lang="en-US" sz="2200" dirty="0">
                <a:latin typeface="Arial"/>
                <a:cs typeface="Arial"/>
              </a:rPr>
              <a:t>s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spc="-5" dirty="0" smtClean="0">
                <a:latin typeface="Arial"/>
                <a:cs typeface="Arial"/>
              </a:rPr>
              <a:t>are:</a:t>
            </a:r>
            <a:endParaRPr lang="en-US" sz="2200" dirty="0">
              <a:latin typeface="Arial"/>
              <a:cs typeface="Arial"/>
            </a:endParaRPr>
          </a:p>
          <a:p>
            <a:pPr marL="838125" lvl="1" indent="-318106">
              <a:spcBef>
                <a:spcPts val="659"/>
              </a:spcBef>
              <a:buClr>
                <a:srgbClr val="CC6500"/>
              </a:buClr>
              <a:buSzPct val="80645"/>
              <a:buFont typeface="Wingdings"/>
              <a:buChar char=""/>
              <a:tabLst>
                <a:tab pos="838761" algn="l"/>
              </a:tabLst>
            </a:pPr>
            <a:r>
              <a:rPr lang="en-US" sz="2200" dirty="0">
                <a:latin typeface="Arial"/>
                <a:cs typeface="Arial"/>
              </a:rPr>
              <a:t>P</a:t>
            </a:r>
            <a:r>
              <a:rPr lang="en-US" sz="2200" spc="-5" dirty="0">
                <a:latin typeface="Arial"/>
                <a:cs typeface="Arial"/>
              </a:rPr>
              <a:t>end</a:t>
            </a:r>
            <a:r>
              <a:rPr lang="en-US" sz="2200" dirty="0">
                <a:latin typeface="Arial"/>
                <a:cs typeface="Arial"/>
              </a:rPr>
              <a:t>i</a:t>
            </a:r>
            <a:r>
              <a:rPr lang="en-US" sz="2200" spc="-5" dirty="0">
                <a:latin typeface="Arial"/>
                <a:cs typeface="Arial"/>
              </a:rPr>
              <a:t>n</a:t>
            </a:r>
            <a:r>
              <a:rPr lang="en-US" sz="2200" dirty="0">
                <a:latin typeface="Arial"/>
                <a:cs typeface="Arial"/>
              </a:rPr>
              <a:t>g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I/</a:t>
            </a:r>
            <a:r>
              <a:rPr lang="en-US" sz="2200" dirty="0">
                <a:latin typeface="Arial"/>
                <a:cs typeface="Arial"/>
              </a:rPr>
              <a:t>O</a:t>
            </a:r>
            <a:r>
              <a:rPr lang="en-US" sz="2200" spc="30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Arial"/>
                <a:cs typeface="Arial"/>
              </a:rPr>
              <a:t>–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Arial"/>
                <a:cs typeface="Arial"/>
              </a:rPr>
              <a:t>c</a:t>
            </a:r>
            <a:r>
              <a:rPr lang="en-US" sz="2200" spc="-5" dirty="0">
                <a:latin typeface="Arial"/>
                <a:cs typeface="Arial"/>
              </a:rPr>
              <a:t>an</a:t>
            </a:r>
            <a:r>
              <a:rPr lang="en-US" sz="2200" dirty="0">
                <a:latin typeface="Arial"/>
                <a:cs typeface="Arial"/>
              </a:rPr>
              <a:t>’t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Arial"/>
                <a:cs typeface="Arial"/>
              </a:rPr>
              <a:t>s</a:t>
            </a:r>
            <a:r>
              <a:rPr lang="en-US" sz="2200" spc="-35" dirty="0">
                <a:latin typeface="Arial"/>
                <a:cs typeface="Arial"/>
              </a:rPr>
              <a:t>w</a:t>
            </a:r>
            <a:r>
              <a:rPr lang="en-US" sz="2200" spc="-5" dirty="0">
                <a:latin typeface="Arial"/>
                <a:cs typeface="Arial"/>
              </a:rPr>
              <a:t>a</a:t>
            </a:r>
            <a:r>
              <a:rPr lang="en-US" sz="2200" dirty="0">
                <a:latin typeface="Arial"/>
                <a:cs typeface="Arial"/>
              </a:rPr>
              <a:t>p</a:t>
            </a:r>
            <a:r>
              <a:rPr lang="en-US" sz="2200" spc="65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ou</a:t>
            </a:r>
            <a:r>
              <a:rPr lang="en-US" sz="2200" dirty="0">
                <a:latin typeface="Arial"/>
                <a:cs typeface="Arial"/>
              </a:rPr>
              <a:t>t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a</a:t>
            </a:r>
            <a:r>
              <a:rPr lang="en-US" sz="2200" dirty="0">
                <a:latin typeface="Arial"/>
                <a:cs typeface="Arial"/>
              </a:rPr>
              <a:t>s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I/</a:t>
            </a:r>
            <a:r>
              <a:rPr lang="en-US" sz="2200" dirty="0">
                <a:latin typeface="Arial"/>
                <a:cs typeface="Arial"/>
              </a:rPr>
              <a:t>O</a:t>
            </a:r>
            <a:r>
              <a:rPr lang="en-US" sz="2200" spc="15" dirty="0">
                <a:latin typeface="Times New Roman"/>
                <a:cs typeface="Times New Roman"/>
              </a:rPr>
              <a:t> </a:t>
            </a:r>
            <a:r>
              <a:rPr lang="en-US" sz="2200" spc="-35" dirty="0">
                <a:latin typeface="Arial"/>
                <a:cs typeface="Arial"/>
              </a:rPr>
              <a:t>w</a:t>
            </a:r>
            <a:r>
              <a:rPr lang="en-US" sz="2200" spc="-5" dirty="0">
                <a:latin typeface="Arial"/>
                <a:cs typeface="Arial"/>
              </a:rPr>
              <a:t>ou</a:t>
            </a:r>
            <a:r>
              <a:rPr lang="en-US" sz="2200" dirty="0">
                <a:latin typeface="Arial"/>
                <a:cs typeface="Arial"/>
              </a:rPr>
              <a:t>ld</a:t>
            </a:r>
            <a:r>
              <a:rPr lang="en-US" sz="2200" spc="86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o</a:t>
            </a:r>
            <a:r>
              <a:rPr lang="en-US" sz="2200" dirty="0">
                <a:latin typeface="Arial"/>
                <a:cs typeface="Arial"/>
              </a:rPr>
              <a:t>cc</a:t>
            </a:r>
            <a:r>
              <a:rPr lang="en-US" sz="2200" spc="-5" dirty="0">
                <a:latin typeface="Arial"/>
                <a:cs typeface="Arial"/>
              </a:rPr>
              <a:t>u</a:t>
            </a:r>
            <a:r>
              <a:rPr lang="en-US" sz="2200" dirty="0">
                <a:latin typeface="Arial"/>
                <a:cs typeface="Arial"/>
              </a:rPr>
              <a:t>r</a:t>
            </a:r>
            <a:r>
              <a:rPr lang="en-US" sz="2200" spc="25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t</a:t>
            </a:r>
            <a:r>
              <a:rPr lang="en-US" sz="2200" dirty="0">
                <a:latin typeface="Arial"/>
                <a:cs typeface="Arial"/>
              </a:rPr>
              <a:t>o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spc="-35" dirty="0">
                <a:latin typeface="Arial"/>
                <a:cs typeface="Arial"/>
              </a:rPr>
              <a:t>w</a:t>
            </a:r>
            <a:r>
              <a:rPr lang="en-US" sz="2200" spc="-5" dirty="0">
                <a:latin typeface="Arial"/>
                <a:cs typeface="Arial"/>
              </a:rPr>
              <a:t>ron</a:t>
            </a:r>
            <a:r>
              <a:rPr lang="en-US" sz="2200" dirty="0">
                <a:latin typeface="Arial"/>
                <a:cs typeface="Arial"/>
              </a:rPr>
              <a:t>g</a:t>
            </a:r>
            <a:r>
              <a:rPr lang="en-US" sz="2200" spc="75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pro</a:t>
            </a:r>
            <a:r>
              <a:rPr lang="en-US" sz="2200" dirty="0">
                <a:latin typeface="Arial"/>
                <a:cs typeface="Arial"/>
              </a:rPr>
              <a:t>c</a:t>
            </a:r>
            <a:r>
              <a:rPr lang="en-US" sz="2200" spc="-5" dirty="0">
                <a:latin typeface="Arial"/>
                <a:cs typeface="Arial"/>
              </a:rPr>
              <a:t>e</a:t>
            </a:r>
            <a:r>
              <a:rPr lang="en-US" sz="2200" dirty="0">
                <a:latin typeface="Arial"/>
                <a:cs typeface="Arial"/>
              </a:rPr>
              <a:t>ss</a:t>
            </a:r>
          </a:p>
          <a:p>
            <a:pPr marL="838125" lvl="1" indent="-318106">
              <a:spcBef>
                <a:spcPts val="659"/>
              </a:spcBef>
              <a:buClr>
                <a:srgbClr val="CC6500"/>
              </a:buClr>
              <a:buSzPct val="80645"/>
              <a:buFont typeface="Wingdings"/>
              <a:buChar char=""/>
              <a:tabLst>
                <a:tab pos="838761" algn="l"/>
              </a:tabLst>
            </a:pPr>
            <a:r>
              <a:rPr lang="en-US" sz="2200" spc="-5" dirty="0" smtClean="0">
                <a:latin typeface="Arial"/>
                <a:cs typeface="Arial"/>
              </a:rPr>
              <a:t>a</a:t>
            </a:r>
            <a:r>
              <a:rPr lang="en-US" sz="2200" dirty="0" smtClean="0">
                <a:latin typeface="Arial"/>
                <a:cs typeface="Arial"/>
              </a:rPr>
              <a:t>l</a:t>
            </a:r>
            <a:r>
              <a:rPr lang="en-US" sz="2200" spc="-35" dirty="0" smtClean="0">
                <a:latin typeface="Arial"/>
                <a:cs typeface="Arial"/>
              </a:rPr>
              <a:t>w</a:t>
            </a:r>
            <a:r>
              <a:rPr lang="en-US" sz="2200" spc="5" dirty="0" smtClean="0">
                <a:latin typeface="Arial"/>
                <a:cs typeface="Arial"/>
              </a:rPr>
              <a:t>a</a:t>
            </a:r>
            <a:r>
              <a:rPr lang="en-US" sz="2200" spc="-25" dirty="0" smtClean="0">
                <a:latin typeface="Arial"/>
                <a:cs typeface="Arial"/>
              </a:rPr>
              <a:t>y</a:t>
            </a:r>
            <a:r>
              <a:rPr lang="en-US" sz="2200" dirty="0" smtClean="0">
                <a:latin typeface="Arial"/>
                <a:cs typeface="Arial"/>
              </a:rPr>
              <a:t>s</a:t>
            </a:r>
            <a:r>
              <a:rPr lang="en-US" sz="2200" spc="90" dirty="0" smtClean="0">
                <a:latin typeface="Times New Roman"/>
                <a:cs typeface="Times New Roman"/>
              </a:rPr>
              <a:t> </a:t>
            </a:r>
            <a:r>
              <a:rPr lang="en-US" sz="2200" spc="-5" dirty="0" smtClean="0">
                <a:latin typeface="Arial"/>
                <a:cs typeface="Arial"/>
              </a:rPr>
              <a:t>tran</a:t>
            </a:r>
            <a:r>
              <a:rPr lang="en-US" sz="2200" dirty="0" smtClean="0">
                <a:latin typeface="Arial"/>
                <a:cs typeface="Arial"/>
              </a:rPr>
              <a:t>s</a:t>
            </a:r>
            <a:r>
              <a:rPr lang="en-US" sz="2200" spc="-5" dirty="0" smtClean="0">
                <a:latin typeface="Arial"/>
                <a:cs typeface="Arial"/>
              </a:rPr>
              <a:t>fe</a:t>
            </a:r>
            <a:r>
              <a:rPr lang="en-US" sz="2200" dirty="0" smtClean="0">
                <a:latin typeface="Arial"/>
                <a:cs typeface="Arial"/>
              </a:rPr>
              <a:t>r</a:t>
            </a:r>
            <a:r>
              <a:rPr lang="en-US" sz="2200" spc="25" dirty="0" smtClean="0">
                <a:latin typeface="Times New Roman"/>
                <a:cs typeface="Times New Roman"/>
              </a:rPr>
              <a:t> </a:t>
            </a:r>
            <a:r>
              <a:rPr lang="en-US" sz="2200" spc="-5" dirty="0" smtClean="0">
                <a:latin typeface="Arial"/>
                <a:cs typeface="Arial"/>
              </a:rPr>
              <a:t>I/</a:t>
            </a:r>
            <a:r>
              <a:rPr lang="en-US" sz="2200" dirty="0" smtClean="0">
                <a:latin typeface="Arial"/>
                <a:cs typeface="Arial"/>
              </a:rPr>
              <a:t>O</a:t>
            </a:r>
            <a:r>
              <a:rPr lang="en-US" sz="2200" spc="30" dirty="0" smtClean="0">
                <a:latin typeface="Times New Roman"/>
                <a:cs typeface="Times New Roman"/>
              </a:rPr>
              <a:t> </a:t>
            </a:r>
            <a:r>
              <a:rPr lang="en-US" sz="2200" spc="-5" dirty="0" smtClean="0">
                <a:latin typeface="Arial"/>
                <a:cs typeface="Arial"/>
              </a:rPr>
              <a:t>t</a:t>
            </a:r>
            <a:r>
              <a:rPr lang="en-US" sz="2200" dirty="0" smtClean="0">
                <a:latin typeface="Arial"/>
                <a:cs typeface="Arial"/>
              </a:rPr>
              <a:t>o</a:t>
            </a:r>
            <a:r>
              <a:rPr lang="en-US" sz="2200" spc="25" dirty="0" smtClean="0">
                <a:latin typeface="Times New Roman"/>
                <a:cs typeface="Times New Roman"/>
              </a:rPr>
              <a:t> </a:t>
            </a:r>
            <a:r>
              <a:rPr lang="en-US" sz="2200" dirty="0" smtClean="0">
                <a:latin typeface="Arial"/>
                <a:cs typeface="Arial"/>
              </a:rPr>
              <a:t>k</a:t>
            </a:r>
            <a:r>
              <a:rPr lang="en-US" sz="2200" spc="-5" dirty="0" smtClean="0">
                <a:latin typeface="Arial"/>
                <a:cs typeface="Arial"/>
              </a:rPr>
              <a:t>erne</a:t>
            </a:r>
            <a:r>
              <a:rPr lang="en-US" sz="2200" dirty="0" smtClean="0">
                <a:latin typeface="Arial"/>
                <a:cs typeface="Arial"/>
              </a:rPr>
              <a:t>l</a:t>
            </a:r>
            <a:r>
              <a:rPr lang="en-US" sz="2200" spc="55" dirty="0" smtClean="0">
                <a:latin typeface="Times New Roman"/>
                <a:cs typeface="Times New Roman"/>
              </a:rPr>
              <a:t> </a:t>
            </a:r>
            <a:r>
              <a:rPr lang="en-US" sz="2200" dirty="0" smtClean="0">
                <a:latin typeface="Arial"/>
                <a:cs typeface="Arial"/>
              </a:rPr>
              <a:t>s</a:t>
            </a:r>
            <a:r>
              <a:rPr lang="en-US" sz="2200" spc="-5" dirty="0" smtClean="0">
                <a:latin typeface="Arial"/>
                <a:cs typeface="Arial"/>
              </a:rPr>
              <a:t>pa</a:t>
            </a:r>
            <a:r>
              <a:rPr lang="en-US" sz="2200" dirty="0" smtClean="0">
                <a:latin typeface="Arial"/>
                <a:cs typeface="Arial"/>
              </a:rPr>
              <a:t>c</a:t>
            </a:r>
            <a:r>
              <a:rPr lang="en-US" sz="2200" spc="-5" dirty="0" smtClean="0">
                <a:latin typeface="Arial"/>
                <a:cs typeface="Arial"/>
              </a:rPr>
              <a:t>e</a:t>
            </a:r>
            <a:r>
              <a:rPr lang="en-US" sz="2200" dirty="0" smtClean="0">
                <a:latin typeface="Arial"/>
                <a:cs typeface="Arial"/>
              </a:rPr>
              <a:t>,</a:t>
            </a:r>
            <a:r>
              <a:rPr lang="en-US" sz="2200" spc="30" dirty="0" smtClean="0">
                <a:latin typeface="Times New Roman"/>
                <a:cs typeface="Times New Roman"/>
              </a:rPr>
              <a:t> </a:t>
            </a:r>
            <a:r>
              <a:rPr lang="en-US" sz="2200" spc="-5" dirty="0" smtClean="0">
                <a:latin typeface="Arial"/>
                <a:cs typeface="Arial"/>
              </a:rPr>
              <a:t>the</a:t>
            </a:r>
            <a:r>
              <a:rPr lang="en-US" sz="2200" dirty="0" smtClean="0">
                <a:latin typeface="Arial"/>
                <a:cs typeface="Arial"/>
              </a:rPr>
              <a:t>n</a:t>
            </a:r>
            <a:r>
              <a:rPr lang="en-US" sz="2200" spc="40" dirty="0" smtClean="0">
                <a:latin typeface="Times New Roman"/>
                <a:cs typeface="Times New Roman"/>
              </a:rPr>
              <a:t> </a:t>
            </a:r>
            <a:r>
              <a:rPr lang="en-US" sz="2200" spc="-5" dirty="0" smtClean="0">
                <a:latin typeface="Arial"/>
                <a:cs typeface="Arial"/>
              </a:rPr>
              <a:t>t</a:t>
            </a:r>
            <a:r>
              <a:rPr lang="en-US" sz="2200" dirty="0" smtClean="0">
                <a:latin typeface="Arial"/>
                <a:cs typeface="Arial"/>
              </a:rPr>
              <a:t>o</a:t>
            </a:r>
            <a:r>
              <a:rPr lang="en-US" sz="2200" spc="40" dirty="0" smtClean="0">
                <a:latin typeface="Times New Roman"/>
                <a:cs typeface="Times New Roman"/>
              </a:rPr>
              <a:t> </a:t>
            </a:r>
            <a:r>
              <a:rPr lang="en-US" sz="2200" spc="-5" dirty="0" smtClean="0">
                <a:latin typeface="Arial"/>
                <a:cs typeface="Arial"/>
              </a:rPr>
              <a:t>I/</a:t>
            </a:r>
            <a:r>
              <a:rPr lang="en-US" sz="2200" dirty="0" smtClean="0">
                <a:latin typeface="Arial"/>
                <a:cs typeface="Arial"/>
              </a:rPr>
              <a:t>O</a:t>
            </a:r>
            <a:r>
              <a:rPr lang="en-US" sz="2200" spc="15" dirty="0" smtClean="0">
                <a:latin typeface="Times New Roman"/>
                <a:cs typeface="Times New Roman"/>
              </a:rPr>
              <a:t> </a:t>
            </a:r>
            <a:r>
              <a:rPr lang="en-US" sz="2200" spc="-5" dirty="0" smtClean="0">
                <a:latin typeface="Arial"/>
                <a:cs typeface="Arial"/>
              </a:rPr>
              <a:t>de</a:t>
            </a:r>
            <a:r>
              <a:rPr lang="en-US" sz="2200" dirty="0" smtClean="0">
                <a:latin typeface="Arial"/>
                <a:cs typeface="Arial"/>
              </a:rPr>
              <a:t>vice</a:t>
            </a:r>
            <a:endParaRPr lang="en-US" sz="2200" dirty="0">
              <a:latin typeface="Arial"/>
              <a:cs typeface="Arial"/>
            </a:endParaRPr>
          </a:p>
          <a:p>
            <a:pPr marL="966383">
              <a:spcBef>
                <a:spcPts val="659"/>
              </a:spcBef>
            </a:pPr>
            <a:r>
              <a:rPr lang="en-US" sz="2200" spc="585" dirty="0">
                <a:solidFill>
                  <a:srgbClr val="009900"/>
                </a:solidFill>
                <a:latin typeface="Webdings"/>
                <a:cs typeface="Webdings"/>
              </a:rPr>
              <a:t></a:t>
            </a:r>
            <a:r>
              <a:rPr lang="en-US" sz="2200" spc="585" dirty="0">
                <a:solidFill>
                  <a:srgbClr val="009900"/>
                </a:solidFill>
                <a:latin typeface="Times New Roman"/>
                <a:cs typeface="Times New Roman"/>
              </a:rPr>
              <a:t>  </a:t>
            </a:r>
            <a:r>
              <a:rPr lang="en-US" sz="2200" spc="-35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Arial"/>
                <a:cs typeface="Arial"/>
              </a:rPr>
              <a:t>K</a:t>
            </a:r>
            <a:r>
              <a:rPr lang="en-US" sz="2200" spc="-5" dirty="0">
                <a:latin typeface="Arial"/>
                <a:cs typeface="Arial"/>
              </a:rPr>
              <a:t>no</a:t>
            </a:r>
            <a:r>
              <a:rPr lang="en-US" sz="2200" spc="-35" dirty="0">
                <a:latin typeface="Arial"/>
                <a:cs typeface="Arial"/>
              </a:rPr>
              <a:t>w</a:t>
            </a:r>
            <a:r>
              <a:rPr lang="en-US" sz="2200" dirty="0">
                <a:latin typeface="Arial"/>
                <a:cs typeface="Arial"/>
              </a:rPr>
              <a:t>n</a:t>
            </a:r>
            <a:r>
              <a:rPr lang="en-US" sz="2200" spc="75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a</a:t>
            </a:r>
            <a:r>
              <a:rPr lang="en-US" sz="2200" dirty="0">
                <a:latin typeface="Arial"/>
                <a:cs typeface="Arial"/>
              </a:rPr>
              <a:t>s</a:t>
            </a:r>
            <a:r>
              <a:rPr lang="en-US" sz="2200" spc="44" dirty="0">
                <a:latin typeface="Times New Roman"/>
                <a:cs typeface="Times New Roman"/>
              </a:rPr>
              <a:t> </a:t>
            </a:r>
            <a:r>
              <a:rPr lang="en-US" sz="2200" b="1" spc="-5" dirty="0">
                <a:solidFill>
                  <a:srgbClr val="3265FF"/>
                </a:solidFill>
                <a:latin typeface="Arial"/>
                <a:cs typeface="Arial"/>
              </a:rPr>
              <a:t>doubl</a:t>
            </a:r>
            <a:r>
              <a:rPr lang="en-US" sz="2200" b="1" dirty="0">
                <a:solidFill>
                  <a:srgbClr val="3265FF"/>
                </a:solidFill>
                <a:latin typeface="Arial"/>
                <a:cs typeface="Arial"/>
              </a:rPr>
              <a:t>e</a:t>
            </a:r>
            <a:r>
              <a:rPr lang="en-US" sz="2200" b="1" spc="50" dirty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lang="en-US" sz="2200" b="1" spc="-5" dirty="0">
                <a:solidFill>
                  <a:srgbClr val="3265FF"/>
                </a:solidFill>
                <a:latin typeface="Arial"/>
                <a:cs typeface="Arial"/>
              </a:rPr>
              <a:t>buffe</a:t>
            </a:r>
            <a:r>
              <a:rPr lang="en-US" sz="2200" b="1" dirty="0">
                <a:solidFill>
                  <a:srgbClr val="3265FF"/>
                </a:solidFill>
                <a:latin typeface="Arial"/>
                <a:cs typeface="Arial"/>
              </a:rPr>
              <a:t>r</a:t>
            </a:r>
            <a:r>
              <a:rPr lang="en-US" sz="2200" b="1" spc="-5" dirty="0">
                <a:solidFill>
                  <a:srgbClr val="3265FF"/>
                </a:solidFill>
                <a:latin typeface="Arial"/>
                <a:cs typeface="Arial"/>
              </a:rPr>
              <a:t>in</a:t>
            </a:r>
            <a:r>
              <a:rPr lang="en-US" sz="2200" b="1" spc="-10" dirty="0">
                <a:solidFill>
                  <a:srgbClr val="3265FF"/>
                </a:solidFill>
                <a:latin typeface="Arial"/>
                <a:cs typeface="Arial"/>
              </a:rPr>
              <a:t>g</a:t>
            </a:r>
            <a:r>
              <a:rPr lang="en-US" sz="2200" dirty="0">
                <a:latin typeface="Arial"/>
                <a:cs typeface="Arial"/>
              </a:rPr>
              <a:t>,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add</a:t>
            </a:r>
            <a:r>
              <a:rPr lang="en-US" sz="2200" dirty="0">
                <a:latin typeface="Arial"/>
                <a:cs typeface="Arial"/>
              </a:rPr>
              <a:t>s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o</a:t>
            </a:r>
            <a:r>
              <a:rPr lang="en-US" sz="2200" dirty="0">
                <a:latin typeface="Arial"/>
                <a:cs typeface="Arial"/>
              </a:rPr>
              <a:t>v</a:t>
            </a:r>
            <a:r>
              <a:rPr lang="en-US" sz="2200" spc="-5" dirty="0">
                <a:latin typeface="Arial"/>
                <a:cs typeface="Arial"/>
              </a:rPr>
              <a:t>erhea</a:t>
            </a:r>
            <a:r>
              <a:rPr lang="en-US" sz="2200" dirty="0">
                <a:latin typeface="Arial"/>
                <a:cs typeface="Arial"/>
              </a:rPr>
              <a:t>d</a:t>
            </a:r>
          </a:p>
          <a:p>
            <a:pPr marL="393665" indent="-380967">
              <a:spcBef>
                <a:spcPts val="670"/>
              </a:spcBef>
              <a:buClr>
                <a:srgbClr val="993200"/>
              </a:buClr>
              <a:buSzPct val="90322"/>
              <a:buFont typeface="Wingdings"/>
              <a:buChar char=""/>
              <a:tabLst>
                <a:tab pos="393665" algn="l"/>
              </a:tabLst>
            </a:pPr>
            <a:r>
              <a:rPr lang="en-US" sz="2200" dirty="0">
                <a:latin typeface="Arial"/>
                <a:cs typeface="Arial"/>
              </a:rPr>
              <a:t>S</a:t>
            </a:r>
            <a:r>
              <a:rPr lang="en-US" sz="2200" spc="-5" dirty="0">
                <a:latin typeface="Arial"/>
                <a:cs typeface="Arial"/>
              </a:rPr>
              <a:t>tandar</a:t>
            </a:r>
            <a:r>
              <a:rPr lang="en-US" sz="2200" dirty="0">
                <a:latin typeface="Arial"/>
                <a:cs typeface="Arial"/>
              </a:rPr>
              <a:t>d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Arial"/>
                <a:cs typeface="Arial"/>
              </a:rPr>
              <a:t>s</a:t>
            </a:r>
            <a:r>
              <a:rPr lang="en-US" sz="2200" spc="-35" dirty="0">
                <a:latin typeface="Arial"/>
                <a:cs typeface="Arial"/>
              </a:rPr>
              <a:t>w</a:t>
            </a:r>
            <a:r>
              <a:rPr lang="en-US" sz="2200" spc="-5" dirty="0">
                <a:latin typeface="Arial"/>
                <a:cs typeface="Arial"/>
              </a:rPr>
              <a:t>app</a:t>
            </a:r>
            <a:r>
              <a:rPr lang="en-US" sz="2200" dirty="0">
                <a:latin typeface="Arial"/>
                <a:cs typeface="Arial"/>
              </a:rPr>
              <a:t>i</a:t>
            </a:r>
            <a:r>
              <a:rPr lang="en-US" sz="2200" spc="-5" dirty="0">
                <a:latin typeface="Arial"/>
                <a:cs typeface="Arial"/>
              </a:rPr>
              <a:t>n</a:t>
            </a:r>
            <a:r>
              <a:rPr lang="en-US" sz="2200" dirty="0">
                <a:latin typeface="Arial"/>
                <a:cs typeface="Arial"/>
              </a:rPr>
              <a:t>g</a:t>
            </a:r>
            <a:r>
              <a:rPr lang="en-US" sz="2200" spc="75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no</a:t>
            </a:r>
            <a:r>
              <a:rPr lang="en-US" sz="2200" dirty="0">
                <a:latin typeface="Arial"/>
                <a:cs typeface="Arial"/>
              </a:rPr>
              <a:t>t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u</a:t>
            </a:r>
            <a:r>
              <a:rPr lang="en-US" sz="2200" dirty="0">
                <a:latin typeface="Arial"/>
                <a:cs typeface="Arial"/>
              </a:rPr>
              <a:t>s</a:t>
            </a:r>
            <a:r>
              <a:rPr lang="en-US" sz="2200" spc="-5" dirty="0">
                <a:latin typeface="Arial"/>
                <a:cs typeface="Arial"/>
              </a:rPr>
              <a:t>e</a:t>
            </a:r>
            <a:r>
              <a:rPr lang="en-US" sz="2200" dirty="0">
                <a:latin typeface="Arial"/>
                <a:cs typeface="Arial"/>
              </a:rPr>
              <a:t>d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Arial"/>
                <a:cs typeface="Arial"/>
              </a:rPr>
              <a:t>in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moder</a:t>
            </a:r>
            <a:r>
              <a:rPr lang="en-US" sz="2200" dirty="0">
                <a:latin typeface="Arial"/>
                <a:cs typeface="Arial"/>
              </a:rPr>
              <a:t>n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operat</a:t>
            </a:r>
            <a:r>
              <a:rPr lang="en-US" sz="2200" dirty="0">
                <a:latin typeface="Arial"/>
                <a:cs typeface="Arial"/>
              </a:rPr>
              <a:t>i</a:t>
            </a:r>
            <a:r>
              <a:rPr lang="en-US" sz="2200" spc="-5" dirty="0">
                <a:latin typeface="Arial"/>
                <a:cs typeface="Arial"/>
              </a:rPr>
              <a:t>n</a:t>
            </a:r>
            <a:r>
              <a:rPr lang="en-US" sz="2200" dirty="0">
                <a:latin typeface="Arial"/>
                <a:cs typeface="Arial"/>
              </a:rPr>
              <a:t>g</a:t>
            </a:r>
            <a:r>
              <a:rPr lang="en-US" sz="2200" spc="50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Arial"/>
                <a:cs typeface="Arial"/>
              </a:rPr>
              <a:t>s</a:t>
            </a:r>
            <a:r>
              <a:rPr lang="en-US" sz="2200" spc="-25" dirty="0">
                <a:latin typeface="Arial"/>
                <a:cs typeface="Arial"/>
              </a:rPr>
              <a:t>y</a:t>
            </a:r>
            <a:r>
              <a:rPr lang="en-US" sz="2200" dirty="0">
                <a:latin typeface="Arial"/>
                <a:cs typeface="Arial"/>
              </a:rPr>
              <a:t>s</a:t>
            </a:r>
            <a:r>
              <a:rPr lang="en-US" sz="2200" spc="-5" dirty="0">
                <a:latin typeface="Arial"/>
                <a:cs typeface="Arial"/>
              </a:rPr>
              <a:t>tem</a:t>
            </a:r>
            <a:r>
              <a:rPr lang="en-US" sz="2200" dirty="0">
                <a:latin typeface="Arial"/>
                <a:cs typeface="Arial"/>
              </a:rPr>
              <a:t>s</a:t>
            </a:r>
          </a:p>
          <a:p>
            <a:pPr marL="966383">
              <a:spcBef>
                <a:spcPts val="659"/>
              </a:spcBef>
            </a:pPr>
            <a:r>
              <a:rPr lang="en-US" sz="2200" spc="585" dirty="0" smtClean="0">
                <a:solidFill>
                  <a:srgbClr val="009900"/>
                </a:solidFill>
                <a:latin typeface="Webdings"/>
                <a:cs typeface="Webdings"/>
              </a:rPr>
              <a:t></a:t>
            </a:r>
            <a:r>
              <a:rPr lang="en-US" sz="2200" spc="585" dirty="0" smtClean="0">
                <a:solidFill>
                  <a:srgbClr val="009900"/>
                </a:solidFill>
                <a:latin typeface="Times New Roman"/>
                <a:cs typeface="Times New Roman"/>
              </a:rPr>
              <a:t>  </a:t>
            </a:r>
            <a:r>
              <a:rPr lang="en-US" sz="2200" spc="-35" dirty="0" smtClean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Arial"/>
                <a:cs typeface="Arial"/>
              </a:rPr>
              <a:t>S</a:t>
            </a:r>
            <a:r>
              <a:rPr lang="en-US" sz="2200" spc="-35" dirty="0">
                <a:latin typeface="Arial"/>
                <a:cs typeface="Arial"/>
              </a:rPr>
              <a:t>w</a:t>
            </a:r>
            <a:r>
              <a:rPr lang="en-US" sz="2200" spc="-5" dirty="0">
                <a:latin typeface="Arial"/>
                <a:cs typeface="Arial"/>
              </a:rPr>
              <a:t>a</a:t>
            </a:r>
            <a:r>
              <a:rPr lang="en-US" sz="2200" dirty="0">
                <a:latin typeface="Arial"/>
                <a:cs typeface="Arial"/>
              </a:rPr>
              <a:t>p</a:t>
            </a:r>
            <a:r>
              <a:rPr lang="en-US" sz="2200" spc="75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on</a:t>
            </a:r>
            <a:r>
              <a:rPr lang="en-US" sz="2200" dirty="0">
                <a:latin typeface="Arial"/>
                <a:cs typeface="Arial"/>
              </a:rPr>
              <a:t>ly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spc="-35" dirty="0">
                <a:latin typeface="Arial"/>
                <a:cs typeface="Arial"/>
              </a:rPr>
              <a:t>w</a:t>
            </a:r>
            <a:r>
              <a:rPr lang="en-US" sz="2200" spc="-5" dirty="0">
                <a:latin typeface="Arial"/>
                <a:cs typeface="Arial"/>
              </a:rPr>
              <a:t>he</a:t>
            </a:r>
            <a:r>
              <a:rPr lang="en-US" sz="2200" dirty="0">
                <a:latin typeface="Arial"/>
                <a:cs typeface="Arial"/>
              </a:rPr>
              <a:t>n</a:t>
            </a:r>
            <a:r>
              <a:rPr lang="en-US" sz="2200" spc="75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fre</a:t>
            </a:r>
            <a:r>
              <a:rPr lang="en-US" sz="2200" dirty="0">
                <a:latin typeface="Arial"/>
                <a:cs typeface="Arial"/>
              </a:rPr>
              <a:t>e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memor</a:t>
            </a:r>
            <a:r>
              <a:rPr lang="en-US" sz="2200" dirty="0">
                <a:latin typeface="Arial"/>
                <a:cs typeface="Arial"/>
              </a:rPr>
              <a:t>y</a:t>
            </a:r>
            <a:r>
              <a:rPr lang="en-US" sz="2200" spc="3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e</a:t>
            </a:r>
            <a:r>
              <a:rPr lang="en-US" sz="2200" dirty="0">
                <a:latin typeface="Arial"/>
                <a:cs typeface="Arial"/>
              </a:rPr>
              <a:t>x</a:t>
            </a:r>
            <a:r>
              <a:rPr lang="en-US" sz="2200" spc="-5" dirty="0">
                <a:latin typeface="Arial"/>
                <a:cs typeface="Arial"/>
              </a:rPr>
              <a:t>treme</a:t>
            </a:r>
            <a:r>
              <a:rPr lang="en-US" sz="2200" dirty="0">
                <a:latin typeface="Arial"/>
                <a:cs typeface="Arial"/>
              </a:rPr>
              <a:t>ly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Arial"/>
                <a:cs typeface="Arial"/>
              </a:rPr>
              <a:t>l</a:t>
            </a:r>
            <a:r>
              <a:rPr lang="en-US" sz="2200" spc="-5" dirty="0">
                <a:latin typeface="Arial"/>
                <a:cs typeface="Arial"/>
              </a:rPr>
              <a:t>o</a:t>
            </a:r>
            <a:r>
              <a:rPr lang="en-US" sz="2200" dirty="0">
                <a:latin typeface="Arial"/>
                <a:cs typeface="Arial"/>
              </a:rPr>
              <a:t>w</a:t>
            </a:r>
            <a:endParaRPr lang="en-US" sz="2200" dirty="0"/>
          </a:p>
        </p:txBody>
      </p:sp>
      <p:sp>
        <p:nvSpPr>
          <p:cNvPr id="4" name="object 6"/>
          <p:cNvSpPr txBox="1">
            <a:spLocks noGrp="1"/>
          </p:cNvSpPr>
          <p:nvPr>
            <p:ph type="title"/>
          </p:nvPr>
        </p:nvSpPr>
        <p:spPr>
          <a:xfrm>
            <a:off x="534670" y="424811"/>
            <a:ext cx="9624060" cy="1016583"/>
          </a:xfrm>
          <a:prstGeom prst="rect">
            <a:avLst/>
          </a:prstGeom>
        </p:spPr>
        <p:txBody>
          <a:bodyPr vert="horz" wrap="square" lIns="0" tIns="61871" rIns="0" bIns="0" rtlCol="0">
            <a:spAutoFit/>
          </a:bodyPr>
          <a:lstStyle/>
          <a:p>
            <a:pPr marL="970193"/>
            <a:r>
              <a:rPr sz="3100" dirty="0"/>
              <a:t>Con</a:t>
            </a:r>
            <a:r>
              <a:rPr sz="3100" spc="5" dirty="0"/>
              <a:t>t</a:t>
            </a:r>
            <a:r>
              <a:rPr sz="3100" dirty="0"/>
              <a:t>e</a:t>
            </a:r>
            <a:r>
              <a:rPr sz="3100" spc="-10" dirty="0"/>
              <a:t>x</a:t>
            </a:r>
            <a:r>
              <a:rPr sz="3100" dirty="0"/>
              <a:t>t</a:t>
            </a:r>
            <a:r>
              <a:rPr sz="3100" spc="55" dirty="0">
                <a:latin typeface="Times New Roman"/>
                <a:cs typeface="Times New Roman"/>
              </a:rPr>
              <a:t> </a:t>
            </a:r>
            <a:r>
              <a:rPr sz="3100" spc="-5" dirty="0"/>
              <a:t>Swi</a:t>
            </a:r>
            <a:r>
              <a:rPr sz="3100" spc="5" dirty="0"/>
              <a:t>t</a:t>
            </a:r>
            <a:r>
              <a:rPr sz="3100" dirty="0"/>
              <a:t>ch</a:t>
            </a:r>
            <a:r>
              <a:rPr sz="3100" spc="65" dirty="0">
                <a:latin typeface="Times New Roman"/>
                <a:cs typeface="Times New Roman"/>
              </a:rPr>
              <a:t> </a:t>
            </a:r>
            <a:r>
              <a:rPr sz="3100" dirty="0"/>
              <a:t>T</a:t>
            </a:r>
            <a:r>
              <a:rPr sz="3100" spc="-5" dirty="0"/>
              <a:t>im</a:t>
            </a:r>
            <a:r>
              <a:rPr sz="3100" dirty="0"/>
              <a:t>e</a:t>
            </a:r>
            <a:r>
              <a:rPr sz="3100" spc="80" dirty="0">
                <a:latin typeface="Times New Roman"/>
                <a:cs typeface="Times New Roman"/>
              </a:rPr>
              <a:t> </a:t>
            </a:r>
            <a:r>
              <a:rPr sz="3100" spc="-5" dirty="0"/>
              <a:t>i</a:t>
            </a:r>
            <a:r>
              <a:rPr sz="3100" dirty="0"/>
              <a:t>nc</a:t>
            </a:r>
            <a:r>
              <a:rPr sz="3100" spc="-5" dirty="0"/>
              <a:t>l</a:t>
            </a:r>
            <a:r>
              <a:rPr sz="3100" dirty="0"/>
              <a:t>ud</a:t>
            </a:r>
            <a:r>
              <a:rPr sz="3100" spc="-5" dirty="0"/>
              <a:t>i</a:t>
            </a:r>
            <a:r>
              <a:rPr sz="3100" spc="-10" dirty="0"/>
              <a:t>n</a:t>
            </a:r>
            <a:r>
              <a:rPr sz="3100" dirty="0"/>
              <a:t>g</a:t>
            </a:r>
            <a:r>
              <a:rPr sz="3100" spc="40" dirty="0">
                <a:latin typeface="Times New Roman"/>
                <a:cs typeface="Times New Roman"/>
              </a:rPr>
              <a:t> </a:t>
            </a:r>
            <a:r>
              <a:rPr sz="3100" spc="-5" dirty="0" smtClean="0"/>
              <a:t>Sw</a:t>
            </a:r>
            <a:r>
              <a:rPr sz="3100" dirty="0" smtClean="0"/>
              <a:t>app</a:t>
            </a:r>
            <a:r>
              <a:rPr sz="3100" spc="-5" dirty="0" smtClean="0"/>
              <a:t>i</a:t>
            </a:r>
            <a:r>
              <a:rPr sz="3100" spc="-10" dirty="0" smtClean="0"/>
              <a:t>n</a:t>
            </a:r>
            <a:r>
              <a:rPr sz="3100" dirty="0" smtClean="0"/>
              <a:t>g</a:t>
            </a:r>
            <a:r>
              <a:rPr lang="en-US" sz="3100" dirty="0" smtClean="0"/>
              <a:t> [2/2]</a:t>
            </a:r>
            <a:endParaRPr sz="31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8547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571800" y="183820"/>
            <a:ext cx="9624060" cy="635489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Swapping on Mobile Systems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1108328" y="1169441"/>
            <a:ext cx="9031838" cy="5442802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 smtClean="0"/>
              <a:t>Not typically supported</a:t>
            </a:r>
          </a:p>
          <a:p>
            <a:pPr lvl="1"/>
            <a:r>
              <a:rPr lang="en-US" altLang="en-US" dirty="0" smtClean="0"/>
              <a:t>Flash memory based</a:t>
            </a:r>
          </a:p>
          <a:p>
            <a:pPr lvl="2"/>
            <a:r>
              <a:rPr lang="en-US" altLang="en-US" dirty="0" smtClean="0"/>
              <a:t>Small amount of space</a:t>
            </a:r>
          </a:p>
          <a:p>
            <a:pPr lvl="2"/>
            <a:r>
              <a:rPr lang="en-US" altLang="en-US" dirty="0" smtClean="0"/>
              <a:t>Limited number of write cycles</a:t>
            </a:r>
          </a:p>
          <a:p>
            <a:pPr lvl="2"/>
            <a:r>
              <a:rPr lang="en-US" altLang="en-US" dirty="0" smtClean="0"/>
              <a:t>Poor throughput between flash memory and CPU on mobile platform</a:t>
            </a:r>
          </a:p>
          <a:p>
            <a:r>
              <a:rPr lang="en-US" altLang="en-US" dirty="0" smtClean="0"/>
              <a:t>Instead use other methods to free memory if low</a:t>
            </a:r>
          </a:p>
          <a:p>
            <a:pPr lvl="1"/>
            <a:r>
              <a:rPr lang="en-US" altLang="en-US" dirty="0" err="1" smtClean="0"/>
              <a:t>iOS</a:t>
            </a:r>
            <a:r>
              <a:rPr lang="en-US" altLang="en-US" dirty="0" smtClean="0"/>
              <a:t> </a:t>
            </a:r>
            <a:r>
              <a:rPr lang="en-US" altLang="en-US" b="1" i="1" dirty="0" smtClean="0"/>
              <a:t>asks</a:t>
            </a:r>
            <a:r>
              <a:rPr lang="en-US" altLang="en-US" dirty="0" smtClean="0"/>
              <a:t> apps to voluntarily relinquish allocated memory</a:t>
            </a:r>
          </a:p>
          <a:p>
            <a:pPr lvl="2"/>
            <a:r>
              <a:rPr lang="en-US" altLang="en-US" dirty="0" smtClean="0"/>
              <a:t>Read-only data thrown out and reloaded from flash if needed</a:t>
            </a:r>
          </a:p>
          <a:p>
            <a:pPr lvl="2"/>
            <a:r>
              <a:rPr lang="en-US" altLang="en-US" dirty="0" smtClean="0"/>
              <a:t>Failure to free can result in termination</a:t>
            </a:r>
          </a:p>
          <a:p>
            <a:pPr lvl="1"/>
            <a:r>
              <a:rPr lang="en-US" altLang="en-US" dirty="0" smtClean="0"/>
              <a:t>Android terminates apps if low free memory, but first writes </a:t>
            </a:r>
            <a:r>
              <a:rPr lang="en-US" altLang="en-US" b="1" dirty="0" smtClean="0">
                <a:solidFill>
                  <a:srgbClr val="3366FF"/>
                </a:solidFill>
              </a:rPr>
              <a:t>application state</a:t>
            </a:r>
            <a:r>
              <a:rPr lang="en-US" altLang="en-US" dirty="0" smtClean="0"/>
              <a:t> to flash for fast </a:t>
            </a:r>
            <a:r>
              <a:rPr lang="en-US" altLang="en-US" dirty="0" err="1" smtClean="0"/>
              <a:t>restartf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02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13646" y="183820"/>
            <a:ext cx="9145085" cy="63548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Contiguous Allocation</a:t>
            </a:r>
          </a:p>
        </p:txBody>
      </p:sp>
      <p:sp>
        <p:nvSpPr>
          <p:cNvPr id="225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65377" y="1188699"/>
            <a:ext cx="8493456" cy="5504074"/>
          </a:xfrm>
        </p:spPr>
        <p:txBody>
          <a:bodyPr>
            <a:normAutofit lnSpcReduction="10000"/>
          </a:bodyPr>
          <a:lstStyle/>
          <a:p>
            <a:r>
              <a:rPr lang="en-US" altLang="en-US" smtClean="0"/>
              <a:t>Main memory must support both OS and user processes</a:t>
            </a:r>
          </a:p>
          <a:p>
            <a:r>
              <a:rPr lang="en-US" altLang="en-US" smtClean="0"/>
              <a:t>Limited resource, must allocate efficiently</a:t>
            </a:r>
          </a:p>
          <a:p>
            <a:r>
              <a:rPr lang="en-US" altLang="en-US" smtClean="0"/>
              <a:t>Contiguous allocation is one early method</a:t>
            </a:r>
          </a:p>
          <a:p>
            <a:r>
              <a:rPr lang="en-US" altLang="en-US" smtClean="0"/>
              <a:t>Main memory usually into two </a:t>
            </a:r>
            <a:r>
              <a:rPr lang="en-US" altLang="en-US" b="1" smtClean="0">
                <a:solidFill>
                  <a:srgbClr val="0000FF"/>
                </a:solidFill>
              </a:rPr>
              <a:t>partitions</a:t>
            </a:r>
            <a:r>
              <a:rPr lang="en-US" altLang="en-US" smtClean="0"/>
              <a:t>:</a:t>
            </a:r>
          </a:p>
          <a:p>
            <a:pPr lvl="1"/>
            <a:r>
              <a:rPr lang="en-US" altLang="en-US" smtClean="0"/>
              <a:t>Resident operating system, usually held in low memory with interrupt vector</a:t>
            </a:r>
          </a:p>
          <a:p>
            <a:pPr lvl="1"/>
            <a:r>
              <a:rPr lang="en-US" altLang="en-US" smtClean="0"/>
              <a:t>User processes then held in high memory</a:t>
            </a:r>
          </a:p>
          <a:p>
            <a:pPr lvl="1"/>
            <a:r>
              <a:rPr lang="en-US" altLang="en-US" smtClean="0"/>
              <a:t>Each process contained in single contiguous section of memory</a:t>
            </a:r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6727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13646" y="183820"/>
            <a:ext cx="9145085" cy="63548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Contiguous Allocation (Cont.)</a:t>
            </a:r>
          </a:p>
        </p:txBody>
      </p:sp>
      <p:sp>
        <p:nvSpPr>
          <p:cNvPr id="2355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074910" y="1206205"/>
            <a:ext cx="8493455" cy="5504074"/>
          </a:xfrm>
        </p:spPr>
        <p:txBody>
          <a:bodyPr/>
          <a:lstStyle/>
          <a:p>
            <a:r>
              <a:rPr lang="en-US" altLang="en-US" dirty="0" smtClean="0"/>
              <a:t>Relocation registers used to protect user processes from each other, and from changing operating-system code and data</a:t>
            </a:r>
          </a:p>
          <a:p>
            <a:pPr lvl="1"/>
            <a:r>
              <a:rPr lang="en-US" altLang="en-US" dirty="0" smtClean="0"/>
              <a:t>Base register contains value of smallest physical address</a:t>
            </a:r>
          </a:p>
          <a:p>
            <a:pPr lvl="1"/>
            <a:r>
              <a:rPr lang="en-US" altLang="en-US" dirty="0" smtClean="0"/>
              <a:t>Limit register contains range of logical addresses – each logical address must be less than the limit register </a:t>
            </a:r>
          </a:p>
          <a:p>
            <a:pPr lvl="1"/>
            <a:r>
              <a:rPr lang="en-US" altLang="en-US" dirty="0" smtClean="0"/>
              <a:t>MMU maps logical address </a:t>
            </a:r>
            <a:r>
              <a:rPr lang="en-US" altLang="en-US" i="1" dirty="0" smtClean="0"/>
              <a:t>dynamically</a:t>
            </a:r>
          </a:p>
          <a:p>
            <a:pPr lvl="1"/>
            <a:r>
              <a:rPr lang="en-US" altLang="en-US" dirty="0" smtClean="0"/>
              <a:t>Can then allow actions such as kernel code being </a:t>
            </a:r>
            <a:r>
              <a:rPr lang="en-US" altLang="en-US" b="1" dirty="0" smtClean="0">
                <a:solidFill>
                  <a:srgbClr val="0000FF"/>
                </a:solidFill>
              </a:rPr>
              <a:t>transient </a:t>
            </a:r>
            <a:r>
              <a:rPr lang="en-US" altLang="en-US" dirty="0" smtClean="0"/>
              <a:t>and kernel changing size</a:t>
            </a:r>
          </a:p>
        </p:txBody>
      </p:sp>
    </p:spTree>
    <p:extLst>
      <p:ext uri="{BB962C8B-B14F-4D97-AF65-F5344CB8AC3E}">
        <p14:creationId xmlns:p14="http://schemas.microsoft.com/office/powerpoint/2010/main" val="277466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924" y="1112530"/>
            <a:ext cx="9435465" cy="0"/>
          </a:xfrm>
          <a:custGeom>
            <a:avLst/>
            <a:gdLst/>
            <a:ahLst/>
            <a:cxnLst/>
            <a:rect l="l" t="t" r="r" b="b"/>
            <a:pathLst>
              <a:path w="9435465">
                <a:moveTo>
                  <a:pt x="0" y="0"/>
                </a:moveTo>
                <a:lnTo>
                  <a:pt x="9435083" y="0"/>
                </a:lnTo>
              </a:path>
            </a:pathLst>
          </a:custGeom>
          <a:ln w="16509">
            <a:solidFill>
              <a:srgbClr val="326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592328"/>
            <a:ext cx="268605" cy="2372995"/>
          </a:xfrm>
          <a:custGeom>
            <a:avLst/>
            <a:gdLst/>
            <a:ahLst/>
            <a:cxnLst/>
            <a:rect l="l" t="t" r="r" b="b"/>
            <a:pathLst>
              <a:path w="268605" h="2372995">
                <a:moveTo>
                  <a:pt x="0" y="2372867"/>
                </a:moveTo>
                <a:lnTo>
                  <a:pt x="268223" y="2372867"/>
                </a:lnTo>
                <a:lnTo>
                  <a:pt x="268223" y="0"/>
                </a:lnTo>
                <a:lnTo>
                  <a:pt x="0" y="0"/>
                </a:lnTo>
                <a:lnTo>
                  <a:pt x="0" y="2372867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965196"/>
            <a:ext cx="268605" cy="2374900"/>
          </a:xfrm>
          <a:custGeom>
            <a:avLst/>
            <a:gdLst/>
            <a:ahLst/>
            <a:cxnLst/>
            <a:rect l="l" t="t" r="r" b="b"/>
            <a:pathLst>
              <a:path w="268605" h="2374900">
                <a:moveTo>
                  <a:pt x="0" y="2374391"/>
                </a:moveTo>
                <a:lnTo>
                  <a:pt x="268223" y="2374391"/>
                </a:lnTo>
                <a:lnTo>
                  <a:pt x="268223" y="0"/>
                </a:lnTo>
                <a:lnTo>
                  <a:pt x="0" y="0"/>
                </a:lnTo>
                <a:lnTo>
                  <a:pt x="0" y="2374391"/>
                </a:lnTo>
                <a:close/>
              </a:path>
            </a:pathLst>
          </a:custGeom>
          <a:solidFill>
            <a:srgbClr val="326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4670" y="302866"/>
            <a:ext cx="9624060" cy="723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57581"/>
            <a:r>
              <a:rPr spc="25" dirty="0"/>
              <a:t>B</a:t>
            </a:r>
            <a:r>
              <a:rPr spc="10" dirty="0"/>
              <a:t>ack</a:t>
            </a:r>
            <a:r>
              <a:rPr spc="21" dirty="0"/>
              <a:t>g</a:t>
            </a:r>
            <a:r>
              <a:rPr spc="5" dirty="0"/>
              <a:t>r</a:t>
            </a:r>
            <a:r>
              <a:rPr spc="21" dirty="0"/>
              <a:t>ound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79425" y="1715806"/>
            <a:ext cx="8277225" cy="47705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665" indent="-380967"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sz="2000" spc="-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og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b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b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ough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spc="5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di</a:t>
            </a:r>
            <a:r>
              <a:rPr sz="2000" spc="5" dirty="0">
                <a:latin typeface="Arial"/>
                <a:cs typeface="Arial"/>
              </a:rPr>
              <a:t>sk</a:t>
            </a:r>
            <a:r>
              <a:rPr sz="2000" dirty="0">
                <a:latin typeface="Arial"/>
                <a:cs typeface="Arial"/>
              </a:rPr>
              <a:t>)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an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pla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21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hi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b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n</a:t>
            </a:r>
          </a:p>
          <a:p>
            <a:pPr>
              <a:spcBef>
                <a:spcPts val="13"/>
              </a:spcBef>
              <a:buClr>
                <a:srgbClr val="993200"/>
              </a:buClr>
              <a:buFont typeface="Wingdings"/>
              <a:buChar char=""/>
            </a:pPr>
            <a:endParaRPr sz="2000" dirty="0">
              <a:latin typeface="Times New Roman"/>
              <a:cs typeface="Times New Roman"/>
            </a:endParaRPr>
          </a:p>
          <a:p>
            <a:pPr marL="393665" indent="-380967"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ai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an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egi</a:t>
            </a:r>
            <a:r>
              <a:rPr sz="2000" spc="5" dirty="0">
                <a:latin typeface="Arial"/>
                <a:cs typeface="Arial"/>
              </a:rPr>
              <a:t>st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re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onl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5" dirty="0" smtClean="0">
                <a:latin typeface="Arial"/>
                <a:cs typeface="Arial"/>
              </a:rPr>
              <a:t>st</a:t>
            </a:r>
            <a:r>
              <a:rPr sz="2000" spc="-5" dirty="0" smtClean="0">
                <a:latin typeface="Arial"/>
                <a:cs typeface="Arial"/>
              </a:rPr>
              <a:t>o</a:t>
            </a:r>
            <a:r>
              <a:rPr sz="2000" dirty="0" smtClean="0">
                <a:latin typeface="Arial"/>
                <a:cs typeface="Arial"/>
              </a:rPr>
              <a:t>r</a:t>
            </a:r>
            <a:r>
              <a:rPr sz="2000" spc="-5" dirty="0" smtClean="0">
                <a:latin typeface="Arial"/>
                <a:cs typeface="Arial"/>
              </a:rPr>
              <a:t>ag</a:t>
            </a:r>
            <a:r>
              <a:rPr sz="2000" dirty="0" smtClean="0">
                <a:latin typeface="Arial"/>
                <a:cs typeface="Arial"/>
              </a:rPr>
              <a:t>e</a:t>
            </a:r>
            <a:r>
              <a:rPr lang="en-US" sz="2000" dirty="0" smtClean="0">
                <a:latin typeface="Arial"/>
                <a:cs typeface="Arial"/>
              </a:rPr>
              <a:t>,</a:t>
            </a:r>
            <a:r>
              <a:rPr sz="2000" spc="21" dirty="0" smtClean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U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cc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di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ct</a:t>
            </a:r>
            <a:r>
              <a:rPr sz="2000" spc="-5" dirty="0">
                <a:latin typeface="Arial"/>
                <a:cs typeface="Arial"/>
              </a:rPr>
              <a:t>ly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993200"/>
              </a:buClr>
              <a:buFont typeface="Wingdings"/>
              <a:buChar char=""/>
            </a:pPr>
            <a:endParaRPr sz="2000" dirty="0">
              <a:latin typeface="Times New Roman"/>
              <a:cs typeface="Times New Roman"/>
            </a:endParaRPr>
          </a:p>
          <a:p>
            <a:pPr marL="393665" indent="-380967">
              <a:spcBef>
                <a:spcPts val="1245"/>
              </a:spcBef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uni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onl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ee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st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ea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add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ss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+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ea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eque</a:t>
            </a:r>
            <a:r>
              <a:rPr sz="2000" spc="5" dirty="0">
                <a:latin typeface="Arial"/>
                <a:cs typeface="Arial"/>
              </a:rPr>
              <a:t>sts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add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+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da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an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-21" dirty="0">
                <a:latin typeface="Arial"/>
                <a:cs typeface="Arial"/>
              </a:rPr>
              <a:t>w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eque</a:t>
            </a:r>
            <a:r>
              <a:rPr sz="2000" spc="5" dirty="0">
                <a:latin typeface="Arial"/>
                <a:cs typeface="Arial"/>
              </a:rPr>
              <a:t>st</a:t>
            </a:r>
            <a:r>
              <a:rPr sz="2000" dirty="0">
                <a:latin typeface="Arial"/>
                <a:cs typeface="Arial"/>
              </a:rPr>
              <a:t>s</a:t>
            </a:r>
          </a:p>
          <a:p>
            <a:pPr>
              <a:spcBef>
                <a:spcPts val="25"/>
              </a:spcBef>
              <a:buClr>
                <a:srgbClr val="993200"/>
              </a:buClr>
              <a:buFont typeface="Wingdings"/>
              <a:buChar char=""/>
            </a:pPr>
            <a:endParaRPr sz="2000" dirty="0">
              <a:latin typeface="Times New Roman"/>
              <a:cs typeface="Times New Roman"/>
            </a:endParaRPr>
          </a:p>
          <a:p>
            <a:pPr marL="393665" indent="-380967"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sz="2000" spc="-1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egi</a:t>
            </a:r>
            <a:r>
              <a:rPr sz="2000" spc="5" dirty="0">
                <a:latin typeface="Arial"/>
                <a:cs typeface="Arial"/>
              </a:rPr>
              <a:t>st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cc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on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U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lo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k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le</a:t>
            </a:r>
            <a:r>
              <a:rPr sz="2000" spc="5" dirty="0">
                <a:latin typeface="Arial"/>
                <a:cs typeface="Arial"/>
              </a:rPr>
              <a:t>ss</a:t>
            </a:r>
            <a:r>
              <a:rPr sz="2000" dirty="0">
                <a:latin typeface="Arial"/>
                <a:cs typeface="Arial"/>
              </a:rPr>
              <a:t>)</a:t>
            </a:r>
          </a:p>
          <a:p>
            <a:pPr>
              <a:spcBef>
                <a:spcPts val="25"/>
              </a:spcBef>
              <a:buClr>
                <a:srgbClr val="993200"/>
              </a:buClr>
              <a:buFont typeface="Wingdings"/>
              <a:buChar char=""/>
            </a:pPr>
            <a:endParaRPr sz="2000" dirty="0">
              <a:latin typeface="Times New Roman"/>
              <a:cs typeface="Times New Roman"/>
            </a:endParaRPr>
          </a:p>
          <a:p>
            <a:pPr marL="393665" indent="-380967"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ai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k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an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21" dirty="0">
                <a:latin typeface="Arial"/>
                <a:cs typeface="Arial"/>
              </a:rPr>
              <a:t>y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le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s</a:t>
            </a:r>
            <a:r>
              <a:rPr sz="2000" b="1" dirty="0">
                <a:solidFill>
                  <a:srgbClr val="3265FF"/>
                </a:solidFill>
                <a:latin typeface="Arial"/>
                <a:cs typeface="Arial"/>
              </a:rPr>
              <a:t>t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a</a:t>
            </a:r>
            <a:r>
              <a:rPr sz="2000" b="1" spc="5" dirty="0">
                <a:solidFill>
                  <a:srgbClr val="3265FF"/>
                </a:solidFill>
                <a:latin typeface="Arial"/>
                <a:cs typeface="Arial"/>
              </a:rPr>
              <a:t>l</a:t>
            </a:r>
            <a:r>
              <a:rPr sz="2000" b="1" dirty="0">
                <a:solidFill>
                  <a:srgbClr val="3265FF"/>
                </a:solidFill>
                <a:latin typeface="Arial"/>
                <a:cs typeface="Arial"/>
              </a:rPr>
              <a:t>l</a:t>
            </a:r>
            <a:endParaRPr sz="2000" dirty="0">
              <a:latin typeface="Arial"/>
              <a:cs typeface="Arial"/>
            </a:endParaRPr>
          </a:p>
          <a:p>
            <a:pPr>
              <a:spcBef>
                <a:spcPts val="25"/>
              </a:spcBef>
              <a:buClr>
                <a:srgbClr val="993200"/>
              </a:buClr>
              <a:buFont typeface="Wingdings"/>
              <a:buChar char=""/>
            </a:pPr>
            <a:endParaRPr sz="2000" dirty="0">
              <a:latin typeface="Times New Roman"/>
              <a:cs typeface="Times New Roman"/>
            </a:endParaRPr>
          </a:p>
          <a:p>
            <a:pPr marL="393665" indent="-380967"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sz="2000" b="1" spc="-10" dirty="0">
                <a:solidFill>
                  <a:srgbClr val="3265FF"/>
                </a:solidFill>
                <a:latin typeface="Arial"/>
                <a:cs typeface="Arial"/>
              </a:rPr>
              <a:t>C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ac</a:t>
            </a:r>
            <a:r>
              <a:rPr sz="2000" b="1" spc="-10" dirty="0">
                <a:solidFill>
                  <a:srgbClr val="3265FF"/>
                </a:solidFill>
                <a:latin typeface="Arial"/>
                <a:cs typeface="Arial"/>
              </a:rPr>
              <a:t>h</a:t>
            </a:r>
            <a:r>
              <a:rPr sz="2000" b="1" dirty="0">
                <a:solidFill>
                  <a:srgbClr val="3265FF"/>
                </a:solidFill>
                <a:latin typeface="Arial"/>
                <a:cs typeface="Arial"/>
              </a:rPr>
              <a:t>e</a:t>
            </a:r>
            <a:r>
              <a:rPr sz="2000" b="1" spc="44" dirty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be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21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ee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ai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an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U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egi</a:t>
            </a:r>
            <a:r>
              <a:rPr sz="2000" spc="5" dirty="0">
                <a:latin typeface="Arial"/>
                <a:cs typeface="Arial"/>
              </a:rPr>
              <a:t>st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rs</a:t>
            </a:r>
          </a:p>
          <a:p>
            <a:pPr>
              <a:spcBef>
                <a:spcPts val="13"/>
              </a:spcBef>
              <a:buClr>
                <a:srgbClr val="993200"/>
              </a:buClr>
              <a:buFont typeface="Wingdings"/>
              <a:buChar char=""/>
            </a:pPr>
            <a:endParaRPr sz="2000" dirty="0">
              <a:latin typeface="Times New Roman"/>
              <a:cs typeface="Times New Roman"/>
            </a:endParaRPr>
          </a:p>
          <a:p>
            <a:pPr marL="393665" indent="-380967"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sz="2000" spc="-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ct</a:t>
            </a:r>
            <a:r>
              <a:rPr sz="2000" spc="-5" dirty="0">
                <a:latin typeface="Arial"/>
                <a:cs typeface="Arial"/>
              </a:rPr>
              <a:t>io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equi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en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re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op</a:t>
            </a:r>
            <a:r>
              <a:rPr sz="2000" dirty="0">
                <a:latin typeface="Arial"/>
                <a:cs typeface="Arial"/>
              </a:rPr>
              <a:t>er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io</a:t>
            </a:r>
            <a:r>
              <a:rPr sz="2000" dirty="0">
                <a:latin typeface="Arial"/>
                <a:cs typeface="Arial"/>
              </a:rPr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304" y="183820"/>
            <a:ext cx="9872830" cy="635489"/>
          </a:xfrm>
        </p:spPr>
        <p:txBody>
          <a:bodyPr/>
          <a:lstStyle/>
          <a:p>
            <a:pPr eaLnBrk="1" hangingPunct="1"/>
            <a:r>
              <a:rPr lang="en-US" altLang="en-US" sz="2700"/>
              <a:t>Hardware Support for Relocation and Limit Registers</a:t>
            </a:r>
          </a:p>
        </p:txBody>
      </p:sp>
      <p:pic>
        <p:nvPicPr>
          <p:cNvPr id="24579" name="Picture 4" descr="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304" y="1486311"/>
            <a:ext cx="8440596" cy="5190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2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9340" y="659999"/>
            <a:ext cx="9052260" cy="67925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Multiple-partition allocation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0821" y="1108168"/>
            <a:ext cx="9087534" cy="3597605"/>
          </a:xfrm>
        </p:spPr>
        <p:txBody>
          <a:bodyPr/>
          <a:lstStyle/>
          <a:p>
            <a:r>
              <a:rPr lang="en-US" altLang="en-US" dirty="0" smtClean="0"/>
              <a:t>Multiple-partition allocation</a:t>
            </a:r>
          </a:p>
          <a:p>
            <a:pPr lvl="1"/>
            <a:r>
              <a:rPr lang="en-US" altLang="en-US" sz="1800" dirty="0"/>
              <a:t>Degree of multiprogramming limited by number of partitions</a:t>
            </a:r>
          </a:p>
          <a:p>
            <a:pPr lvl="1"/>
            <a:r>
              <a:rPr lang="en-US" altLang="en-US" sz="1800" b="1" dirty="0">
                <a:solidFill>
                  <a:srgbClr val="0000FF"/>
                </a:solidFill>
              </a:rPr>
              <a:t>Variable-partition </a:t>
            </a:r>
            <a:r>
              <a:rPr lang="en-US" altLang="en-US" sz="1800" dirty="0"/>
              <a:t>sizes for efficiency (sized to a given process’ needs)</a:t>
            </a:r>
          </a:p>
          <a:p>
            <a:pPr lvl="1"/>
            <a:r>
              <a:rPr lang="en-US" altLang="en-US" sz="1800" b="1" dirty="0">
                <a:solidFill>
                  <a:srgbClr val="0000FF"/>
                </a:solidFill>
              </a:rPr>
              <a:t>Hole</a:t>
            </a:r>
            <a:r>
              <a:rPr lang="en-US" altLang="en-US" sz="1800" dirty="0"/>
              <a:t> – block of available memory; holes of various size are scattered throughout memory</a:t>
            </a:r>
          </a:p>
          <a:p>
            <a:pPr lvl="1"/>
            <a:r>
              <a:rPr lang="en-US" altLang="en-US" sz="1800" dirty="0"/>
              <a:t>When a process arrives, it is allocated memory from a hole large enough to accommodate it</a:t>
            </a:r>
          </a:p>
          <a:p>
            <a:pPr lvl="1"/>
            <a:r>
              <a:rPr lang="en-US" altLang="en-US" sz="1800" dirty="0"/>
              <a:t>Process exiting frees its partition, adjacent free partitions combined</a:t>
            </a:r>
          </a:p>
          <a:p>
            <a:pPr lvl="1"/>
            <a:r>
              <a:rPr lang="en-US" altLang="en-US" sz="1800" dirty="0"/>
              <a:t>Operating system maintains information about:</a:t>
            </a:r>
            <a:br>
              <a:rPr lang="en-US" altLang="en-US" sz="1800" dirty="0"/>
            </a:br>
            <a:r>
              <a:rPr lang="en-US" altLang="en-US" sz="1800" dirty="0"/>
              <a:t>a) allocated partitions    b) free partitions (hole)</a:t>
            </a:r>
          </a:p>
        </p:txBody>
      </p:sp>
      <p:pic>
        <p:nvPicPr>
          <p:cNvPr id="2560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293" y="4607737"/>
            <a:ext cx="7806553" cy="267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774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74055" y="218833"/>
            <a:ext cx="9089390" cy="63548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Dynamic Storage-Allocation Problem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9376" y="1885461"/>
            <a:ext cx="8259537" cy="399675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b="1" dirty="0" smtClean="0">
                <a:solidFill>
                  <a:srgbClr val="3366FF"/>
                </a:solidFill>
              </a:rPr>
              <a:t>First-fit</a:t>
            </a:r>
            <a:r>
              <a:rPr lang="en-US" altLang="en-US" dirty="0" smtClean="0"/>
              <a:t>:  Allocate the </a:t>
            </a:r>
            <a:r>
              <a:rPr lang="en-US" altLang="en-US" b="1" i="1" dirty="0" smtClean="0"/>
              <a:t>first</a:t>
            </a:r>
            <a:r>
              <a:rPr lang="en-US" altLang="en-US" dirty="0" smtClean="0"/>
              <a:t> hole that is big enough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b="1" dirty="0" smtClean="0">
                <a:solidFill>
                  <a:srgbClr val="3366FF"/>
                </a:solidFill>
              </a:rPr>
              <a:t>Best-fit</a:t>
            </a:r>
            <a:r>
              <a:rPr lang="en-US" altLang="en-US" dirty="0" smtClean="0"/>
              <a:t>:  Allocate the </a:t>
            </a:r>
            <a:r>
              <a:rPr lang="en-US" altLang="en-US" b="1" i="1" dirty="0" smtClean="0"/>
              <a:t>smallest</a:t>
            </a:r>
            <a:r>
              <a:rPr lang="en-US" altLang="en-US" dirty="0" smtClean="0"/>
              <a:t> hole that is big enough; must search entire list, unless ordered by size  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Produces the smallest leftover hole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b="1" dirty="0" smtClean="0">
                <a:solidFill>
                  <a:srgbClr val="3366FF"/>
                </a:solidFill>
              </a:rPr>
              <a:t>Worst-fit</a:t>
            </a:r>
            <a:r>
              <a:rPr lang="en-US" altLang="en-US" dirty="0" smtClean="0"/>
              <a:t>:  Allocate the </a:t>
            </a:r>
            <a:r>
              <a:rPr lang="en-US" altLang="en-US" b="1" i="1" dirty="0" smtClean="0"/>
              <a:t>largest</a:t>
            </a:r>
            <a:r>
              <a:rPr lang="en-US" altLang="en-US" dirty="0" smtClean="0"/>
              <a:t> hole; must also search entire list  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Produces the largest leftover hole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1074910" y="1303024"/>
            <a:ext cx="6135354" cy="38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9" tIns="52155" rIns="104309" bIns="52155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latin typeface="Helvetica" charset="0"/>
              </a:rPr>
              <a:t>How to satisfy a request of size </a:t>
            </a:r>
            <a:r>
              <a:rPr lang="en-US" altLang="en-US" b="1" i="1">
                <a:latin typeface="Helvetica" charset="0"/>
              </a:rPr>
              <a:t>n</a:t>
            </a:r>
            <a:r>
              <a:rPr lang="en-US" altLang="en-US">
                <a:latin typeface="Helvetica" charset="0"/>
              </a:rPr>
              <a:t> from a list of free holes?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1223429" y="6218497"/>
            <a:ext cx="8888889" cy="38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309" tIns="52155" rIns="104309" bIns="52155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latin typeface="Helvetica" charset="0"/>
              </a:rPr>
              <a:t>First-fit and best-fit better than worst-fit in terms of speed and storage utilization</a:t>
            </a:r>
          </a:p>
        </p:txBody>
      </p:sp>
    </p:spTree>
    <p:extLst>
      <p:ext uri="{BB962C8B-B14F-4D97-AF65-F5344CB8AC3E}">
        <p14:creationId xmlns:p14="http://schemas.microsoft.com/office/powerpoint/2010/main" val="172602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00651" y="168064"/>
            <a:ext cx="9158080" cy="63549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Fragmentation</a:t>
            </a:r>
          </a:p>
        </p:txBody>
      </p:sp>
      <p:sp>
        <p:nvSpPr>
          <p:cNvPr id="2765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112041" y="1228963"/>
            <a:ext cx="7917942" cy="5512828"/>
          </a:xfrm>
        </p:spPr>
        <p:txBody>
          <a:bodyPr>
            <a:normAutofit lnSpcReduction="10000"/>
          </a:bodyPr>
          <a:lstStyle/>
          <a:p>
            <a:r>
              <a:rPr lang="en-US" altLang="en-US" b="1" smtClean="0">
                <a:solidFill>
                  <a:srgbClr val="3366FF"/>
                </a:solidFill>
              </a:rPr>
              <a:t>External Fragmentation</a:t>
            </a:r>
            <a:r>
              <a:rPr lang="en-US" altLang="en-US" smtClean="0">
                <a:solidFill>
                  <a:srgbClr val="3366FF"/>
                </a:solidFill>
              </a:rPr>
              <a:t> </a:t>
            </a:r>
            <a:r>
              <a:rPr lang="en-US" altLang="en-US" smtClean="0"/>
              <a:t>– total memory space exists to satisfy a request, but it is not contiguous</a:t>
            </a:r>
            <a:endParaRPr lang="en-US" altLang="en-US" b="1" smtClean="0">
              <a:solidFill>
                <a:srgbClr val="3366FF"/>
              </a:solidFill>
            </a:endParaRPr>
          </a:p>
          <a:p>
            <a:r>
              <a:rPr lang="en-US" altLang="en-US" b="1" smtClean="0">
                <a:solidFill>
                  <a:srgbClr val="3366FF"/>
                </a:solidFill>
              </a:rPr>
              <a:t>Internal Fragmentation</a:t>
            </a:r>
            <a:r>
              <a:rPr lang="en-US" altLang="en-US" smtClean="0">
                <a:solidFill>
                  <a:srgbClr val="3366FF"/>
                </a:solidFill>
              </a:rPr>
              <a:t> </a:t>
            </a:r>
            <a:r>
              <a:rPr lang="en-US" altLang="en-US" smtClean="0"/>
              <a:t>– allocated memory may be slightly larger than requested memory; this size difference is memory internal to a partition, but not being used</a:t>
            </a:r>
          </a:p>
          <a:p>
            <a:r>
              <a:rPr lang="en-US" altLang="en-US" smtClean="0"/>
              <a:t>First fit analysis reveals that given </a:t>
            </a:r>
            <a:r>
              <a:rPr lang="en-US" altLang="en-US" i="1" smtClean="0"/>
              <a:t>N</a:t>
            </a:r>
            <a:r>
              <a:rPr lang="en-US" altLang="en-US" smtClean="0"/>
              <a:t> blocks allocated, 0.5 </a:t>
            </a:r>
            <a:r>
              <a:rPr lang="en-US" altLang="en-US" i="1" smtClean="0"/>
              <a:t>N</a:t>
            </a:r>
            <a:r>
              <a:rPr lang="en-US" altLang="en-US" smtClean="0"/>
              <a:t> blocks lost to fragmentation</a:t>
            </a:r>
          </a:p>
          <a:p>
            <a:pPr lvl="1"/>
            <a:r>
              <a:rPr lang="en-US" altLang="en-US" smtClean="0"/>
              <a:t>1/3 may be unusable -&gt; </a:t>
            </a:r>
            <a:r>
              <a:rPr lang="en-US" altLang="en-US" b="1" smtClean="0">
                <a:solidFill>
                  <a:srgbClr val="3366FF"/>
                </a:solidFill>
              </a:rPr>
              <a:t>50-percent rule</a:t>
            </a:r>
          </a:p>
        </p:txBody>
      </p:sp>
    </p:spTree>
    <p:extLst>
      <p:ext uri="{BB962C8B-B14F-4D97-AF65-F5344CB8AC3E}">
        <p14:creationId xmlns:p14="http://schemas.microsoft.com/office/powerpoint/2010/main" val="262066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534670" y="150557"/>
            <a:ext cx="9624060" cy="635490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Fragmentation (Cont.)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1054488" y="1272731"/>
            <a:ext cx="8138866" cy="4996383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/>
              <a:t>Reduce external fragmentation by </a:t>
            </a:r>
            <a:r>
              <a:rPr lang="en-US" altLang="en-US" b="1" dirty="0" smtClean="0">
                <a:solidFill>
                  <a:srgbClr val="3366FF"/>
                </a:solidFill>
              </a:rPr>
              <a:t>compaction</a:t>
            </a:r>
          </a:p>
          <a:p>
            <a:pPr lvl="1"/>
            <a:r>
              <a:rPr lang="en-US" altLang="en-US" dirty="0" smtClean="0"/>
              <a:t>Shuffle memory contents to place all free memory together in one large block</a:t>
            </a:r>
          </a:p>
          <a:p>
            <a:pPr lvl="1"/>
            <a:r>
              <a:rPr lang="en-US" altLang="en-US" dirty="0" smtClean="0"/>
              <a:t>Compaction is possible </a:t>
            </a:r>
            <a:r>
              <a:rPr lang="en-US" altLang="en-US" i="1" dirty="0" smtClean="0"/>
              <a:t>only</a:t>
            </a:r>
            <a:r>
              <a:rPr lang="en-US" altLang="en-US" dirty="0" smtClean="0"/>
              <a:t> if relocation is dynamic, and is done at execution time</a:t>
            </a:r>
          </a:p>
          <a:p>
            <a:pPr lvl="1"/>
            <a:r>
              <a:rPr lang="en-US" altLang="en-US" dirty="0" smtClean="0"/>
              <a:t>I/O problem</a:t>
            </a:r>
          </a:p>
          <a:p>
            <a:pPr lvl="2"/>
            <a:r>
              <a:rPr lang="en-US" altLang="en-US" dirty="0" smtClean="0"/>
              <a:t>Latch job in memory while it is involved in I/O</a:t>
            </a:r>
          </a:p>
          <a:p>
            <a:pPr lvl="2"/>
            <a:r>
              <a:rPr lang="en-US" altLang="en-US" dirty="0" smtClean="0"/>
              <a:t>Do I/O only into OS buffers</a:t>
            </a:r>
          </a:p>
          <a:p>
            <a:r>
              <a:rPr lang="en-US" altLang="en-US" dirty="0" smtClean="0"/>
              <a:t>Now consider that backing store has same fragmentation problems</a:t>
            </a:r>
          </a:p>
        </p:txBody>
      </p:sp>
    </p:spTree>
    <p:extLst>
      <p:ext uri="{BB962C8B-B14F-4D97-AF65-F5344CB8AC3E}">
        <p14:creationId xmlns:p14="http://schemas.microsoft.com/office/powerpoint/2010/main" val="277768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4670" y="168064"/>
            <a:ext cx="9624060" cy="63549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Paging</a:t>
            </a:r>
          </a:p>
        </p:txBody>
      </p:sp>
      <p:sp>
        <p:nvSpPr>
          <p:cNvPr id="3584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045207" y="1244719"/>
            <a:ext cx="8400630" cy="5257231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smtClean="0"/>
              <a:t>Physical  address space of a process can be noncontiguous; process is allocated physical memory whenever the latter is available</a:t>
            </a:r>
          </a:p>
          <a:p>
            <a:pPr lvl="1"/>
            <a:r>
              <a:rPr lang="en-US" altLang="en-US" smtClean="0"/>
              <a:t>Avoids external fragmentation</a:t>
            </a:r>
          </a:p>
          <a:p>
            <a:pPr lvl="1"/>
            <a:r>
              <a:rPr lang="en-US" altLang="en-US" smtClean="0"/>
              <a:t>Avoids problem of varying sized memory chunks</a:t>
            </a:r>
            <a:endParaRPr lang="en-US" altLang="en-US" sz="900"/>
          </a:p>
          <a:p>
            <a:r>
              <a:rPr lang="en-US" altLang="en-US" smtClean="0"/>
              <a:t>Divide physical memory into fixed-sized blocks called </a:t>
            </a:r>
            <a:r>
              <a:rPr lang="en-US" altLang="en-US" b="1" smtClean="0">
                <a:solidFill>
                  <a:srgbClr val="3366FF"/>
                </a:solidFill>
              </a:rPr>
              <a:t>frames</a:t>
            </a:r>
            <a:endParaRPr lang="en-US" altLang="en-US" smtClean="0">
              <a:solidFill>
                <a:srgbClr val="3366FF"/>
              </a:solidFill>
            </a:endParaRPr>
          </a:p>
          <a:p>
            <a:pPr lvl="1"/>
            <a:r>
              <a:rPr lang="en-US" altLang="en-US" smtClean="0">
                <a:solidFill>
                  <a:srgbClr val="000000"/>
                </a:solidFill>
              </a:rPr>
              <a:t>Size </a:t>
            </a:r>
            <a:r>
              <a:rPr lang="en-US" altLang="en-US" smtClean="0"/>
              <a:t>is power of 2, between 512 bytes and 16 Mbytes</a:t>
            </a:r>
            <a:endParaRPr lang="en-US" altLang="en-US" sz="900"/>
          </a:p>
          <a:p>
            <a:r>
              <a:rPr lang="en-US" altLang="en-US" smtClean="0"/>
              <a:t>Divide logical memory into blocks of same size called </a:t>
            </a:r>
            <a:r>
              <a:rPr lang="en-US" altLang="en-US" b="1" smtClean="0">
                <a:solidFill>
                  <a:srgbClr val="3366FF"/>
                </a:solidFill>
              </a:rPr>
              <a:t>pages</a:t>
            </a:r>
            <a:endParaRPr lang="en-US" altLang="en-US" sz="900" b="1">
              <a:solidFill>
                <a:srgbClr val="3366FF"/>
              </a:solidFill>
            </a:endParaRPr>
          </a:p>
          <a:p>
            <a:r>
              <a:rPr lang="en-US" altLang="en-US" smtClean="0"/>
              <a:t>Keep track of all free frames</a:t>
            </a:r>
            <a:endParaRPr lang="en-US" altLang="en-US" sz="900"/>
          </a:p>
          <a:p>
            <a:r>
              <a:rPr lang="en-US" altLang="en-US" smtClean="0"/>
              <a:t>To run a program of size </a:t>
            </a:r>
            <a:r>
              <a:rPr lang="en-US" altLang="en-US" b="1" i="1" smtClean="0"/>
              <a:t>N</a:t>
            </a:r>
            <a:r>
              <a:rPr lang="en-US" altLang="en-US" i="1" smtClean="0"/>
              <a:t> </a:t>
            </a:r>
            <a:r>
              <a:rPr lang="en-US" altLang="en-US" smtClean="0"/>
              <a:t>pages, need to find </a:t>
            </a:r>
            <a:r>
              <a:rPr lang="en-US" altLang="en-US" b="1" i="1" smtClean="0"/>
              <a:t>N</a:t>
            </a:r>
            <a:r>
              <a:rPr lang="en-US" altLang="en-US" smtClean="0"/>
              <a:t> free frames and load program</a:t>
            </a:r>
            <a:endParaRPr lang="en-US" altLang="en-US" sz="900"/>
          </a:p>
          <a:p>
            <a:r>
              <a:rPr lang="en-US" altLang="en-US" smtClean="0"/>
              <a:t>Set up a </a:t>
            </a:r>
            <a:r>
              <a:rPr lang="en-US" altLang="en-US" b="1" smtClean="0">
                <a:solidFill>
                  <a:srgbClr val="3366FF"/>
                </a:solidFill>
              </a:rPr>
              <a:t>page table</a:t>
            </a:r>
            <a:r>
              <a:rPr lang="en-US" altLang="en-US" smtClean="0"/>
              <a:t> to translate logical to physical addresses</a:t>
            </a:r>
            <a:endParaRPr lang="en-US" altLang="en-US" sz="900"/>
          </a:p>
          <a:p>
            <a:r>
              <a:rPr lang="en-US" altLang="en-US" smtClean="0"/>
              <a:t>Backing store likewise split into pages</a:t>
            </a:r>
          </a:p>
          <a:p>
            <a:r>
              <a:rPr lang="en-US" altLang="en-US" smtClean="0"/>
              <a:t>Still have Internal fragmentation</a:t>
            </a:r>
          </a:p>
        </p:txBody>
      </p:sp>
    </p:spTree>
    <p:extLst>
      <p:ext uri="{BB962C8B-B14F-4D97-AF65-F5344CB8AC3E}">
        <p14:creationId xmlns:p14="http://schemas.microsoft.com/office/powerpoint/2010/main" val="29201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571800" y="133051"/>
            <a:ext cx="9624060" cy="63549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Paging (Cont.)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1089762" y="1255224"/>
            <a:ext cx="9750302" cy="5316753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 smtClean="0"/>
              <a:t>Calculating internal fragmentation</a:t>
            </a:r>
          </a:p>
          <a:p>
            <a:pPr marL="448553" lvl="1" indent="0">
              <a:buNone/>
            </a:pPr>
            <a:r>
              <a:rPr lang="en-US" altLang="en-US" b="1" i="1" dirty="0" smtClean="0"/>
              <a:t>Given:</a:t>
            </a:r>
          </a:p>
          <a:p>
            <a:pPr lvl="1"/>
            <a:r>
              <a:rPr lang="en-US" altLang="en-US" dirty="0" smtClean="0"/>
              <a:t>Page size = 2,048 bytes</a:t>
            </a:r>
          </a:p>
          <a:p>
            <a:pPr lvl="1"/>
            <a:r>
              <a:rPr lang="en-US" altLang="en-US" dirty="0" smtClean="0"/>
              <a:t>Process size = 72,766 bytes</a:t>
            </a:r>
          </a:p>
          <a:p>
            <a:pPr lvl="1"/>
            <a:r>
              <a:rPr lang="en-US" altLang="en-US" dirty="0" smtClean="0"/>
              <a:t>35 pages + 1,086 bytes</a:t>
            </a:r>
          </a:p>
          <a:p>
            <a:pPr marL="448553" lvl="1" indent="0">
              <a:buNone/>
            </a:pPr>
            <a:r>
              <a:rPr lang="en-US" altLang="en-US" b="1" i="1" dirty="0" smtClean="0"/>
              <a:t>Calculate:</a:t>
            </a:r>
          </a:p>
          <a:p>
            <a:pPr lvl="1"/>
            <a:r>
              <a:rPr lang="en-US" altLang="en-US" dirty="0" smtClean="0"/>
              <a:t>Internal fragmentation of 2,048 - 1,086 = 962 bytes</a:t>
            </a:r>
          </a:p>
          <a:p>
            <a:pPr lvl="1"/>
            <a:r>
              <a:rPr lang="en-US" altLang="en-US" dirty="0" smtClean="0"/>
              <a:t>Worst case fragmentation = 1 frame – 1 byte</a:t>
            </a:r>
          </a:p>
          <a:p>
            <a:pPr lvl="1"/>
            <a:r>
              <a:rPr lang="en-US" altLang="en-US" dirty="0" smtClean="0"/>
              <a:t>On average fragmentation = 1 / 2 frame size</a:t>
            </a:r>
          </a:p>
          <a:p>
            <a:r>
              <a:rPr lang="en-US" altLang="en-US" dirty="0" smtClean="0"/>
              <a:t>Process view and physical memory now very different</a:t>
            </a:r>
          </a:p>
          <a:p>
            <a:r>
              <a:rPr lang="en-US" altLang="en-US" dirty="0" smtClean="0"/>
              <a:t>By implementation process can only access its own memory</a:t>
            </a:r>
          </a:p>
        </p:txBody>
      </p:sp>
    </p:spTree>
    <p:extLst>
      <p:ext uri="{BB962C8B-B14F-4D97-AF65-F5344CB8AC3E}">
        <p14:creationId xmlns:p14="http://schemas.microsoft.com/office/powerpoint/2010/main" val="42883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26">
            <a:extLst>
              <a:ext uri="{FF2B5EF4-FFF2-40B4-BE49-F238E27FC236}">
                <a16:creationId xmlns="" xmlns:a16="http://schemas.microsoft.com/office/drawing/2014/main" id="{576DB622-C30C-459E-B80D-9EEFF320C2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37902" y="260674"/>
            <a:ext cx="8646508" cy="63549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Address Translation Scheme</a:t>
            </a:r>
          </a:p>
        </p:txBody>
      </p:sp>
      <p:sp>
        <p:nvSpPr>
          <p:cNvPr id="33795" name="Rectangle 1027">
            <a:extLst>
              <a:ext uri="{FF2B5EF4-FFF2-40B4-BE49-F238E27FC236}">
                <a16:creationId xmlns="" xmlns:a16="http://schemas.microsoft.com/office/drawing/2014/main" id="{42BA3A11-5083-4DE6-80B0-272DB2FBA0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32650" y="1241218"/>
            <a:ext cx="8049533" cy="494386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altLang="en-US" dirty="0"/>
              <a:t>Address generated by CPU is divided into:</a:t>
            </a:r>
          </a:p>
          <a:p>
            <a:pPr lvl="1">
              <a:defRPr/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Page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number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i="1" dirty="0">
                <a:solidFill>
                  <a:srgbClr val="006699"/>
                </a:solidFill>
                <a:latin typeface="+mj-lt"/>
              </a:rPr>
              <a:t>p</a:t>
            </a:r>
            <a:r>
              <a:rPr lang="en-US" altLang="en-US" dirty="0"/>
              <a:t>)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used as an index into a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page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table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which contains base address of each page in physical memory</a:t>
            </a:r>
          </a:p>
          <a:p>
            <a:pPr lvl="1">
              <a:defRPr/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Page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offset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i="1" dirty="0">
                <a:solidFill>
                  <a:srgbClr val="006699"/>
                </a:solidFill>
                <a:latin typeface="+mj-lt"/>
              </a:rPr>
              <a:t>d</a:t>
            </a:r>
            <a:r>
              <a:rPr lang="en-US" altLang="en-US" dirty="0"/>
              <a:t>)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combined with base address to define the physical memory address that is sent to the memory unit</a:t>
            </a:r>
          </a:p>
          <a:p>
            <a:pPr lvl="1">
              <a:defRPr/>
            </a:pPr>
            <a:endParaRPr lang="en-US" altLang="en-US" dirty="0"/>
          </a:p>
          <a:p>
            <a:pPr lvl="1">
              <a:defRPr/>
            </a:pPr>
            <a:endParaRPr lang="en-US" altLang="en-US" dirty="0"/>
          </a:p>
          <a:p>
            <a:pPr marL="504200" lvl="1" indent="0">
              <a:buNone/>
              <a:defRPr/>
            </a:pPr>
            <a:endParaRPr lang="en-US" altLang="en-US" dirty="0"/>
          </a:p>
          <a:p>
            <a:pPr lvl="1">
              <a:defRPr/>
            </a:pPr>
            <a:endParaRPr lang="en-US" altLang="en-US" dirty="0"/>
          </a:p>
          <a:p>
            <a:pPr lvl="1">
              <a:defRPr/>
            </a:pPr>
            <a:r>
              <a:rPr lang="en-US" altLang="en-US" dirty="0"/>
              <a:t>For given logical address space 2</a:t>
            </a:r>
            <a:r>
              <a:rPr lang="en-US" altLang="en-US" i="1" baseline="30000" dirty="0"/>
              <a:t>m </a:t>
            </a:r>
            <a:r>
              <a:rPr lang="en-US" altLang="en-US" dirty="0"/>
              <a:t>and page size</a:t>
            </a:r>
            <a:r>
              <a:rPr lang="en-US" altLang="en-US" baseline="30000" dirty="0"/>
              <a:t> </a:t>
            </a:r>
            <a:r>
              <a:rPr lang="en-US" altLang="en-US" i="1" dirty="0"/>
              <a:t>2</a:t>
            </a:r>
            <a:r>
              <a:rPr lang="en-US" altLang="en-US" baseline="30000" dirty="0"/>
              <a:t>n</a:t>
            </a:r>
          </a:p>
        </p:txBody>
      </p:sp>
      <p:pic>
        <p:nvPicPr>
          <p:cNvPr id="26628" name="Picture 3">
            <a:extLst>
              <a:ext uri="{FF2B5EF4-FFF2-40B4-BE49-F238E27FC236}">
                <a16:creationId xmlns="" xmlns:a16="http://schemas.microsoft.com/office/drawing/2014/main" id="{69904815-E7B7-455B-B35E-A1E6ACF08A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971" y="3781425"/>
            <a:ext cx="3686889" cy="1355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12869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11288" y="133350"/>
            <a:ext cx="9282112" cy="635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Paging Hardware</a:t>
            </a:r>
          </a:p>
        </p:txBody>
      </p:sp>
      <p:pic>
        <p:nvPicPr>
          <p:cNvPr id="37891" name="Picture 4" descr="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" y="1244719"/>
            <a:ext cx="8747589" cy="5737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11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1069975" y="50800"/>
            <a:ext cx="9623425" cy="711200"/>
          </a:xfrm>
        </p:spPr>
        <p:txBody>
          <a:bodyPr/>
          <a:lstStyle/>
          <a:p>
            <a:pPr eaLnBrk="1" hangingPunct="1"/>
            <a:r>
              <a:rPr lang="en-US" altLang="en-US" sz="2700"/>
              <a:t>Paging Model of Logical and  Physical Memory</a:t>
            </a:r>
          </a:p>
        </p:txBody>
      </p:sp>
      <p:pic>
        <p:nvPicPr>
          <p:cNvPr id="38915" name="Picture 10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1327001"/>
            <a:ext cx="9296400" cy="5654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78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924" y="1112530"/>
            <a:ext cx="9435465" cy="0"/>
          </a:xfrm>
          <a:custGeom>
            <a:avLst/>
            <a:gdLst/>
            <a:ahLst/>
            <a:cxnLst/>
            <a:rect l="l" t="t" r="r" b="b"/>
            <a:pathLst>
              <a:path w="9435465">
                <a:moveTo>
                  <a:pt x="0" y="0"/>
                </a:moveTo>
                <a:lnTo>
                  <a:pt x="9435083" y="0"/>
                </a:lnTo>
              </a:path>
            </a:pathLst>
          </a:custGeom>
          <a:ln w="16509">
            <a:solidFill>
              <a:srgbClr val="326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592328"/>
            <a:ext cx="268605" cy="2372995"/>
          </a:xfrm>
          <a:custGeom>
            <a:avLst/>
            <a:gdLst/>
            <a:ahLst/>
            <a:cxnLst/>
            <a:rect l="l" t="t" r="r" b="b"/>
            <a:pathLst>
              <a:path w="268605" h="2372995">
                <a:moveTo>
                  <a:pt x="0" y="2372867"/>
                </a:moveTo>
                <a:lnTo>
                  <a:pt x="268223" y="2372867"/>
                </a:lnTo>
                <a:lnTo>
                  <a:pt x="268223" y="0"/>
                </a:lnTo>
                <a:lnTo>
                  <a:pt x="0" y="0"/>
                </a:lnTo>
                <a:lnTo>
                  <a:pt x="0" y="2372867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965196"/>
            <a:ext cx="268605" cy="2374900"/>
          </a:xfrm>
          <a:custGeom>
            <a:avLst/>
            <a:gdLst/>
            <a:ahLst/>
            <a:cxnLst/>
            <a:rect l="l" t="t" r="r" b="b"/>
            <a:pathLst>
              <a:path w="268605" h="2374900">
                <a:moveTo>
                  <a:pt x="0" y="2374391"/>
                </a:moveTo>
                <a:lnTo>
                  <a:pt x="268223" y="2374391"/>
                </a:lnTo>
                <a:lnTo>
                  <a:pt x="268223" y="0"/>
                </a:lnTo>
                <a:lnTo>
                  <a:pt x="0" y="0"/>
                </a:lnTo>
                <a:lnTo>
                  <a:pt x="0" y="2374391"/>
                </a:lnTo>
                <a:close/>
              </a:path>
            </a:pathLst>
          </a:custGeom>
          <a:solidFill>
            <a:srgbClr val="326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4670" y="302866"/>
            <a:ext cx="9624060" cy="723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87059"/>
            <a:r>
              <a:rPr spc="25" dirty="0"/>
              <a:t>B</a:t>
            </a:r>
            <a:r>
              <a:rPr spc="10" dirty="0"/>
              <a:t>as</a:t>
            </a:r>
            <a:r>
              <a:rPr spc="15" dirty="0"/>
              <a:t>e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10" dirty="0"/>
              <a:t>a</a:t>
            </a:r>
            <a:r>
              <a:rPr spc="21" dirty="0"/>
              <a:t>nd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spc="21" dirty="0"/>
              <a:t>L</a:t>
            </a:r>
            <a:r>
              <a:rPr dirty="0"/>
              <a:t>i</a:t>
            </a:r>
            <a:r>
              <a:rPr spc="30" dirty="0"/>
              <a:t>m</a:t>
            </a:r>
            <a:r>
              <a:rPr dirty="0"/>
              <a:t>i</a:t>
            </a:r>
            <a:r>
              <a:rPr spc="10" dirty="0"/>
              <a:t>t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25" dirty="0"/>
              <a:t>R</a:t>
            </a:r>
            <a:r>
              <a:rPr spc="10" dirty="0"/>
              <a:t>e</a:t>
            </a:r>
            <a:r>
              <a:rPr spc="21" dirty="0"/>
              <a:t>g</a:t>
            </a:r>
            <a:r>
              <a:rPr spc="5" dirty="0"/>
              <a:t>is</a:t>
            </a:r>
            <a:r>
              <a:rPr spc="15" dirty="0"/>
              <a:t>t</a:t>
            </a:r>
            <a:r>
              <a:rPr spc="10" dirty="0"/>
              <a:t>er</a:t>
            </a:r>
            <a:r>
              <a:rPr spc="15" dirty="0"/>
              <a:t>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79425" y="1572550"/>
            <a:ext cx="8098155" cy="10002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665" indent="-380967"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sz="2000" dirty="0">
                <a:latin typeface="Arial"/>
                <a:cs typeface="Arial"/>
              </a:rPr>
              <a:t>A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pai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3265FF"/>
                </a:solidFill>
                <a:latin typeface="Arial"/>
                <a:cs typeface="Arial"/>
              </a:rPr>
              <a:t>b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as</a:t>
            </a:r>
            <a:r>
              <a:rPr sz="2000" b="1" dirty="0">
                <a:solidFill>
                  <a:srgbClr val="3265FF"/>
                </a:solidFill>
                <a:latin typeface="Arial"/>
                <a:cs typeface="Arial"/>
              </a:rPr>
              <a:t>e</a:t>
            </a:r>
            <a:r>
              <a:rPr sz="2000" b="1" spc="30" dirty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an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solidFill>
                  <a:srgbClr val="3265FF"/>
                </a:solidFill>
                <a:latin typeface="Arial"/>
                <a:cs typeface="Arial"/>
              </a:rPr>
              <a:t>li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m</a:t>
            </a:r>
            <a:r>
              <a:rPr sz="2000" b="1" spc="5" dirty="0">
                <a:solidFill>
                  <a:srgbClr val="3265FF"/>
                </a:solidFill>
                <a:latin typeface="Arial"/>
                <a:cs typeface="Arial"/>
              </a:rPr>
              <a:t>i</a:t>
            </a:r>
            <a:r>
              <a:rPr sz="2000" b="1" dirty="0">
                <a:solidFill>
                  <a:srgbClr val="3265FF"/>
                </a:solidFill>
                <a:latin typeface="Arial"/>
                <a:cs typeface="Arial"/>
              </a:rPr>
              <a:t>t</a:t>
            </a:r>
            <a:r>
              <a:rPr sz="2000" b="1" spc="21" dirty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sz="2000" b="1" spc="5" dirty="0">
                <a:solidFill>
                  <a:srgbClr val="3265FF"/>
                </a:solidFill>
                <a:latin typeface="Arial"/>
                <a:cs typeface="Arial"/>
              </a:rPr>
              <a:t>r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e</a:t>
            </a:r>
            <a:r>
              <a:rPr sz="2000" b="1" spc="-10" dirty="0">
                <a:solidFill>
                  <a:srgbClr val="3265FF"/>
                </a:solidFill>
                <a:latin typeface="Arial"/>
                <a:cs typeface="Arial"/>
              </a:rPr>
              <a:t>g</a:t>
            </a:r>
            <a:r>
              <a:rPr sz="2000" b="1" spc="5" dirty="0">
                <a:solidFill>
                  <a:srgbClr val="3265FF"/>
                </a:solidFill>
                <a:latin typeface="Arial"/>
                <a:cs typeface="Arial"/>
              </a:rPr>
              <a:t>i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s</a:t>
            </a:r>
            <a:r>
              <a:rPr sz="2000" b="1" dirty="0">
                <a:solidFill>
                  <a:srgbClr val="3265FF"/>
                </a:solidFill>
                <a:latin typeface="Arial"/>
                <a:cs typeface="Arial"/>
              </a:rPr>
              <a:t>t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e</a:t>
            </a:r>
            <a:r>
              <a:rPr sz="2000" b="1" spc="5" dirty="0">
                <a:solidFill>
                  <a:srgbClr val="3265FF"/>
                </a:solidFill>
                <a:latin typeface="Arial"/>
                <a:cs typeface="Arial"/>
              </a:rPr>
              <a:t>r</a:t>
            </a:r>
            <a:r>
              <a:rPr sz="2000" b="1" dirty="0">
                <a:solidFill>
                  <a:srgbClr val="3265FF"/>
                </a:solidFill>
                <a:latin typeface="Arial"/>
                <a:cs typeface="Arial"/>
              </a:rPr>
              <a:t>s</a:t>
            </a:r>
            <a:r>
              <a:rPr sz="2000" b="1" spc="5" dirty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de</a:t>
            </a:r>
            <a:r>
              <a:rPr sz="2000" spc="5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logi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add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pa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  <a:p>
            <a:pPr marL="393665" marR="5080" indent="-380967">
              <a:spcBef>
                <a:spcPts val="585"/>
              </a:spcBef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sz="2000" spc="-1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U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he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k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21" dirty="0">
                <a:latin typeface="Arial"/>
                <a:cs typeface="Arial"/>
              </a:rPr>
              <a:t>v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cc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gene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er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od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b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re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be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21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ee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ba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an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li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ha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55264" y="2943225"/>
            <a:ext cx="3823716" cy="37444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68275"/>
            <a:ext cx="9623425" cy="635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Free Frames</a:t>
            </a:r>
          </a:p>
        </p:txBody>
      </p:sp>
      <p:sp>
        <p:nvSpPr>
          <p:cNvPr id="41987" name="Text Box 4"/>
          <p:cNvSpPr txBox="1">
            <a:spLocks noChangeArrowheads="1"/>
          </p:cNvSpPr>
          <p:nvPr/>
        </p:nvSpPr>
        <p:spPr bwMode="auto">
          <a:xfrm>
            <a:off x="2403142" y="6322166"/>
            <a:ext cx="1929074" cy="38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9" tIns="52155" rIns="104309" bIns="52155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Helvetica" charset="0"/>
              </a:rPr>
              <a:t>Before allocation</a:t>
            </a:r>
          </a:p>
        </p:txBody>
      </p:sp>
      <p:sp>
        <p:nvSpPr>
          <p:cNvPr id="41988" name="Text Box 5"/>
          <p:cNvSpPr txBox="1">
            <a:spLocks noChangeArrowheads="1"/>
          </p:cNvSpPr>
          <p:nvPr/>
        </p:nvSpPr>
        <p:spPr bwMode="auto">
          <a:xfrm>
            <a:off x="6381249" y="6336171"/>
            <a:ext cx="1736714" cy="38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9" tIns="52155" rIns="104309" bIns="52155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Helvetica" charset="0"/>
              </a:rPr>
              <a:t>After allocation</a:t>
            </a:r>
          </a:p>
        </p:txBody>
      </p:sp>
      <p:pic>
        <p:nvPicPr>
          <p:cNvPr id="4198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" y="803275"/>
            <a:ext cx="8645566" cy="5240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196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93" y="218833"/>
            <a:ext cx="9624060" cy="63548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Implementation of Page Table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1072" y="1114425"/>
            <a:ext cx="9050028" cy="6019800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/>
              <a:t>Page table is kept in main memory</a:t>
            </a:r>
          </a:p>
          <a:p>
            <a:r>
              <a:rPr lang="en-US" altLang="en-US" b="1" dirty="0" smtClean="0">
                <a:solidFill>
                  <a:srgbClr val="3366FF"/>
                </a:solidFill>
              </a:rPr>
              <a:t>Page-table base register </a:t>
            </a:r>
            <a:r>
              <a:rPr lang="en-US" altLang="en-US" dirty="0" smtClean="0"/>
              <a:t>(</a:t>
            </a:r>
            <a:r>
              <a:rPr lang="en-US" altLang="en-US" b="1" dirty="0" smtClean="0">
                <a:solidFill>
                  <a:srgbClr val="3366FF"/>
                </a:solidFill>
              </a:rPr>
              <a:t>PTBR</a:t>
            </a:r>
            <a:r>
              <a:rPr lang="en-US" altLang="en-US" dirty="0" smtClean="0"/>
              <a:t>)</a:t>
            </a:r>
            <a:r>
              <a:rPr lang="en-US" altLang="en-US" dirty="0" smtClean="0">
                <a:solidFill>
                  <a:srgbClr val="3366FF"/>
                </a:solidFill>
              </a:rPr>
              <a:t> </a:t>
            </a:r>
            <a:r>
              <a:rPr lang="en-US" altLang="en-US" dirty="0" smtClean="0"/>
              <a:t>points to the page table</a:t>
            </a:r>
          </a:p>
          <a:p>
            <a:r>
              <a:rPr lang="en-US" altLang="en-US" b="1" dirty="0" smtClean="0">
                <a:solidFill>
                  <a:srgbClr val="3366FF"/>
                </a:solidFill>
              </a:rPr>
              <a:t>Page-table length register </a:t>
            </a:r>
            <a:r>
              <a:rPr lang="en-US" altLang="en-US" dirty="0" smtClean="0"/>
              <a:t>(</a:t>
            </a:r>
            <a:r>
              <a:rPr lang="en-US" altLang="en-US" b="1" dirty="0" smtClean="0">
                <a:solidFill>
                  <a:srgbClr val="3366FF"/>
                </a:solidFill>
              </a:rPr>
              <a:t>PTLR</a:t>
            </a:r>
            <a:r>
              <a:rPr lang="en-US" altLang="en-US" dirty="0" smtClean="0"/>
              <a:t>)</a:t>
            </a:r>
            <a:r>
              <a:rPr lang="en-US" altLang="en-US" dirty="0" smtClean="0">
                <a:solidFill>
                  <a:srgbClr val="3366FF"/>
                </a:solidFill>
              </a:rPr>
              <a:t> </a:t>
            </a:r>
            <a:r>
              <a:rPr lang="en-US" altLang="en-US" dirty="0" smtClean="0"/>
              <a:t>indicates size of the page table</a:t>
            </a:r>
          </a:p>
          <a:p>
            <a:r>
              <a:rPr lang="en-US" altLang="en-US" dirty="0" smtClean="0"/>
              <a:t>In this scheme every data/instruction access requires two memory accesses</a:t>
            </a:r>
          </a:p>
          <a:p>
            <a:pPr lvl="1"/>
            <a:r>
              <a:rPr lang="en-US" altLang="en-US" dirty="0" smtClean="0"/>
              <a:t>One for the page table and one for the data / instruction</a:t>
            </a:r>
          </a:p>
          <a:p>
            <a:r>
              <a:rPr lang="en-US" altLang="en-US" dirty="0" smtClean="0"/>
              <a:t>The two memory access problem can be solved by the use of a special fast-lookup hardware cache called </a:t>
            </a:r>
            <a:r>
              <a:rPr lang="en-US" altLang="en-US" b="1" dirty="0" smtClean="0">
                <a:solidFill>
                  <a:srgbClr val="3366FF"/>
                </a:solidFill>
              </a:rPr>
              <a:t>associative memory </a:t>
            </a:r>
            <a:r>
              <a:rPr lang="en-US" altLang="en-US" dirty="0" smtClean="0"/>
              <a:t>or </a:t>
            </a:r>
            <a:r>
              <a:rPr lang="en-US" altLang="en-US" b="1" dirty="0" smtClean="0">
                <a:solidFill>
                  <a:srgbClr val="3366FF"/>
                </a:solidFill>
              </a:rPr>
              <a:t>translation look-aside buffers </a:t>
            </a:r>
            <a:r>
              <a:rPr lang="en-US" altLang="en-US" dirty="0" smtClean="0"/>
              <a:t>(</a:t>
            </a:r>
            <a:r>
              <a:rPr lang="en-US" altLang="en-US" b="1" dirty="0" smtClean="0">
                <a:solidFill>
                  <a:srgbClr val="3366FF"/>
                </a:solidFill>
              </a:rPr>
              <a:t>TLBs</a:t>
            </a:r>
            <a:r>
              <a:rPr lang="en-US" altLang="en-US" dirty="0" smtClean="0"/>
              <a:t>)</a:t>
            </a:r>
            <a:endParaRPr lang="en-US" altLang="en-US" b="1" dirty="0" smtClean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65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34568" y="183820"/>
            <a:ext cx="9624060" cy="635489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800" dirty="0" smtClean="0"/>
              <a:t>Implementation of Page Table (Cont.)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1072" y="1263975"/>
            <a:ext cx="9050028" cy="6022649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Some TLBs store</a:t>
            </a:r>
            <a:r>
              <a:rPr lang="en-US" altLang="en-US" b="1" dirty="0" smtClean="0"/>
              <a:t> </a:t>
            </a:r>
            <a:r>
              <a:rPr lang="en-US" altLang="en-US" b="1" dirty="0" smtClean="0">
                <a:solidFill>
                  <a:srgbClr val="3366FF"/>
                </a:solidFill>
              </a:rPr>
              <a:t>address-space identifiers </a:t>
            </a:r>
            <a:r>
              <a:rPr lang="en-US" altLang="en-US" dirty="0" smtClean="0"/>
              <a:t>(</a:t>
            </a:r>
            <a:r>
              <a:rPr lang="en-US" altLang="en-US" b="1" dirty="0" smtClean="0">
                <a:solidFill>
                  <a:srgbClr val="3366FF"/>
                </a:solidFill>
              </a:rPr>
              <a:t>ASIDs</a:t>
            </a:r>
            <a:r>
              <a:rPr lang="en-US" altLang="en-US" dirty="0" smtClean="0"/>
              <a:t>)</a:t>
            </a:r>
            <a:r>
              <a:rPr lang="en-US" altLang="en-US" b="1" dirty="0" smtClean="0">
                <a:solidFill>
                  <a:srgbClr val="3366FF"/>
                </a:solidFill>
              </a:rPr>
              <a:t> </a:t>
            </a:r>
            <a:r>
              <a:rPr lang="en-US" altLang="en-US" dirty="0" smtClean="0"/>
              <a:t>in each TLB entry – uniquely identifies each process to provide address-space protection for that process</a:t>
            </a:r>
          </a:p>
          <a:p>
            <a:pPr lvl="1"/>
            <a:r>
              <a:rPr lang="en-US" altLang="en-US" dirty="0" smtClean="0"/>
              <a:t>Otherwise need to flush at every context switch</a:t>
            </a:r>
          </a:p>
          <a:p>
            <a:r>
              <a:rPr lang="en-US" altLang="en-US" dirty="0" smtClean="0"/>
              <a:t>TLBs typically small (64 to 1,024 entries)</a:t>
            </a:r>
          </a:p>
          <a:p>
            <a:r>
              <a:rPr lang="en-US" altLang="en-US" dirty="0" smtClean="0"/>
              <a:t>On a TLB miss, value is loaded into the TLB for faster access next time</a:t>
            </a:r>
          </a:p>
          <a:p>
            <a:pPr lvl="1"/>
            <a:r>
              <a:rPr lang="en-US" altLang="en-US" dirty="0" smtClean="0"/>
              <a:t>Replacement policies must be considered</a:t>
            </a:r>
          </a:p>
          <a:p>
            <a:pPr lvl="1"/>
            <a:r>
              <a:rPr lang="en-US" altLang="en-US" dirty="0" smtClean="0"/>
              <a:t>Some entries can be</a:t>
            </a:r>
            <a:r>
              <a:rPr lang="en-US" altLang="en-US" b="1" dirty="0" smtClean="0">
                <a:solidFill>
                  <a:srgbClr val="3366FF"/>
                </a:solidFill>
              </a:rPr>
              <a:t> wired down </a:t>
            </a:r>
            <a:r>
              <a:rPr lang="en-US" altLang="en-US" dirty="0" smtClean="0"/>
              <a:t>for permanent fast access</a:t>
            </a:r>
          </a:p>
        </p:txBody>
      </p:sp>
    </p:spTree>
    <p:extLst>
      <p:ext uri="{BB962C8B-B14F-4D97-AF65-F5344CB8AC3E}">
        <p14:creationId xmlns:p14="http://schemas.microsoft.com/office/powerpoint/2010/main" val="413614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8388" y="201613"/>
            <a:ext cx="9625012" cy="635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Paging Hardware With TLB</a:t>
            </a:r>
            <a:endParaRPr lang="en-US" altLang="en-US" sz="2700"/>
          </a:p>
        </p:txBody>
      </p:sp>
      <p:pic>
        <p:nvPicPr>
          <p:cNvPr id="4608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0" y="1266825"/>
            <a:ext cx="9067800" cy="586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489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4670" y="168064"/>
            <a:ext cx="9624060" cy="63549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Effective Access Time [1/2]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8201" y="1419225"/>
            <a:ext cx="9100529" cy="556709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tabLst>
                <a:tab pos="2352516" algn="l"/>
                <a:tab pos="2928420" algn="l"/>
              </a:tabLst>
            </a:pPr>
            <a:r>
              <a:rPr lang="en-US" altLang="en-US" dirty="0" smtClean="0">
                <a:sym typeface="Symbol" pitchFamily="18" charset="2"/>
              </a:rPr>
              <a:t>Hit ratio = </a:t>
            </a:r>
          </a:p>
          <a:p>
            <a:pPr lvl="1">
              <a:lnSpc>
                <a:spcPct val="90000"/>
              </a:lnSpc>
              <a:tabLst>
                <a:tab pos="2352516" algn="l"/>
                <a:tab pos="2928420" algn="l"/>
              </a:tabLst>
            </a:pPr>
            <a:r>
              <a:rPr lang="en-US" altLang="en-US" dirty="0" smtClean="0">
                <a:sym typeface="Symbol" pitchFamily="18" charset="2"/>
              </a:rPr>
              <a:t>Hit ratio – percentage of times that a page number is found in the associative registers; ratio related to number of associative registers</a:t>
            </a:r>
          </a:p>
          <a:p>
            <a:pPr>
              <a:lnSpc>
                <a:spcPct val="90000"/>
              </a:lnSpc>
              <a:tabLst>
                <a:tab pos="2352516" algn="l"/>
                <a:tab pos="2928420" algn="l"/>
              </a:tabLst>
            </a:pPr>
            <a:r>
              <a:rPr lang="en-US" altLang="en-US" b="1" dirty="0" smtClean="0">
                <a:solidFill>
                  <a:srgbClr val="3366FF"/>
                </a:solidFill>
                <a:sym typeface="Symbol" pitchFamily="18" charset="2"/>
              </a:rPr>
              <a:t>Effective Access Time</a:t>
            </a:r>
            <a:r>
              <a:rPr lang="en-US" altLang="en-US" dirty="0" smtClean="0">
                <a:solidFill>
                  <a:srgbClr val="3366FF"/>
                </a:solidFill>
                <a:sym typeface="Symbol" pitchFamily="18" charset="2"/>
              </a:rPr>
              <a:t> </a:t>
            </a:r>
            <a:r>
              <a:rPr lang="en-US" altLang="en-US" dirty="0" smtClean="0">
                <a:sym typeface="Symbol" pitchFamily="18" charset="2"/>
              </a:rPr>
              <a:t>(</a:t>
            </a:r>
            <a:r>
              <a:rPr lang="en-US" altLang="en-US" b="1" dirty="0" smtClean="0">
                <a:solidFill>
                  <a:srgbClr val="3366FF"/>
                </a:solidFill>
                <a:sym typeface="Symbol" pitchFamily="18" charset="2"/>
              </a:rPr>
              <a:t>EAT</a:t>
            </a:r>
            <a:r>
              <a:rPr lang="en-US" altLang="en-US" dirty="0" smtClean="0">
                <a:sym typeface="Symbol" pitchFamily="18" charset="2"/>
              </a:rPr>
              <a:t>)</a:t>
            </a:r>
          </a:p>
          <a:p>
            <a:pPr>
              <a:lnSpc>
                <a:spcPct val="90000"/>
              </a:lnSpc>
              <a:buNone/>
              <a:tabLst>
                <a:tab pos="2352516" algn="l"/>
                <a:tab pos="2928420" algn="l"/>
              </a:tabLst>
            </a:pPr>
            <a:r>
              <a:rPr lang="en-US" altLang="en-US" dirty="0" smtClean="0"/>
              <a:t>		</a:t>
            </a:r>
            <a:endParaRPr lang="en-US" altLang="en-US" dirty="0" smtClean="0">
              <a:sym typeface="Symbol" pitchFamily="18" charset="2"/>
            </a:endParaRPr>
          </a:p>
          <a:p>
            <a:pPr>
              <a:lnSpc>
                <a:spcPct val="90000"/>
              </a:lnSpc>
              <a:buNone/>
              <a:tabLst>
                <a:tab pos="2352516" algn="l"/>
                <a:tab pos="2928420" algn="l"/>
              </a:tabLst>
            </a:pPr>
            <a:r>
              <a:rPr lang="en-US" altLang="en-US" dirty="0" smtClean="0"/>
              <a:t>EAT= </a:t>
            </a:r>
            <a:r>
              <a:rPr lang="en-US" altLang="en-US" dirty="0" smtClean="0">
                <a:sym typeface="Symbol" pitchFamily="18" charset="2"/>
              </a:rPr>
              <a:t> x memory access time (hit) + fail x memory access time (failed)</a:t>
            </a:r>
            <a:endParaRPr lang="en-US" altLang="en-US" dirty="0" smtClean="0"/>
          </a:p>
          <a:p>
            <a:pPr>
              <a:lnSpc>
                <a:spcPct val="90000"/>
              </a:lnSpc>
              <a:tabLst>
                <a:tab pos="2352516" algn="l"/>
                <a:tab pos="2928420" algn="l"/>
              </a:tabLst>
            </a:pPr>
            <a:endParaRPr lang="en-US" altLang="en-US" dirty="0" smtClean="0">
              <a:sym typeface="Symbol" pitchFamily="18" charset="2"/>
            </a:endParaRPr>
          </a:p>
          <a:p>
            <a:pPr lvl="1">
              <a:lnSpc>
                <a:spcPct val="90000"/>
              </a:lnSpc>
              <a:tabLst>
                <a:tab pos="2352516" algn="l"/>
                <a:tab pos="2928420" algn="l"/>
              </a:tabLst>
            </a:pPr>
            <a:endParaRPr lang="en-US" altLang="en-US" dirty="0" smtClean="0">
              <a:sym typeface="Symbol" pitchFamily="18" charset="2"/>
            </a:endParaRPr>
          </a:p>
          <a:p>
            <a:pPr>
              <a:lnSpc>
                <a:spcPct val="90000"/>
              </a:lnSpc>
              <a:buNone/>
              <a:tabLst>
                <a:tab pos="2352516" algn="l"/>
                <a:tab pos="2928420" algn="l"/>
              </a:tabLst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524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7396" y="1563340"/>
            <a:ext cx="9624060" cy="5494685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352516" algn="l"/>
                <a:tab pos="2928420" algn="l"/>
              </a:tabLst>
            </a:pPr>
            <a:r>
              <a:rPr lang="en-US" altLang="en-US" dirty="0"/>
              <a:t> </a:t>
            </a:r>
            <a:r>
              <a:rPr lang="en-US" altLang="en-US" dirty="0">
                <a:sym typeface="Symbol" pitchFamily="18" charset="2"/>
              </a:rPr>
              <a:t>Consider  = 80%, </a:t>
            </a:r>
            <a:r>
              <a:rPr lang="en-US" altLang="en-US" dirty="0" smtClean="0">
                <a:sym typeface="Symbol" pitchFamily="18" charset="2"/>
              </a:rPr>
              <a:t>100ns </a:t>
            </a:r>
            <a:r>
              <a:rPr lang="en-US" altLang="en-US" dirty="0">
                <a:sym typeface="Symbol" pitchFamily="18" charset="2"/>
              </a:rPr>
              <a:t>for memory access</a:t>
            </a:r>
          </a:p>
          <a:p>
            <a:pPr lvl="1">
              <a:lnSpc>
                <a:spcPct val="90000"/>
              </a:lnSpc>
              <a:tabLst>
                <a:tab pos="2352516" algn="l"/>
                <a:tab pos="2928420" algn="l"/>
              </a:tabLst>
            </a:pPr>
            <a:endParaRPr lang="en-US" altLang="en-US" dirty="0" smtClean="0">
              <a:sym typeface="Symbol" pitchFamily="18" charset="2"/>
            </a:endParaRPr>
          </a:p>
          <a:p>
            <a:pPr lvl="1">
              <a:lnSpc>
                <a:spcPct val="90000"/>
              </a:lnSpc>
              <a:tabLst>
                <a:tab pos="2352516" algn="l"/>
                <a:tab pos="2928420" algn="l"/>
              </a:tabLst>
            </a:pPr>
            <a:r>
              <a:rPr lang="en-US" altLang="en-US" dirty="0" smtClean="0">
                <a:sym typeface="Symbol" pitchFamily="18" charset="2"/>
              </a:rPr>
              <a:t>EAT </a:t>
            </a:r>
            <a:r>
              <a:rPr lang="en-US" altLang="en-US" dirty="0">
                <a:sym typeface="Symbol" pitchFamily="18" charset="2"/>
              </a:rPr>
              <a:t>= 0.80 x 100 + 0.20 x </a:t>
            </a:r>
            <a:r>
              <a:rPr lang="en-US" altLang="en-US" dirty="0" smtClean="0">
                <a:sym typeface="Symbol" pitchFamily="18" charset="2"/>
              </a:rPr>
              <a:t>(100+100) </a:t>
            </a:r>
            <a:r>
              <a:rPr lang="en-US" altLang="en-US" dirty="0">
                <a:sym typeface="Symbol" pitchFamily="18" charset="2"/>
              </a:rPr>
              <a:t>= </a:t>
            </a:r>
            <a:r>
              <a:rPr lang="en-US" altLang="en-US" dirty="0" smtClean="0">
                <a:sym typeface="Symbol" pitchFamily="18" charset="2"/>
              </a:rPr>
              <a:t>120ns</a:t>
            </a:r>
          </a:p>
          <a:p>
            <a:pPr lvl="1">
              <a:lnSpc>
                <a:spcPct val="90000"/>
              </a:lnSpc>
              <a:tabLst>
                <a:tab pos="2352516" algn="l"/>
                <a:tab pos="2928420" algn="l"/>
              </a:tabLst>
            </a:pPr>
            <a:endParaRPr lang="en-US" altLang="en-US" dirty="0">
              <a:sym typeface="Symbol" pitchFamily="18" charset="2"/>
            </a:endParaRPr>
          </a:p>
          <a:p>
            <a:pPr lvl="1">
              <a:lnSpc>
                <a:spcPct val="90000"/>
              </a:lnSpc>
              <a:tabLst>
                <a:tab pos="2352516" algn="l"/>
                <a:tab pos="2928420" algn="l"/>
              </a:tabLst>
            </a:pPr>
            <a:endParaRPr lang="en-US" altLang="en-US" dirty="0">
              <a:sym typeface="Symbol" pitchFamily="18" charset="2"/>
            </a:endParaRPr>
          </a:p>
          <a:p>
            <a:pPr>
              <a:lnSpc>
                <a:spcPct val="90000"/>
              </a:lnSpc>
              <a:tabLst>
                <a:tab pos="2352516" algn="l"/>
                <a:tab pos="2928420" algn="l"/>
              </a:tabLst>
            </a:pPr>
            <a:r>
              <a:rPr lang="en-US" altLang="en-US" dirty="0">
                <a:sym typeface="Symbol" pitchFamily="18" charset="2"/>
              </a:rPr>
              <a:t>Consider more realistic hit ratio -&gt;   = </a:t>
            </a:r>
            <a:r>
              <a:rPr lang="en-US" altLang="en-US" dirty="0" smtClean="0">
                <a:sym typeface="Symbol" pitchFamily="18" charset="2"/>
              </a:rPr>
              <a:t>99% , </a:t>
            </a:r>
            <a:r>
              <a:rPr lang="en-US" altLang="en-US" dirty="0">
                <a:sym typeface="Symbol" pitchFamily="18" charset="2"/>
              </a:rPr>
              <a:t>100ns for memory </a:t>
            </a:r>
            <a:r>
              <a:rPr lang="en-US" altLang="en-US" dirty="0" smtClean="0">
                <a:sym typeface="Symbol" pitchFamily="18" charset="2"/>
              </a:rPr>
              <a:t>access</a:t>
            </a:r>
          </a:p>
          <a:p>
            <a:pPr>
              <a:lnSpc>
                <a:spcPct val="90000"/>
              </a:lnSpc>
              <a:tabLst>
                <a:tab pos="2352516" algn="l"/>
                <a:tab pos="2928420" algn="l"/>
              </a:tabLst>
            </a:pPr>
            <a:endParaRPr lang="en-US" altLang="en-US" dirty="0">
              <a:sym typeface="Symbol" pitchFamily="18" charset="2"/>
            </a:endParaRPr>
          </a:p>
          <a:p>
            <a:pPr lvl="1">
              <a:lnSpc>
                <a:spcPct val="90000"/>
              </a:lnSpc>
              <a:tabLst>
                <a:tab pos="2352516" algn="l"/>
                <a:tab pos="2928420" algn="l"/>
              </a:tabLst>
            </a:pPr>
            <a:r>
              <a:rPr lang="en-US" altLang="en-US" dirty="0">
                <a:sym typeface="Symbol" pitchFamily="18" charset="2"/>
              </a:rPr>
              <a:t>EAT = 0.99 x 100 + 0.01 x </a:t>
            </a:r>
            <a:r>
              <a:rPr lang="en-US" altLang="en-US" dirty="0" smtClean="0">
                <a:sym typeface="Symbol" pitchFamily="18" charset="2"/>
              </a:rPr>
              <a:t>(100+100) </a:t>
            </a:r>
            <a:r>
              <a:rPr lang="en-US" altLang="en-US" dirty="0">
                <a:sym typeface="Symbol" pitchFamily="18" charset="2"/>
              </a:rPr>
              <a:t>= 101ns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Effective Access Time [2/2]</a:t>
            </a:r>
          </a:p>
        </p:txBody>
      </p:sp>
    </p:spTree>
    <p:extLst>
      <p:ext uri="{BB962C8B-B14F-4D97-AF65-F5344CB8AC3E}">
        <p14:creationId xmlns:p14="http://schemas.microsoft.com/office/powerpoint/2010/main" val="377676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050"/>
          <p:cNvSpPr>
            <a:spLocks noGrp="1" noChangeArrowheads="1"/>
          </p:cNvSpPr>
          <p:nvPr>
            <p:ph type="title"/>
          </p:nvPr>
        </p:nvSpPr>
        <p:spPr>
          <a:xfrm>
            <a:off x="534670" y="201326"/>
            <a:ext cx="9624060" cy="63548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Memory Protection</a:t>
            </a:r>
          </a:p>
        </p:txBody>
      </p:sp>
      <p:sp>
        <p:nvSpPr>
          <p:cNvPr id="48131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203200" y="836815"/>
            <a:ext cx="10287000" cy="652601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Memory protection implemented by associating protection bit with each frame to indicate if read-only or read-write access is allowed</a:t>
            </a:r>
          </a:p>
          <a:p>
            <a:pPr marL="448553" lvl="1" indent="0">
              <a:buNone/>
            </a:pPr>
            <a:endParaRPr lang="en-US" altLang="en-US" dirty="0" smtClean="0"/>
          </a:p>
          <a:p>
            <a:r>
              <a:rPr lang="en-US" altLang="en-US" b="1" dirty="0" smtClean="0">
                <a:solidFill>
                  <a:srgbClr val="3366FF"/>
                </a:solidFill>
              </a:rPr>
              <a:t>Valid-invalid</a:t>
            </a:r>
            <a:r>
              <a:rPr lang="en-US" altLang="en-US" dirty="0" smtClean="0">
                <a:solidFill>
                  <a:srgbClr val="3366FF"/>
                </a:solidFill>
              </a:rPr>
              <a:t> </a:t>
            </a:r>
            <a:r>
              <a:rPr lang="en-US" altLang="en-US" dirty="0" smtClean="0"/>
              <a:t>bit attached to each entry in the page table:</a:t>
            </a:r>
          </a:p>
          <a:p>
            <a:pPr lvl="1"/>
            <a:r>
              <a:rPr lang="ja-JP" altLang="en-US" dirty="0" smtClean="0"/>
              <a:t>“</a:t>
            </a:r>
            <a:r>
              <a:rPr lang="en-US" altLang="ja-JP" dirty="0" smtClean="0"/>
              <a:t>valid</a:t>
            </a:r>
            <a:r>
              <a:rPr lang="ja-JP" altLang="en-US" dirty="0" smtClean="0"/>
              <a:t>”</a:t>
            </a:r>
            <a:r>
              <a:rPr lang="en-US" altLang="ja-JP" dirty="0" smtClean="0"/>
              <a:t> indicates that the associated page is in the process</a:t>
            </a:r>
            <a:r>
              <a:rPr lang="ja-JP" altLang="en-US" dirty="0" smtClean="0"/>
              <a:t>’</a:t>
            </a:r>
            <a:r>
              <a:rPr lang="en-US" altLang="ja-JP" dirty="0" smtClean="0"/>
              <a:t> logical address space, and is thus a legal page</a:t>
            </a:r>
          </a:p>
          <a:p>
            <a:pPr lvl="1"/>
            <a:r>
              <a:rPr lang="ja-JP" altLang="en-US" dirty="0" smtClean="0"/>
              <a:t>“</a:t>
            </a:r>
            <a:r>
              <a:rPr lang="en-US" altLang="ja-JP" dirty="0" smtClean="0"/>
              <a:t>invalid</a:t>
            </a:r>
            <a:r>
              <a:rPr lang="ja-JP" altLang="en-US" dirty="0" smtClean="0"/>
              <a:t>”</a:t>
            </a:r>
            <a:r>
              <a:rPr lang="en-US" altLang="ja-JP" dirty="0" smtClean="0"/>
              <a:t> indicates that the page is not in the process</a:t>
            </a:r>
            <a:r>
              <a:rPr lang="ja-JP" altLang="en-US" dirty="0" smtClean="0"/>
              <a:t>’</a:t>
            </a:r>
            <a:r>
              <a:rPr lang="en-US" altLang="ja-JP" dirty="0" smtClean="0"/>
              <a:t> logical address space</a:t>
            </a:r>
          </a:p>
          <a:p>
            <a:pPr lvl="1"/>
            <a:r>
              <a:rPr lang="en-US" altLang="en-US" dirty="0" smtClean="0"/>
              <a:t>Or use </a:t>
            </a:r>
            <a:r>
              <a:rPr lang="en-US" altLang="en-US" b="1" dirty="0" smtClean="0">
                <a:solidFill>
                  <a:srgbClr val="3366FF"/>
                </a:solidFill>
              </a:rPr>
              <a:t>page-table length register </a:t>
            </a:r>
            <a:r>
              <a:rPr lang="en-US" altLang="en-US" dirty="0" smtClean="0"/>
              <a:t>(</a:t>
            </a:r>
            <a:r>
              <a:rPr lang="en-US" altLang="en-US" b="1" dirty="0" smtClean="0">
                <a:solidFill>
                  <a:srgbClr val="3366FF"/>
                </a:solidFill>
              </a:rPr>
              <a:t>PTLR</a:t>
            </a:r>
            <a:r>
              <a:rPr lang="en-US" alt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0727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74900" y="-207963"/>
            <a:ext cx="8318500" cy="995363"/>
          </a:xfrm>
        </p:spPr>
        <p:txBody>
          <a:bodyPr/>
          <a:lstStyle/>
          <a:p>
            <a:pPr eaLnBrk="1" hangingPunct="1"/>
            <a:r>
              <a:rPr lang="en-US" altLang="en-US" sz="3200"/>
              <a:t>Valid (v) or Invalid (i) Bit In A Page Table</a:t>
            </a:r>
          </a:p>
        </p:txBody>
      </p:sp>
      <p:pic>
        <p:nvPicPr>
          <p:cNvPr id="4915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090" y="1381271"/>
            <a:ext cx="5963056" cy="4880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283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43272512" indent="-42750938" eaLnBrk="0" hangingPunct="0">
              <a:defRPr kumimoji="1" sz="1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eaLnBrk="0" hangingPunct="0">
              <a:defRPr kumimoji="1" sz="1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eaLnBrk="0" hangingPunct="0">
              <a:defRPr kumimoji="1" sz="1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eaLnBrk="0" hangingPunct="0">
              <a:defRPr kumimoji="1" sz="1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521574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1043148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1564721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2086295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/>
            <a:fld id="{127F8212-13C4-4DA7-B88C-431B30AD4CCF}" type="slidenum">
              <a:rPr kumimoji="0" lang="en-US" altLang="ja-JP" sz="1600"/>
              <a:pPr eaLnBrk="1" hangingPunct="1"/>
              <a:t>38</a:t>
            </a:fld>
            <a:endParaRPr kumimoji="0" lang="en-US" altLang="ja-JP" sz="1600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Shared Pages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31497" y="1908220"/>
            <a:ext cx="4761904" cy="4835322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ja-JP" sz="2100"/>
              <a:t>Shared code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sz="2100"/>
              <a:t>Read-only (reentrant) code shared among processes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sz="2100"/>
              <a:t>Shared code appeared in same location in the physical address space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sz="2100"/>
              <a:t>Private code and data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sz="2100"/>
              <a:t>Each process keeps a separate copy of the code and data, (e.g., stack).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sz="2100"/>
              <a:t>Private page can appear anywhere in the physical address space.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sz="2100"/>
              <a:t>Copy on write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sz="2100"/>
              <a:t>Pages may be initially shared upon a fork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sz="2100"/>
              <a:t>They will be duplicated upon a write</a:t>
            </a:r>
          </a:p>
        </p:txBody>
      </p:sp>
      <p:pic>
        <p:nvPicPr>
          <p:cNvPr id="3687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8" t="848" r="1698" b="850"/>
          <a:stretch>
            <a:fillRect/>
          </a:stretch>
        </p:blipFill>
        <p:spPr bwMode="auto">
          <a:xfrm>
            <a:off x="61265" y="1266826"/>
            <a:ext cx="5881370" cy="5630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1" name="Line 5"/>
          <p:cNvSpPr>
            <a:spLocks noChangeShapeType="1"/>
          </p:cNvSpPr>
          <p:nvPr/>
        </p:nvSpPr>
        <p:spPr bwMode="auto">
          <a:xfrm>
            <a:off x="753737" y="2510446"/>
            <a:ext cx="441845" cy="31687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4315" tIns="52157" rIns="104315" bIns="52157"/>
          <a:lstStyle/>
          <a:p>
            <a:endParaRPr lang="en-US"/>
          </a:p>
        </p:txBody>
      </p:sp>
      <p:sp>
        <p:nvSpPr>
          <p:cNvPr id="36872" name="Line 6"/>
          <p:cNvSpPr>
            <a:spLocks noChangeShapeType="1"/>
          </p:cNvSpPr>
          <p:nvPr/>
        </p:nvSpPr>
        <p:spPr bwMode="auto">
          <a:xfrm>
            <a:off x="1446209" y="2827316"/>
            <a:ext cx="3648008" cy="82981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4315" tIns="52157" rIns="104315" bIns="52157"/>
          <a:lstStyle/>
          <a:p>
            <a:endParaRPr lang="en-US"/>
          </a:p>
        </p:txBody>
      </p:sp>
      <p:sp>
        <p:nvSpPr>
          <p:cNvPr id="36873" name="Line 7"/>
          <p:cNvSpPr>
            <a:spLocks noChangeShapeType="1"/>
          </p:cNvSpPr>
          <p:nvPr/>
        </p:nvSpPr>
        <p:spPr bwMode="auto">
          <a:xfrm flipV="1">
            <a:off x="3900493" y="3697394"/>
            <a:ext cx="1132461" cy="474429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4315" tIns="52157" rIns="104315" bIns="52157"/>
          <a:lstStyle/>
          <a:p>
            <a:endParaRPr lang="en-US"/>
          </a:p>
        </p:txBody>
      </p:sp>
      <p:sp>
        <p:nvSpPr>
          <p:cNvPr id="36874" name="Line 8"/>
          <p:cNvSpPr>
            <a:spLocks noChangeShapeType="1"/>
          </p:cNvSpPr>
          <p:nvPr/>
        </p:nvSpPr>
        <p:spPr bwMode="auto">
          <a:xfrm>
            <a:off x="3208020" y="3914475"/>
            <a:ext cx="399147" cy="23809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4315" tIns="52157" rIns="104315" bIns="52157"/>
          <a:lstStyle/>
          <a:p>
            <a:endParaRPr lang="en-US"/>
          </a:p>
        </p:txBody>
      </p:sp>
      <p:sp>
        <p:nvSpPr>
          <p:cNvPr id="36875" name="Line 9"/>
          <p:cNvSpPr>
            <a:spLocks noChangeShapeType="1"/>
          </p:cNvSpPr>
          <p:nvPr/>
        </p:nvSpPr>
        <p:spPr bwMode="auto">
          <a:xfrm>
            <a:off x="755594" y="5318505"/>
            <a:ext cx="439988" cy="25734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4315" tIns="52157" rIns="104315" bIns="52157"/>
          <a:lstStyle/>
          <a:p>
            <a:endParaRPr lang="en-US"/>
          </a:p>
        </p:txBody>
      </p:sp>
      <p:sp>
        <p:nvSpPr>
          <p:cNvPr id="36876" name="Freeform 10"/>
          <p:cNvSpPr>
            <a:spLocks/>
          </p:cNvSpPr>
          <p:nvPr/>
        </p:nvSpPr>
        <p:spPr bwMode="auto">
          <a:xfrm>
            <a:off x="1468487" y="3835696"/>
            <a:ext cx="3521767" cy="1890713"/>
          </a:xfrm>
          <a:custGeom>
            <a:avLst/>
            <a:gdLst>
              <a:gd name="T0" fmla="*/ 0 w 1897"/>
              <a:gd name="T1" fmla="*/ 2147483647 h 1080"/>
              <a:gd name="T2" fmla="*/ 2147483647 w 1897"/>
              <a:gd name="T3" fmla="*/ 2147483647 h 1080"/>
              <a:gd name="T4" fmla="*/ 2147483647 w 1897"/>
              <a:gd name="T5" fmla="*/ 2021165313 h 1080"/>
              <a:gd name="T6" fmla="*/ 2147483647 w 1897"/>
              <a:gd name="T7" fmla="*/ 0 h 1080"/>
              <a:gd name="T8" fmla="*/ 0 60000 65536"/>
              <a:gd name="T9" fmla="*/ 0 60000 65536"/>
              <a:gd name="T10" fmla="*/ 0 60000 65536"/>
              <a:gd name="T11" fmla="*/ 0 60000 65536"/>
              <a:gd name="T12" fmla="*/ 0 w 1897"/>
              <a:gd name="T13" fmla="*/ 0 h 1080"/>
              <a:gd name="T14" fmla="*/ 1897 w 1897"/>
              <a:gd name="T15" fmla="*/ 1080 h 10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97" h="1080">
                <a:moveTo>
                  <a:pt x="0" y="983"/>
                </a:moveTo>
                <a:cubicBezTo>
                  <a:pt x="339" y="1031"/>
                  <a:pt x="679" y="1080"/>
                  <a:pt x="937" y="1050"/>
                </a:cubicBezTo>
                <a:cubicBezTo>
                  <a:pt x="1195" y="1020"/>
                  <a:pt x="1387" y="977"/>
                  <a:pt x="1547" y="802"/>
                </a:cubicBezTo>
                <a:cubicBezTo>
                  <a:pt x="1707" y="627"/>
                  <a:pt x="1802" y="313"/>
                  <a:pt x="1897" y="0"/>
                </a:cubicBezTo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15" tIns="52157" rIns="104315" bIns="52157"/>
          <a:lstStyle/>
          <a:p>
            <a:endParaRPr lang="ja-JP" altLang="en-US"/>
          </a:p>
        </p:txBody>
      </p:sp>
      <p:sp>
        <p:nvSpPr>
          <p:cNvPr id="36877" name="Line 12"/>
          <p:cNvSpPr>
            <a:spLocks noChangeShapeType="1"/>
          </p:cNvSpPr>
          <p:nvPr/>
        </p:nvSpPr>
        <p:spPr bwMode="auto">
          <a:xfrm flipV="1">
            <a:off x="755594" y="3480312"/>
            <a:ext cx="419567" cy="197825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4315" tIns="52157" rIns="104315" bIns="52157"/>
          <a:lstStyle/>
          <a:p>
            <a:endParaRPr lang="en-US"/>
          </a:p>
        </p:txBody>
      </p:sp>
      <p:sp>
        <p:nvSpPr>
          <p:cNvPr id="36878" name="Line 13"/>
          <p:cNvSpPr>
            <a:spLocks noChangeShapeType="1"/>
          </p:cNvSpPr>
          <p:nvPr/>
        </p:nvSpPr>
        <p:spPr bwMode="auto">
          <a:xfrm flipV="1">
            <a:off x="3208020" y="4824819"/>
            <a:ext cx="439989" cy="257348"/>
          </a:xfrm>
          <a:prstGeom prst="line">
            <a:avLst/>
          </a:prstGeom>
          <a:noFill/>
          <a:ln w="9525">
            <a:solidFill>
              <a:srgbClr val="00FF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4315" tIns="52157" rIns="104315" bIns="52157"/>
          <a:lstStyle/>
          <a:p>
            <a:endParaRPr lang="en-US"/>
          </a:p>
        </p:txBody>
      </p:sp>
      <p:sp>
        <p:nvSpPr>
          <p:cNvPr id="36879" name="Line 14"/>
          <p:cNvSpPr>
            <a:spLocks noChangeShapeType="1"/>
          </p:cNvSpPr>
          <p:nvPr/>
        </p:nvSpPr>
        <p:spPr bwMode="auto">
          <a:xfrm flipV="1">
            <a:off x="796436" y="6248105"/>
            <a:ext cx="399145" cy="236339"/>
          </a:xfrm>
          <a:prstGeom prst="line">
            <a:avLst/>
          </a:prstGeom>
          <a:noFill/>
          <a:ln w="9525">
            <a:solidFill>
              <a:srgbClr val="0000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4315" tIns="52157" rIns="104315" bIns="52157"/>
          <a:lstStyle/>
          <a:p>
            <a:endParaRPr lang="en-US"/>
          </a:p>
        </p:txBody>
      </p:sp>
      <p:sp>
        <p:nvSpPr>
          <p:cNvPr id="36880" name="Freeform 15"/>
          <p:cNvSpPr>
            <a:spLocks/>
          </p:cNvSpPr>
          <p:nvPr/>
        </p:nvSpPr>
        <p:spPr bwMode="auto">
          <a:xfrm>
            <a:off x="1446209" y="3361267"/>
            <a:ext cx="3523624" cy="3054902"/>
          </a:xfrm>
          <a:custGeom>
            <a:avLst/>
            <a:gdLst>
              <a:gd name="T0" fmla="*/ 0 w 1898"/>
              <a:gd name="T1" fmla="*/ 2147483647 h 1745"/>
              <a:gd name="T2" fmla="*/ 2147483647 w 1898"/>
              <a:gd name="T3" fmla="*/ 2147483647 h 1745"/>
              <a:gd name="T4" fmla="*/ 2147483647 w 1898"/>
              <a:gd name="T5" fmla="*/ 1280239606 h 1745"/>
              <a:gd name="T6" fmla="*/ 2147483647 w 1898"/>
              <a:gd name="T7" fmla="*/ 0 h 1745"/>
              <a:gd name="T8" fmla="*/ 0 60000 65536"/>
              <a:gd name="T9" fmla="*/ 0 60000 65536"/>
              <a:gd name="T10" fmla="*/ 0 60000 65536"/>
              <a:gd name="T11" fmla="*/ 0 60000 65536"/>
              <a:gd name="T12" fmla="*/ 0 w 1898"/>
              <a:gd name="T13" fmla="*/ 0 h 1745"/>
              <a:gd name="T14" fmla="*/ 1898 w 1898"/>
              <a:gd name="T15" fmla="*/ 1745 h 174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98" h="1745">
                <a:moveTo>
                  <a:pt x="0" y="1626"/>
                </a:moveTo>
                <a:cubicBezTo>
                  <a:pt x="678" y="1685"/>
                  <a:pt x="1356" y="1745"/>
                  <a:pt x="1627" y="1559"/>
                </a:cubicBezTo>
                <a:cubicBezTo>
                  <a:pt x="1898" y="1373"/>
                  <a:pt x="1582" y="768"/>
                  <a:pt x="1627" y="508"/>
                </a:cubicBezTo>
                <a:cubicBezTo>
                  <a:pt x="1672" y="248"/>
                  <a:pt x="1785" y="124"/>
                  <a:pt x="1898" y="0"/>
                </a:cubicBezTo>
              </a:path>
            </a:pathLst>
          </a:custGeom>
          <a:noFill/>
          <a:ln w="9525">
            <a:solidFill>
              <a:srgbClr val="0000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15" tIns="52157" rIns="104315" bIns="52157"/>
          <a:lstStyle/>
          <a:p>
            <a:endParaRPr lang="ja-JP" altLang="en-US"/>
          </a:p>
        </p:txBody>
      </p:sp>
      <p:sp>
        <p:nvSpPr>
          <p:cNvPr id="36881" name="Line 17"/>
          <p:cNvSpPr>
            <a:spLocks noChangeShapeType="1"/>
          </p:cNvSpPr>
          <p:nvPr/>
        </p:nvSpPr>
        <p:spPr bwMode="auto">
          <a:xfrm flipV="1">
            <a:off x="1446208" y="2946361"/>
            <a:ext cx="3586745" cy="553208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4315" tIns="52157" rIns="104315" bIns="52157"/>
          <a:lstStyle/>
          <a:p>
            <a:endParaRPr lang="en-US"/>
          </a:p>
        </p:txBody>
      </p:sp>
      <p:sp>
        <p:nvSpPr>
          <p:cNvPr id="36882" name="Line 18"/>
          <p:cNvSpPr>
            <a:spLocks noChangeShapeType="1"/>
          </p:cNvSpPr>
          <p:nvPr/>
        </p:nvSpPr>
        <p:spPr bwMode="auto">
          <a:xfrm>
            <a:off x="3900492" y="4824818"/>
            <a:ext cx="1069340" cy="512944"/>
          </a:xfrm>
          <a:prstGeom prst="line">
            <a:avLst/>
          </a:prstGeom>
          <a:noFill/>
          <a:ln w="9525">
            <a:solidFill>
              <a:srgbClr val="00FF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4315" tIns="52157" rIns="104315" bIns="52157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5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924" y="1112530"/>
            <a:ext cx="9435465" cy="0"/>
          </a:xfrm>
          <a:custGeom>
            <a:avLst/>
            <a:gdLst/>
            <a:ahLst/>
            <a:cxnLst/>
            <a:rect l="l" t="t" r="r" b="b"/>
            <a:pathLst>
              <a:path w="9435465">
                <a:moveTo>
                  <a:pt x="0" y="0"/>
                </a:moveTo>
                <a:lnTo>
                  <a:pt x="9435083" y="0"/>
                </a:lnTo>
              </a:path>
            </a:pathLst>
          </a:custGeom>
          <a:ln w="16509">
            <a:solidFill>
              <a:srgbClr val="326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592328"/>
            <a:ext cx="268605" cy="2372995"/>
          </a:xfrm>
          <a:custGeom>
            <a:avLst/>
            <a:gdLst/>
            <a:ahLst/>
            <a:cxnLst/>
            <a:rect l="l" t="t" r="r" b="b"/>
            <a:pathLst>
              <a:path w="268605" h="2372995">
                <a:moveTo>
                  <a:pt x="0" y="2372867"/>
                </a:moveTo>
                <a:lnTo>
                  <a:pt x="268223" y="2372867"/>
                </a:lnTo>
                <a:lnTo>
                  <a:pt x="268223" y="0"/>
                </a:lnTo>
                <a:lnTo>
                  <a:pt x="0" y="0"/>
                </a:lnTo>
                <a:lnTo>
                  <a:pt x="0" y="2372867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965196"/>
            <a:ext cx="268605" cy="2374900"/>
          </a:xfrm>
          <a:custGeom>
            <a:avLst/>
            <a:gdLst/>
            <a:ahLst/>
            <a:cxnLst/>
            <a:rect l="l" t="t" r="r" b="b"/>
            <a:pathLst>
              <a:path w="268605" h="2374900">
                <a:moveTo>
                  <a:pt x="0" y="2374391"/>
                </a:moveTo>
                <a:lnTo>
                  <a:pt x="268223" y="2374391"/>
                </a:lnTo>
                <a:lnTo>
                  <a:pt x="268223" y="0"/>
                </a:lnTo>
                <a:lnTo>
                  <a:pt x="0" y="0"/>
                </a:lnTo>
                <a:lnTo>
                  <a:pt x="0" y="2374391"/>
                </a:lnTo>
                <a:close/>
              </a:path>
            </a:pathLst>
          </a:custGeom>
          <a:solidFill>
            <a:srgbClr val="326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4670" y="302866"/>
            <a:ext cx="9624060" cy="530815"/>
          </a:xfrm>
          <a:prstGeom prst="rect">
            <a:avLst/>
          </a:prstGeom>
        </p:spPr>
        <p:txBody>
          <a:bodyPr vert="horz" wrap="square" lIns="0" tIns="175161" rIns="0" bIns="0" rtlCol="0">
            <a:spAutoFit/>
          </a:bodyPr>
          <a:lstStyle/>
          <a:p>
            <a:pPr marL="744154"/>
            <a:r>
              <a:rPr sz="2300" dirty="0"/>
              <a:t>H</a:t>
            </a:r>
            <a:r>
              <a:rPr sz="2300" spc="5" dirty="0"/>
              <a:t>a</a:t>
            </a:r>
            <a:r>
              <a:rPr sz="2300" spc="-5" dirty="0"/>
              <a:t>r</a:t>
            </a:r>
            <a:r>
              <a:rPr sz="2300" dirty="0"/>
              <a:t>d</a:t>
            </a:r>
            <a:r>
              <a:rPr sz="2300" spc="30" dirty="0"/>
              <a:t>w</a:t>
            </a:r>
            <a:r>
              <a:rPr sz="2300" spc="-10" dirty="0"/>
              <a:t>a</a:t>
            </a:r>
            <a:r>
              <a:rPr sz="2300" spc="-5" dirty="0"/>
              <a:t>r</a:t>
            </a:r>
            <a:r>
              <a:rPr sz="2300" dirty="0"/>
              <a:t>e</a:t>
            </a:r>
            <a:r>
              <a:rPr sz="2300" spc="30" dirty="0">
                <a:latin typeface="Times New Roman"/>
                <a:cs typeface="Times New Roman"/>
              </a:rPr>
              <a:t> </a:t>
            </a:r>
            <a:r>
              <a:rPr sz="2300" dirty="0"/>
              <a:t>Add</a:t>
            </a:r>
            <a:r>
              <a:rPr sz="2300" spc="-5" dirty="0"/>
              <a:t>r</a:t>
            </a:r>
            <a:r>
              <a:rPr sz="2300" spc="5" dirty="0"/>
              <a:t>es</a:t>
            </a:r>
            <a:r>
              <a:rPr sz="2300" dirty="0"/>
              <a:t>s</a:t>
            </a:r>
            <a:r>
              <a:rPr sz="2300" spc="50" dirty="0">
                <a:latin typeface="Times New Roman"/>
                <a:cs typeface="Times New Roman"/>
              </a:rPr>
              <a:t> </a:t>
            </a:r>
            <a:r>
              <a:rPr sz="2300" spc="-5" dirty="0"/>
              <a:t>Pr</a:t>
            </a:r>
            <a:r>
              <a:rPr sz="2300" dirty="0"/>
              <a:t>ot</a:t>
            </a:r>
            <a:r>
              <a:rPr sz="2300" spc="5" dirty="0"/>
              <a:t>ec</a:t>
            </a:r>
            <a:r>
              <a:rPr sz="2300" dirty="0"/>
              <a:t>t</a:t>
            </a:r>
            <a:r>
              <a:rPr sz="2300" spc="-5" dirty="0"/>
              <a:t>i</a:t>
            </a:r>
            <a:r>
              <a:rPr sz="2300" dirty="0"/>
              <a:t>on</a:t>
            </a:r>
            <a:r>
              <a:rPr sz="2300" spc="50" dirty="0">
                <a:latin typeface="Times New Roman"/>
                <a:cs typeface="Times New Roman"/>
              </a:rPr>
              <a:t> </a:t>
            </a:r>
            <a:r>
              <a:rPr sz="2300" spc="30" dirty="0"/>
              <a:t>w</a:t>
            </a:r>
            <a:r>
              <a:rPr sz="2300" spc="-5" dirty="0"/>
              <a:t>i</a:t>
            </a:r>
            <a:r>
              <a:rPr sz="2300" spc="-10" dirty="0"/>
              <a:t>t</a:t>
            </a:r>
            <a:r>
              <a:rPr sz="2300" dirty="0"/>
              <a:t>h</a:t>
            </a:r>
            <a:r>
              <a:rPr sz="2300" spc="25" dirty="0">
                <a:latin typeface="Times New Roman"/>
                <a:cs typeface="Times New Roman"/>
              </a:rPr>
              <a:t> </a:t>
            </a:r>
            <a:r>
              <a:rPr sz="2300" dirty="0"/>
              <a:t>B</a:t>
            </a:r>
            <a:r>
              <a:rPr sz="2300" spc="5" dirty="0"/>
              <a:t>as</a:t>
            </a:r>
            <a:r>
              <a:rPr sz="2300" dirty="0"/>
              <a:t>e</a:t>
            </a:r>
            <a:r>
              <a:rPr sz="2300" spc="50" dirty="0">
                <a:latin typeface="Times New Roman"/>
                <a:cs typeface="Times New Roman"/>
              </a:rPr>
              <a:t> </a:t>
            </a:r>
            <a:r>
              <a:rPr sz="2300" spc="5" dirty="0"/>
              <a:t>a</a:t>
            </a:r>
            <a:r>
              <a:rPr sz="2300" dirty="0"/>
              <a:t>nd</a:t>
            </a:r>
            <a:r>
              <a:rPr sz="2300" spc="60" dirty="0">
                <a:latin typeface="Times New Roman"/>
                <a:cs typeface="Times New Roman"/>
              </a:rPr>
              <a:t> </a:t>
            </a:r>
            <a:r>
              <a:rPr sz="2300" dirty="0"/>
              <a:t>L</a:t>
            </a:r>
            <a:r>
              <a:rPr sz="2300" spc="-5" dirty="0"/>
              <a:t>imi</a:t>
            </a:r>
            <a:r>
              <a:rPr sz="2300" dirty="0"/>
              <a:t>t</a:t>
            </a:r>
            <a:r>
              <a:rPr sz="2300" spc="50" dirty="0">
                <a:latin typeface="Times New Roman"/>
                <a:cs typeface="Times New Roman"/>
              </a:rPr>
              <a:t> </a:t>
            </a:r>
            <a:r>
              <a:rPr sz="2300" dirty="0"/>
              <a:t>R</a:t>
            </a:r>
            <a:r>
              <a:rPr sz="2300" spc="5" dirty="0"/>
              <a:t>e</a:t>
            </a:r>
            <a:r>
              <a:rPr sz="2300" dirty="0"/>
              <a:t>g</a:t>
            </a:r>
            <a:r>
              <a:rPr sz="2300" spc="-5" dirty="0"/>
              <a:t>i</a:t>
            </a:r>
            <a:r>
              <a:rPr sz="2300" spc="5" dirty="0"/>
              <a:t>s</a:t>
            </a:r>
            <a:r>
              <a:rPr sz="2300" dirty="0"/>
              <a:t>t</a:t>
            </a:r>
            <a:r>
              <a:rPr sz="2300" spc="5" dirty="0"/>
              <a:t>e</a:t>
            </a:r>
            <a:r>
              <a:rPr sz="2300" spc="-5" dirty="0"/>
              <a:t>r</a:t>
            </a:r>
            <a:r>
              <a:rPr sz="2300" dirty="0"/>
              <a:t>s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72740" y="3916690"/>
            <a:ext cx="923925" cy="0"/>
          </a:xfrm>
          <a:custGeom>
            <a:avLst/>
            <a:gdLst/>
            <a:ahLst/>
            <a:cxnLst/>
            <a:rect l="l" t="t" r="r" b="b"/>
            <a:pathLst>
              <a:path w="923925">
                <a:moveTo>
                  <a:pt x="0" y="0"/>
                </a:moveTo>
                <a:lnTo>
                  <a:pt x="923543" y="0"/>
                </a:lnTo>
              </a:path>
            </a:pathLst>
          </a:custGeom>
          <a:ln w="21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23104" y="3916690"/>
            <a:ext cx="989330" cy="0"/>
          </a:xfrm>
          <a:custGeom>
            <a:avLst/>
            <a:gdLst/>
            <a:ahLst/>
            <a:cxnLst/>
            <a:rect l="l" t="t" r="r" b="b"/>
            <a:pathLst>
              <a:path w="989329">
                <a:moveTo>
                  <a:pt x="0" y="0"/>
                </a:moveTo>
                <a:lnTo>
                  <a:pt x="989075" y="0"/>
                </a:lnTo>
              </a:path>
            </a:pathLst>
          </a:custGeom>
          <a:ln w="21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71004" y="3916690"/>
            <a:ext cx="1047115" cy="0"/>
          </a:xfrm>
          <a:custGeom>
            <a:avLst/>
            <a:gdLst/>
            <a:ahLst/>
            <a:cxnLst/>
            <a:rect l="l" t="t" r="r" b="b"/>
            <a:pathLst>
              <a:path w="1047115">
                <a:moveTo>
                  <a:pt x="0" y="0"/>
                </a:moveTo>
                <a:lnTo>
                  <a:pt x="1046987" y="0"/>
                </a:lnTo>
              </a:path>
            </a:pathLst>
          </a:custGeom>
          <a:ln w="21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681216" y="2855987"/>
            <a:ext cx="0" cy="745490"/>
          </a:xfrm>
          <a:custGeom>
            <a:avLst/>
            <a:gdLst/>
            <a:ahLst/>
            <a:cxnLst/>
            <a:rect l="l" t="t" r="r" b="b"/>
            <a:pathLst>
              <a:path h="745489">
                <a:moveTo>
                  <a:pt x="0" y="0"/>
                </a:moveTo>
                <a:lnTo>
                  <a:pt x="0" y="745235"/>
                </a:lnTo>
              </a:path>
            </a:pathLst>
          </a:custGeom>
          <a:ln w="21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81216" y="4117859"/>
            <a:ext cx="0" cy="794385"/>
          </a:xfrm>
          <a:custGeom>
            <a:avLst/>
            <a:gdLst/>
            <a:ahLst/>
            <a:cxnLst/>
            <a:rect l="l" t="t" r="r" b="b"/>
            <a:pathLst>
              <a:path h="794385">
                <a:moveTo>
                  <a:pt x="0" y="0"/>
                </a:moveTo>
                <a:lnTo>
                  <a:pt x="0" y="793997"/>
                </a:lnTo>
              </a:path>
            </a:pathLst>
          </a:custGeom>
          <a:ln w="21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47032" y="2855986"/>
            <a:ext cx="0" cy="754381"/>
          </a:xfrm>
          <a:custGeom>
            <a:avLst/>
            <a:gdLst/>
            <a:ahLst/>
            <a:cxnLst/>
            <a:rect l="l" t="t" r="r" b="b"/>
            <a:pathLst>
              <a:path h="754379">
                <a:moveTo>
                  <a:pt x="0" y="0"/>
                </a:moveTo>
                <a:lnTo>
                  <a:pt x="0" y="754379"/>
                </a:lnTo>
              </a:path>
            </a:pathLst>
          </a:custGeom>
          <a:ln w="21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47032" y="4117858"/>
            <a:ext cx="0" cy="791210"/>
          </a:xfrm>
          <a:custGeom>
            <a:avLst/>
            <a:gdLst/>
            <a:ahLst/>
            <a:cxnLst/>
            <a:rect l="l" t="t" r="r" b="b"/>
            <a:pathLst>
              <a:path h="791210">
                <a:moveTo>
                  <a:pt x="0" y="0"/>
                </a:moveTo>
                <a:lnTo>
                  <a:pt x="0" y="790949"/>
                </a:lnTo>
              </a:path>
            </a:pathLst>
          </a:custGeom>
          <a:ln w="21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16023" y="3706378"/>
            <a:ext cx="1156970" cy="402590"/>
          </a:xfrm>
          <a:custGeom>
            <a:avLst/>
            <a:gdLst/>
            <a:ahLst/>
            <a:cxnLst/>
            <a:rect l="l" t="t" r="r" b="b"/>
            <a:pathLst>
              <a:path w="1156970" h="402589">
                <a:moveTo>
                  <a:pt x="0" y="402335"/>
                </a:moveTo>
                <a:lnTo>
                  <a:pt x="1156715" y="402335"/>
                </a:lnTo>
                <a:lnTo>
                  <a:pt x="1156715" y="0"/>
                </a:lnTo>
                <a:lnTo>
                  <a:pt x="0" y="0"/>
                </a:lnTo>
                <a:lnTo>
                  <a:pt x="0" y="402335"/>
                </a:lnTo>
                <a:close/>
              </a:path>
            </a:pathLst>
          </a:custGeom>
          <a:solidFill>
            <a:srgbClr val="D0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16023" y="3706378"/>
            <a:ext cx="1156970" cy="402590"/>
          </a:xfrm>
          <a:custGeom>
            <a:avLst/>
            <a:gdLst/>
            <a:ahLst/>
            <a:cxnLst/>
            <a:rect l="l" t="t" r="r" b="b"/>
            <a:pathLst>
              <a:path w="1156970" h="402589">
                <a:moveTo>
                  <a:pt x="0" y="402335"/>
                </a:moveTo>
                <a:lnTo>
                  <a:pt x="1156715" y="402335"/>
                </a:lnTo>
                <a:lnTo>
                  <a:pt x="1156715" y="0"/>
                </a:lnTo>
                <a:lnTo>
                  <a:pt x="0" y="0"/>
                </a:lnTo>
                <a:lnTo>
                  <a:pt x="0" y="402335"/>
                </a:lnTo>
                <a:close/>
              </a:path>
            </a:pathLst>
          </a:custGeom>
          <a:ln w="10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378953" y="2453645"/>
            <a:ext cx="1156970" cy="2726690"/>
          </a:xfrm>
          <a:custGeom>
            <a:avLst/>
            <a:gdLst/>
            <a:ahLst/>
            <a:cxnLst/>
            <a:rect l="l" t="t" r="r" b="b"/>
            <a:pathLst>
              <a:path w="1156970" h="2726690">
                <a:moveTo>
                  <a:pt x="0" y="2726435"/>
                </a:moveTo>
                <a:lnTo>
                  <a:pt x="1156715" y="2726435"/>
                </a:lnTo>
                <a:lnTo>
                  <a:pt x="1156715" y="0"/>
                </a:lnTo>
                <a:lnTo>
                  <a:pt x="0" y="0"/>
                </a:lnTo>
                <a:lnTo>
                  <a:pt x="0" y="2726435"/>
                </a:lnTo>
                <a:close/>
              </a:path>
            </a:pathLst>
          </a:custGeom>
          <a:solidFill>
            <a:srgbClr val="CBEE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378953" y="2453650"/>
            <a:ext cx="1156970" cy="2726690"/>
          </a:xfrm>
          <a:custGeom>
            <a:avLst/>
            <a:gdLst/>
            <a:ahLst/>
            <a:cxnLst/>
            <a:rect l="l" t="t" r="r" b="b"/>
            <a:pathLst>
              <a:path w="1156970" h="2726690">
                <a:moveTo>
                  <a:pt x="0" y="2726429"/>
                </a:moveTo>
                <a:lnTo>
                  <a:pt x="1156715" y="2726429"/>
                </a:lnTo>
                <a:lnTo>
                  <a:pt x="1156715" y="0"/>
                </a:lnTo>
                <a:lnTo>
                  <a:pt x="0" y="0"/>
                </a:lnTo>
                <a:lnTo>
                  <a:pt x="0" y="2726429"/>
                </a:lnTo>
                <a:close/>
              </a:path>
            </a:pathLst>
          </a:custGeom>
          <a:ln w="10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97524" y="2453650"/>
            <a:ext cx="1156970" cy="402590"/>
          </a:xfrm>
          <a:custGeom>
            <a:avLst/>
            <a:gdLst/>
            <a:ahLst/>
            <a:cxnLst/>
            <a:rect l="l" t="t" r="r" b="b"/>
            <a:pathLst>
              <a:path w="1156970" h="402589">
                <a:moveTo>
                  <a:pt x="0" y="402335"/>
                </a:moveTo>
                <a:lnTo>
                  <a:pt x="1156715" y="402335"/>
                </a:lnTo>
                <a:lnTo>
                  <a:pt x="1156715" y="0"/>
                </a:lnTo>
                <a:lnTo>
                  <a:pt x="0" y="0"/>
                </a:lnTo>
                <a:lnTo>
                  <a:pt x="0" y="402335"/>
                </a:lnTo>
                <a:close/>
              </a:path>
            </a:pathLst>
          </a:custGeom>
          <a:solidFill>
            <a:srgbClr val="D0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97524" y="2453650"/>
            <a:ext cx="1156970" cy="402590"/>
          </a:xfrm>
          <a:custGeom>
            <a:avLst/>
            <a:gdLst/>
            <a:ahLst/>
            <a:cxnLst/>
            <a:rect l="l" t="t" r="r" b="b"/>
            <a:pathLst>
              <a:path w="1156970" h="402589">
                <a:moveTo>
                  <a:pt x="0" y="402335"/>
                </a:moveTo>
                <a:lnTo>
                  <a:pt x="1156715" y="402335"/>
                </a:lnTo>
                <a:lnTo>
                  <a:pt x="1156715" y="0"/>
                </a:lnTo>
                <a:lnTo>
                  <a:pt x="0" y="0"/>
                </a:lnTo>
                <a:lnTo>
                  <a:pt x="0" y="402335"/>
                </a:lnTo>
                <a:close/>
              </a:path>
            </a:pathLst>
          </a:custGeom>
          <a:ln w="10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74007" y="2453650"/>
            <a:ext cx="1155700" cy="402590"/>
          </a:xfrm>
          <a:custGeom>
            <a:avLst/>
            <a:gdLst/>
            <a:ahLst/>
            <a:cxnLst/>
            <a:rect l="l" t="t" r="r" b="b"/>
            <a:pathLst>
              <a:path w="1155700" h="402589">
                <a:moveTo>
                  <a:pt x="0" y="402335"/>
                </a:moveTo>
                <a:lnTo>
                  <a:pt x="1155191" y="402335"/>
                </a:lnTo>
                <a:lnTo>
                  <a:pt x="1155191" y="0"/>
                </a:lnTo>
                <a:lnTo>
                  <a:pt x="0" y="0"/>
                </a:lnTo>
                <a:lnTo>
                  <a:pt x="0" y="402335"/>
                </a:lnTo>
                <a:close/>
              </a:path>
            </a:pathLst>
          </a:custGeom>
          <a:solidFill>
            <a:srgbClr val="D0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74007" y="2453650"/>
            <a:ext cx="1155700" cy="402590"/>
          </a:xfrm>
          <a:custGeom>
            <a:avLst/>
            <a:gdLst/>
            <a:ahLst/>
            <a:cxnLst/>
            <a:rect l="l" t="t" r="r" b="b"/>
            <a:pathLst>
              <a:path w="1155700" h="402589">
                <a:moveTo>
                  <a:pt x="0" y="402335"/>
                </a:moveTo>
                <a:lnTo>
                  <a:pt x="1155191" y="402335"/>
                </a:lnTo>
                <a:lnTo>
                  <a:pt x="1155191" y="0"/>
                </a:lnTo>
                <a:lnTo>
                  <a:pt x="0" y="0"/>
                </a:lnTo>
                <a:lnTo>
                  <a:pt x="0" y="402335"/>
                </a:lnTo>
                <a:close/>
              </a:path>
            </a:pathLst>
          </a:custGeom>
          <a:ln w="10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43529" y="3668279"/>
            <a:ext cx="1207134" cy="480059"/>
          </a:xfrm>
          <a:custGeom>
            <a:avLst/>
            <a:gdLst/>
            <a:ahLst/>
            <a:cxnLst/>
            <a:rect l="l" t="t" r="r" b="b"/>
            <a:pathLst>
              <a:path w="1207135" h="480060">
                <a:moveTo>
                  <a:pt x="603503" y="0"/>
                </a:moveTo>
                <a:lnTo>
                  <a:pt x="0" y="248411"/>
                </a:lnTo>
                <a:lnTo>
                  <a:pt x="603503" y="480059"/>
                </a:lnTo>
                <a:lnTo>
                  <a:pt x="1207007" y="248411"/>
                </a:lnTo>
                <a:lnTo>
                  <a:pt x="603503" y="0"/>
                </a:lnTo>
                <a:close/>
              </a:path>
            </a:pathLst>
          </a:custGeom>
          <a:solidFill>
            <a:srgbClr val="CBEE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843529" y="3668279"/>
            <a:ext cx="1207134" cy="480059"/>
          </a:xfrm>
          <a:custGeom>
            <a:avLst/>
            <a:gdLst/>
            <a:ahLst/>
            <a:cxnLst/>
            <a:rect l="l" t="t" r="r" b="b"/>
            <a:pathLst>
              <a:path w="1207135" h="480060">
                <a:moveTo>
                  <a:pt x="0" y="248411"/>
                </a:moveTo>
                <a:lnTo>
                  <a:pt x="603503" y="0"/>
                </a:lnTo>
                <a:lnTo>
                  <a:pt x="1207007" y="248411"/>
                </a:lnTo>
                <a:lnTo>
                  <a:pt x="603503" y="480059"/>
                </a:lnTo>
                <a:lnTo>
                  <a:pt x="0" y="248411"/>
                </a:lnTo>
                <a:close/>
              </a:path>
            </a:pathLst>
          </a:custGeom>
          <a:ln w="10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77712" y="3668279"/>
            <a:ext cx="1209039" cy="480059"/>
          </a:xfrm>
          <a:custGeom>
            <a:avLst/>
            <a:gdLst/>
            <a:ahLst/>
            <a:cxnLst/>
            <a:rect l="l" t="t" r="r" b="b"/>
            <a:pathLst>
              <a:path w="1209040" h="480060">
                <a:moveTo>
                  <a:pt x="603503" y="0"/>
                </a:moveTo>
                <a:lnTo>
                  <a:pt x="0" y="248411"/>
                </a:lnTo>
                <a:lnTo>
                  <a:pt x="603503" y="480059"/>
                </a:lnTo>
                <a:lnTo>
                  <a:pt x="1208531" y="248411"/>
                </a:lnTo>
                <a:lnTo>
                  <a:pt x="603503" y="0"/>
                </a:lnTo>
                <a:close/>
              </a:path>
            </a:pathLst>
          </a:custGeom>
          <a:solidFill>
            <a:srgbClr val="CBEE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77712" y="3668279"/>
            <a:ext cx="1209039" cy="480059"/>
          </a:xfrm>
          <a:custGeom>
            <a:avLst/>
            <a:gdLst/>
            <a:ahLst/>
            <a:cxnLst/>
            <a:rect l="l" t="t" r="r" b="b"/>
            <a:pathLst>
              <a:path w="1209040" h="480060">
                <a:moveTo>
                  <a:pt x="0" y="248411"/>
                </a:moveTo>
                <a:lnTo>
                  <a:pt x="603503" y="0"/>
                </a:lnTo>
                <a:lnTo>
                  <a:pt x="1208531" y="248411"/>
                </a:lnTo>
                <a:lnTo>
                  <a:pt x="603503" y="480059"/>
                </a:lnTo>
                <a:lnTo>
                  <a:pt x="0" y="248411"/>
                </a:lnTo>
                <a:close/>
              </a:path>
            </a:pathLst>
          </a:custGeom>
          <a:ln w="10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44340" y="2589288"/>
            <a:ext cx="93345" cy="130175"/>
          </a:xfrm>
          <a:custGeom>
            <a:avLst/>
            <a:gdLst/>
            <a:ahLst/>
            <a:cxnLst/>
            <a:rect l="l" t="t" r="r" b="b"/>
            <a:pathLst>
              <a:path w="93345" h="130175">
                <a:moveTo>
                  <a:pt x="76409" y="117347"/>
                </a:moveTo>
                <a:lnTo>
                  <a:pt x="16763" y="117347"/>
                </a:lnTo>
                <a:lnTo>
                  <a:pt x="23356" y="124085"/>
                </a:lnTo>
                <a:lnTo>
                  <a:pt x="36265" y="130007"/>
                </a:lnTo>
                <a:lnTo>
                  <a:pt x="55853" y="128119"/>
                </a:lnTo>
                <a:lnTo>
                  <a:pt x="70648" y="122173"/>
                </a:lnTo>
                <a:lnTo>
                  <a:pt x="76409" y="117347"/>
                </a:lnTo>
                <a:close/>
              </a:path>
              <a:path w="93345" h="130175">
                <a:moveTo>
                  <a:pt x="16763" y="0"/>
                </a:moveTo>
                <a:lnTo>
                  <a:pt x="0" y="0"/>
                </a:lnTo>
                <a:lnTo>
                  <a:pt x="0" y="129539"/>
                </a:lnTo>
                <a:lnTo>
                  <a:pt x="16763" y="129539"/>
                </a:lnTo>
                <a:lnTo>
                  <a:pt x="16763" y="117347"/>
                </a:lnTo>
                <a:lnTo>
                  <a:pt x="76409" y="117347"/>
                </a:lnTo>
                <a:lnTo>
                  <a:pt x="77787" y="116193"/>
                </a:lnTo>
                <a:lnTo>
                  <a:pt x="53994" y="116193"/>
                </a:lnTo>
                <a:lnTo>
                  <a:pt x="39290" y="115456"/>
                </a:lnTo>
                <a:lnTo>
                  <a:pt x="27323" y="110651"/>
                </a:lnTo>
                <a:lnTo>
                  <a:pt x="19389" y="100531"/>
                </a:lnTo>
                <a:lnTo>
                  <a:pt x="18637" y="83494"/>
                </a:lnTo>
                <a:lnTo>
                  <a:pt x="20206" y="68624"/>
                </a:lnTo>
                <a:lnTo>
                  <a:pt x="24983" y="56949"/>
                </a:lnTo>
                <a:lnTo>
                  <a:pt x="33857" y="49495"/>
                </a:lnTo>
                <a:lnTo>
                  <a:pt x="82697" y="49495"/>
                </a:lnTo>
                <a:lnTo>
                  <a:pt x="80728" y="47243"/>
                </a:lnTo>
                <a:lnTo>
                  <a:pt x="16763" y="47243"/>
                </a:lnTo>
                <a:lnTo>
                  <a:pt x="16763" y="0"/>
                </a:lnTo>
                <a:close/>
              </a:path>
              <a:path w="93345" h="130175">
                <a:moveTo>
                  <a:pt x="82697" y="49495"/>
                </a:moveTo>
                <a:lnTo>
                  <a:pt x="33857" y="49495"/>
                </a:lnTo>
                <a:lnTo>
                  <a:pt x="55394" y="51484"/>
                </a:lnTo>
                <a:lnTo>
                  <a:pt x="67611" y="58820"/>
                </a:lnTo>
                <a:lnTo>
                  <a:pt x="73143" y="68902"/>
                </a:lnTo>
                <a:lnTo>
                  <a:pt x="74626" y="79129"/>
                </a:lnTo>
                <a:lnTo>
                  <a:pt x="74675" y="82295"/>
                </a:lnTo>
                <a:lnTo>
                  <a:pt x="72245" y="97595"/>
                </a:lnTo>
                <a:lnTo>
                  <a:pt x="65218" y="109359"/>
                </a:lnTo>
                <a:lnTo>
                  <a:pt x="53994" y="116193"/>
                </a:lnTo>
                <a:lnTo>
                  <a:pt x="77787" y="116193"/>
                </a:lnTo>
                <a:lnTo>
                  <a:pt x="81205" y="113330"/>
                </a:lnTo>
                <a:lnTo>
                  <a:pt x="88074" y="102747"/>
                </a:lnTo>
                <a:lnTo>
                  <a:pt x="91809" y="91585"/>
                </a:lnTo>
                <a:lnTo>
                  <a:pt x="92963" y="81001"/>
                </a:lnTo>
                <a:lnTo>
                  <a:pt x="91081" y="65745"/>
                </a:lnTo>
                <a:lnTo>
                  <a:pt x="85617" y="52834"/>
                </a:lnTo>
                <a:lnTo>
                  <a:pt x="82697" y="49495"/>
                </a:lnTo>
                <a:close/>
              </a:path>
              <a:path w="93345" h="130175">
                <a:moveTo>
                  <a:pt x="50481" y="33554"/>
                </a:moveTo>
                <a:lnTo>
                  <a:pt x="35941" y="35340"/>
                </a:lnTo>
                <a:lnTo>
                  <a:pt x="25002" y="40750"/>
                </a:lnTo>
                <a:lnTo>
                  <a:pt x="16763" y="47243"/>
                </a:lnTo>
                <a:lnTo>
                  <a:pt x="80728" y="47243"/>
                </a:lnTo>
                <a:lnTo>
                  <a:pt x="76846" y="42805"/>
                </a:lnTo>
                <a:lnTo>
                  <a:pt x="65042" y="36199"/>
                </a:lnTo>
                <a:lnTo>
                  <a:pt x="50481" y="335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352648" y="2623062"/>
            <a:ext cx="99060" cy="97790"/>
          </a:xfrm>
          <a:custGeom>
            <a:avLst/>
            <a:gdLst/>
            <a:ahLst/>
            <a:cxnLst/>
            <a:rect l="l" t="t" r="r" b="b"/>
            <a:pathLst>
              <a:path w="99060" h="97789">
                <a:moveTo>
                  <a:pt x="98955" y="86671"/>
                </a:moveTo>
                <a:lnTo>
                  <a:pt x="65549" y="86671"/>
                </a:lnTo>
                <a:lnTo>
                  <a:pt x="69999" y="89668"/>
                </a:lnTo>
                <a:lnTo>
                  <a:pt x="73047" y="97288"/>
                </a:lnTo>
                <a:lnTo>
                  <a:pt x="94383" y="97288"/>
                </a:lnTo>
                <a:lnTo>
                  <a:pt x="95907" y="95764"/>
                </a:lnTo>
                <a:lnTo>
                  <a:pt x="98955" y="95764"/>
                </a:lnTo>
                <a:lnTo>
                  <a:pt x="98955" y="86671"/>
                </a:lnTo>
                <a:close/>
              </a:path>
              <a:path w="99060" h="97789">
                <a:moveTo>
                  <a:pt x="81882" y="12769"/>
                </a:moveTo>
                <a:lnTo>
                  <a:pt x="36506" y="12769"/>
                </a:lnTo>
                <a:lnTo>
                  <a:pt x="57067" y="14195"/>
                </a:lnTo>
                <a:lnTo>
                  <a:pt x="67377" y="19546"/>
                </a:lnTo>
                <a:lnTo>
                  <a:pt x="69999" y="36328"/>
                </a:lnTo>
                <a:lnTo>
                  <a:pt x="60855" y="39376"/>
                </a:lnTo>
                <a:lnTo>
                  <a:pt x="31899" y="42424"/>
                </a:lnTo>
                <a:lnTo>
                  <a:pt x="12156" y="48289"/>
                </a:lnTo>
                <a:lnTo>
                  <a:pt x="2774" y="57873"/>
                </a:lnTo>
                <a:lnTo>
                  <a:pt x="0" y="67425"/>
                </a:lnTo>
                <a:lnTo>
                  <a:pt x="3043" y="81597"/>
                </a:lnTo>
                <a:lnTo>
                  <a:pt x="11654" y="91401"/>
                </a:lnTo>
                <a:lnTo>
                  <a:pt x="24790" y="96547"/>
                </a:lnTo>
                <a:lnTo>
                  <a:pt x="43896" y="95532"/>
                </a:lnTo>
                <a:lnTo>
                  <a:pt x="56991" y="91929"/>
                </a:lnTo>
                <a:lnTo>
                  <a:pt x="65549" y="86671"/>
                </a:lnTo>
                <a:lnTo>
                  <a:pt x="98955" y="86671"/>
                </a:lnTo>
                <a:lnTo>
                  <a:pt x="98955" y="84979"/>
                </a:lnTo>
                <a:lnTo>
                  <a:pt x="39540" y="84979"/>
                </a:lnTo>
                <a:lnTo>
                  <a:pt x="23247" y="81253"/>
                </a:lnTo>
                <a:lnTo>
                  <a:pt x="18247" y="70414"/>
                </a:lnTo>
                <a:lnTo>
                  <a:pt x="25004" y="57024"/>
                </a:lnTo>
                <a:lnTo>
                  <a:pt x="37648" y="53151"/>
                </a:lnTo>
                <a:lnTo>
                  <a:pt x="58441" y="50242"/>
                </a:lnTo>
                <a:lnTo>
                  <a:pt x="67529" y="48747"/>
                </a:lnTo>
                <a:lnTo>
                  <a:pt x="86763" y="48747"/>
                </a:lnTo>
                <a:lnTo>
                  <a:pt x="86763" y="25660"/>
                </a:lnTo>
                <a:lnTo>
                  <a:pt x="81882" y="12769"/>
                </a:lnTo>
                <a:close/>
              </a:path>
              <a:path w="99060" h="97789">
                <a:moveTo>
                  <a:pt x="86763" y="48747"/>
                </a:moveTo>
                <a:lnTo>
                  <a:pt x="67529" y="48747"/>
                </a:lnTo>
                <a:lnTo>
                  <a:pt x="69999" y="62236"/>
                </a:lnTo>
                <a:lnTo>
                  <a:pt x="65587" y="72955"/>
                </a:lnTo>
                <a:lnTo>
                  <a:pt x="54406" y="81096"/>
                </a:lnTo>
                <a:lnTo>
                  <a:pt x="39540" y="84979"/>
                </a:lnTo>
                <a:lnTo>
                  <a:pt x="98955" y="84979"/>
                </a:lnTo>
                <a:lnTo>
                  <a:pt x="98955" y="83572"/>
                </a:lnTo>
                <a:lnTo>
                  <a:pt x="88287" y="83572"/>
                </a:lnTo>
                <a:lnTo>
                  <a:pt x="86763" y="82048"/>
                </a:lnTo>
                <a:lnTo>
                  <a:pt x="86763" y="48747"/>
                </a:lnTo>
                <a:close/>
              </a:path>
              <a:path w="99060" h="97789">
                <a:moveTo>
                  <a:pt x="54397" y="0"/>
                </a:moveTo>
                <a:lnTo>
                  <a:pt x="35932" y="1021"/>
                </a:lnTo>
                <a:lnTo>
                  <a:pt x="21678" y="4707"/>
                </a:lnTo>
                <a:lnTo>
                  <a:pt x="11657" y="11508"/>
                </a:lnTo>
                <a:lnTo>
                  <a:pt x="5891" y="21873"/>
                </a:lnTo>
                <a:lnTo>
                  <a:pt x="21231" y="30232"/>
                </a:lnTo>
                <a:lnTo>
                  <a:pt x="24569" y="20112"/>
                </a:lnTo>
                <a:lnTo>
                  <a:pt x="36506" y="12769"/>
                </a:lnTo>
                <a:lnTo>
                  <a:pt x="81882" y="12769"/>
                </a:lnTo>
                <a:lnTo>
                  <a:pt x="80932" y="10260"/>
                </a:lnTo>
                <a:lnTo>
                  <a:pt x="67910" y="2600"/>
                </a:lnTo>
                <a:lnTo>
                  <a:pt x="54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63795" y="2625474"/>
            <a:ext cx="85725" cy="94615"/>
          </a:xfrm>
          <a:custGeom>
            <a:avLst/>
            <a:gdLst/>
            <a:ahLst/>
            <a:cxnLst/>
            <a:rect l="l" t="t" r="r" b="b"/>
            <a:pathLst>
              <a:path w="85725" h="94614">
                <a:moveTo>
                  <a:pt x="0" y="62873"/>
                </a:moveTo>
                <a:lnTo>
                  <a:pt x="1525" y="71436"/>
                </a:lnTo>
                <a:lnTo>
                  <a:pt x="5960" y="81051"/>
                </a:lnTo>
                <a:lnTo>
                  <a:pt x="16213" y="89455"/>
                </a:lnTo>
                <a:lnTo>
                  <a:pt x="35195" y="94384"/>
                </a:lnTo>
                <a:lnTo>
                  <a:pt x="54266" y="93227"/>
                </a:lnTo>
                <a:lnTo>
                  <a:pt x="69132" y="89207"/>
                </a:lnTo>
                <a:lnTo>
                  <a:pt x="79614" y="82437"/>
                </a:lnTo>
                <a:lnTo>
                  <a:pt x="80466" y="81082"/>
                </a:lnTo>
                <a:lnTo>
                  <a:pt x="48156" y="81082"/>
                </a:lnTo>
                <a:lnTo>
                  <a:pt x="27132" y="77458"/>
                </a:lnTo>
                <a:lnTo>
                  <a:pt x="18879" y="69549"/>
                </a:lnTo>
                <a:lnTo>
                  <a:pt x="0" y="62873"/>
                </a:lnTo>
                <a:close/>
              </a:path>
              <a:path w="85725" h="94614">
                <a:moveTo>
                  <a:pt x="43451" y="0"/>
                </a:moveTo>
                <a:lnTo>
                  <a:pt x="27149" y="1938"/>
                </a:lnTo>
                <a:lnTo>
                  <a:pt x="15082" y="6260"/>
                </a:lnTo>
                <a:lnTo>
                  <a:pt x="7191" y="12903"/>
                </a:lnTo>
                <a:lnTo>
                  <a:pt x="3418" y="21807"/>
                </a:lnTo>
                <a:lnTo>
                  <a:pt x="6705" y="36625"/>
                </a:lnTo>
                <a:lnTo>
                  <a:pt x="16271" y="44663"/>
                </a:lnTo>
                <a:lnTo>
                  <a:pt x="48767" y="52205"/>
                </a:lnTo>
                <a:lnTo>
                  <a:pt x="64007" y="56777"/>
                </a:lnTo>
                <a:lnTo>
                  <a:pt x="68579" y="58301"/>
                </a:lnTo>
                <a:lnTo>
                  <a:pt x="68579" y="65921"/>
                </a:lnTo>
                <a:lnTo>
                  <a:pt x="62119" y="76957"/>
                </a:lnTo>
                <a:lnTo>
                  <a:pt x="48156" y="81082"/>
                </a:lnTo>
                <a:lnTo>
                  <a:pt x="80466" y="81082"/>
                </a:lnTo>
                <a:lnTo>
                  <a:pt x="85532" y="73032"/>
                </a:lnTo>
                <a:lnTo>
                  <a:pt x="84447" y="58142"/>
                </a:lnTo>
                <a:lnTo>
                  <a:pt x="78439" y="48974"/>
                </a:lnTo>
                <a:lnTo>
                  <a:pt x="66707" y="43068"/>
                </a:lnTo>
                <a:lnTo>
                  <a:pt x="39623" y="36965"/>
                </a:lnTo>
                <a:lnTo>
                  <a:pt x="27431" y="33917"/>
                </a:lnTo>
                <a:lnTo>
                  <a:pt x="19811" y="30869"/>
                </a:lnTo>
                <a:lnTo>
                  <a:pt x="19811" y="12581"/>
                </a:lnTo>
                <a:lnTo>
                  <a:pt x="36575" y="11057"/>
                </a:lnTo>
                <a:lnTo>
                  <a:pt x="78047" y="11057"/>
                </a:lnTo>
                <a:lnTo>
                  <a:pt x="77144" y="9404"/>
                </a:lnTo>
                <a:lnTo>
                  <a:pt x="64047" y="506"/>
                </a:lnTo>
                <a:lnTo>
                  <a:pt x="43451" y="0"/>
                </a:lnTo>
                <a:close/>
              </a:path>
              <a:path w="85725" h="94614">
                <a:moveTo>
                  <a:pt x="78047" y="11057"/>
                </a:moveTo>
                <a:lnTo>
                  <a:pt x="41147" y="11057"/>
                </a:lnTo>
                <a:lnTo>
                  <a:pt x="60306" y="15034"/>
                </a:lnTo>
                <a:lnTo>
                  <a:pt x="66268" y="23289"/>
                </a:lnTo>
                <a:lnTo>
                  <a:pt x="83819" y="26297"/>
                </a:lnTo>
                <a:lnTo>
                  <a:pt x="82679" y="19533"/>
                </a:lnTo>
                <a:lnTo>
                  <a:pt x="78047" y="110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65921" y="2623397"/>
            <a:ext cx="96520" cy="97155"/>
          </a:xfrm>
          <a:custGeom>
            <a:avLst/>
            <a:gdLst/>
            <a:ahLst/>
            <a:cxnLst/>
            <a:rect l="l" t="t" r="r" b="b"/>
            <a:pathLst>
              <a:path w="96520" h="97155">
                <a:moveTo>
                  <a:pt x="58641" y="0"/>
                </a:moveTo>
                <a:lnTo>
                  <a:pt x="14133" y="13846"/>
                </a:lnTo>
                <a:lnTo>
                  <a:pt x="0" y="48181"/>
                </a:lnTo>
                <a:lnTo>
                  <a:pt x="1860" y="63398"/>
                </a:lnTo>
                <a:lnTo>
                  <a:pt x="7262" y="76278"/>
                </a:lnTo>
                <a:lnTo>
                  <a:pt x="15905" y="86401"/>
                </a:lnTo>
                <a:lnTo>
                  <a:pt x="27490" y="93350"/>
                </a:lnTo>
                <a:lnTo>
                  <a:pt x="41716" y="96705"/>
                </a:lnTo>
                <a:lnTo>
                  <a:pt x="60711" y="95833"/>
                </a:lnTo>
                <a:lnTo>
                  <a:pt x="71473" y="93305"/>
                </a:lnTo>
                <a:lnTo>
                  <a:pt x="86063" y="82013"/>
                </a:lnTo>
                <a:lnTo>
                  <a:pt x="86253" y="81717"/>
                </a:lnTo>
                <a:lnTo>
                  <a:pt x="59992" y="81717"/>
                </a:lnTo>
                <a:lnTo>
                  <a:pt x="41557" y="80728"/>
                </a:lnTo>
                <a:lnTo>
                  <a:pt x="28755" y="75731"/>
                </a:lnTo>
                <a:lnTo>
                  <a:pt x="21152" y="66982"/>
                </a:lnTo>
                <a:lnTo>
                  <a:pt x="18312" y="54740"/>
                </a:lnTo>
                <a:lnTo>
                  <a:pt x="95994" y="52758"/>
                </a:lnTo>
                <a:lnTo>
                  <a:pt x="94873" y="40566"/>
                </a:lnTo>
                <a:lnTo>
                  <a:pt x="18270" y="40566"/>
                </a:lnTo>
                <a:lnTo>
                  <a:pt x="21900" y="28229"/>
                </a:lnTo>
                <a:lnTo>
                  <a:pt x="31522" y="18338"/>
                </a:lnTo>
                <a:lnTo>
                  <a:pt x="45235" y="13335"/>
                </a:lnTo>
                <a:lnTo>
                  <a:pt x="83595" y="13335"/>
                </a:lnTo>
                <a:lnTo>
                  <a:pt x="82547" y="11802"/>
                </a:lnTo>
                <a:lnTo>
                  <a:pt x="72088" y="4099"/>
                </a:lnTo>
                <a:lnTo>
                  <a:pt x="58641" y="0"/>
                </a:lnTo>
                <a:close/>
              </a:path>
              <a:path w="96520" h="97155">
                <a:moveTo>
                  <a:pt x="77706" y="64950"/>
                </a:moveTo>
                <a:lnTo>
                  <a:pt x="72136" y="74328"/>
                </a:lnTo>
                <a:lnTo>
                  <a:pt x="59992" y="81717"/>
                </a:lnTo>
                <a:lnTo>
                  <a:pt x="86253" y="81717"/>
                </a:lnTo>
                <a:lnTo>
                  <a:pt x="92939" y="71303"/>
                </a:lnTo>
                <a:lnTo>
                  <a:pt x="77706" y="64950"/>
                </a:lnTo>
                <a:close/>
              </a:path>
              <a:path w="96520" h="97155">
                <a:moveTo>
                  <a:pt x="83595" y="13335"/>
                </a:moveTo>
                <a:lnTo>
                  <a:pt x="45235" y="13335"/>
                </a:lnTo>
                <a:lnTo>
                  <a:pt x="63109" y="16492"/>
                </a:lnTo>
                <a:lnTo>
                  <a:pt x="73334" y="24850"/>
                </a:lnTo>
                <a:lnTo>
                  <a:pt x="77435" y="36203"/>
                </a:lnTo>
                <a:lnTo>
                  <a:pt x="18270" y="40566"/>
                </a:lnTo>
                <a:lnTo>
                  <a:pt x="94873" y="40566"/>
                </a:lnTo>
                <a:lnTo>
                  <a:pt x="94500" y="36510"/>
                </a:lnTo>
                <a:lnTo>
                  <a:pt x="90018" y="22732"/>
                </a:lnTo>
                <a:lnTo>
                  <a:pt x="83595" y="133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628889" y="5302513"/>
            <a:ext cx="140335" cy="95885"/>
          </a:xfrm>
          <a:custGeom>
            <a:avLst/>
            <a:gdLst/>
            <a:ahLst/>
            <a:cxnLst/>
            <a:rect l="l" t="t" r="r" b="b"/>
            <a:pathLst>
              <a:path w="140334" h="95885">
                <a:moveTo>
                  <a:pt x="16763" y="2535"/>
                </a:moveTo>
                <a:lnTo>
                  <a:pt x="0" y="2535"/>
                </a:lnTo>
                <a:lnTo>
                  <a:pt x="0" y="95499"/>
                </a:lnTo>
                <a:lnTo>
                  <a:pt x="16763" y="95499"/>
                </a:lnTo>
                <a:lnTo>
                  <a:pt x="16763" y="45207"/>
                </a:lnTo>
                <a:lnTo>
                  <a:pt x="21056" y="27780"/>
                </a:lnTo>
                <a:lnTo>
                  <a:pt x="31076" y="18349"/>
                </a:lnTo>
                <a:lnTo>
                  <a:pt x="42540" y="14898"/>
                </a:lnTo>
                <a:lnTo>
                  <a:pt x="57911" y="14727"/>
                </a:lnTo>
                <a:lnTo>
                  <a:pt x="136290" y="14727"/>
                </a:lnTo>
                <a:lnTo>
                  <a:pt x="136134" y="14059"/>
                </a:lnTo>
                <a:lnTo>
                  <a:pt x="135841" y="13764"/>
                </a:lnTo>
                <a:lnTo>
                  <a:pt x="78705" y="13764"/>
                </a:lnTo>
                <a:lnTo>
                  <a:pt x="77730" y="12875"/>
                </a:lnTo>
                <a:lnTo>
                  <a:pt x="19931" y="12875"/>
                </a:lnTo>
                <a:lnTo>
                  <a:pt x="16763" y="2535"/>
                </a:lnTo>
                <a:close/>
              </a:path>
              <a:path w="140334" h="95885">
                <a:moveTo>
                  <a:pt x="136290" y="14727"/>
                </a:moveTo>
                <a:lnTo>
                  <a:pt x="57911" y="14727"/>
                </a:lnTo>
                <a:lnTo>
                  <a:pt x="60959" y="23871"/>
                </a:lnTo>
                <a:lnTo>
                  <a:pt x="60959" y="95499"/>
                </a:lnTo>
                <a:lnTo>
                  <a:pt x="79247" y="95499"/>
                </a:lnTo>
                <a:lnTo>
                  <a:pt x="79247" y="39111"/>
                </a:lnTo>
                <a:lnTo>
                  <a:pt x="83208" y="26250"/>
                </a:lnTo>
                <a:lnTo>
                  <a:pt x="93566" y="17043"/>
                </a:lnTo>
                <a:lnTo>
                  <a:pt x="136831" y="17043"/>
                </a:lnTo>
                <a:lnTo>
                  <a:pt x="136290" y="14727"/>
                </a:lnTo>
                <a:close/>
              </a:path>
              <a:path w="140334" h="95885">
                <a:moveTo>
                  <a:pt x="136831" y="17043"/>
                </a:moveTo>
                <a:lnTo>
                  <a:pt x="93566" y="17043"/>
                </a:lnTo>
                <a:lnTo>
                  <a:pt x="112557" y="18235"/>
                </a:lnTo>
                <a:lnTo>
                  <a:pt x="121319" y="25196"/>
                </a:lnTo>
                <a:lnTo>
                  <a:pt x="123443" y="36058"/>
                </a:lnTo>
                <a:lnTo>
                  <a:pt x="123443" y="95499"/>
                </a:lnTo>
                <a:lnTo>
                  <a:pt x="140207" y="95499"/>
                </a:lnTo>
                <a:lnTo>
                  <a:pt x="140207" y="31491"/>
                </a:lnTo>
                <a:lnTo>
                  <a:pt x="136831" y="17043"/>
                </a:lnTo>
                <a:close/>
              </a:path>
              <a:path w="140334" h="95885">
                <a:moveTo>
                  <a:pt x="114454" y="0"/>
                </a:moveTo>
                <a:lnTo>
                  <a:pt x="98330" y="1585"/>
                </a:lnTo>
                <a:lnTo>
                  <a:pt x="87266" y="6539"/>
                </a:lnTo>
                <a:lnTo>
                  <a:pt x="78705" y="13764"/>
                </a:lnTo>
                <a:lnTo>
                  <a:pt x="135841" y="13764"/>
                </a:lnTo>
                <a:lnTo>
                  <a:pt x="126337" y="4168"/>
                </a:lnTo>
                <a:lnTo>
                  <a:pt x="114454" y="0"/>
                </a:lnTo>
                <a:close/>
              </a:path>
              <a:path w="140334" h="95885">
                <a:moveTo>
                  <a:pt x="60387" y="1015"/>
                </a:moveTo>
                <a:lnTo>
                  <a:pt x="39818" y="2338"/>
                </a:lnTo>
                <a:lnTo>
                  <a:pt x="27136" y="7118"/>
                </a:lnTo>
                <a:lnTo>
                  <a:pt x="19931" y="12875"/>
                </a:lnTo>
                <a:lnTo>
                  <a:pt x="77730" y="12875"/>
                </a:lnTo>
                <a:lnTo>
                  <a:pt x="71846" y="7509"/>
                </a:lnTo>
                <a:lnTo>
                  <a:pt x="60387" y="10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793496" y="5302503"/>
            <a:ext cx="93345" cy="99060"/>
          </a:xfrm>
          <a:custGeom>
            <a:avLst/>
            <a:gdLst/>
            <a:ahLst/>
            <a:cxnLst/>
            <a:rect l="l" t="t" r="r" b="b"/>
            <a:pathLst>
              <a:path w="93345" h="99060">
                <a:moveTo>
                  <a:pt x="57441" y="0"/>
                </a:moveTo>
                <a:lnTo>
                  <a:pt x="12834" y="14633"/>
                </a:lnTo>
                <a:lnTo>
                  <a:pt x="0" y="49719"/>
                </a:lnTo>
                <a:lnTo>
                  <a:pt x="1818" y="65402"/>
                </a:lnTo>
                <a:lnTo>
                  <a:pt x="7115" y="78576"/>
                </a:lnTo>
                <a:lnTo>
                  <a:pt x="15628" y="88784"/>
                </a:lnTo>
                <a:lnTo>
                  <a:pt x="27095" y="95570"/>
                </a:lnTo>
                <a:lnTo>
                  <a:pt x="41252" y="98480"/>
                </a:lnTo>
                <a:lnTo>
                  <a:pt x="59781" y="97323"/>
                </a:lnTo>
                <a:lnTo>
                  <a:pt x="70229" y="94420"/>
                </a:lnTo>
                <a:lnTo>
                  <a:pt x="83099" y="83681"/>
                </a:lnTo>
                <a:lnTo>
                  <a:pt x="57845" y="83681"/>
                </a:lnTo>
                <a:lnTo>
                  <a:pt x="38784" y="82366"/>
                </a:lnTo>
                <a:lnTo>
                  <a:pt x="26599" y="76845"/>
                </a:lnTo>
                <a:lnTo>
                  <a:pt x="20145" y="67374"/>
                </a:lnTo>
                <a:lnTo>
                  <a:pt x="92948" y="54360"/>
                </a:lnTo>
                <a:lnTo>
                  <a:pt x="91801" y="40644"/>
                </a:lnTo>
                <a:lnTo>
                  <a:pt x="18272" y="40644"/>
                </a:lnTo>
                <a:lnTo>
                  <a:pt x="21723" y="28397"/>
                </a:lnTo>
                <a:lnTo>
                  <a:pt x="31380" y="18600"/>
                </a:lnTo>
                <a:lnTo>
                  <a:pt x="84277" y="18600"/>
                </a:lnTo>
                <a:lnTo>
                  <a:pt x="80333" y="12232"/>
                </a:lnTo>
                <a:lnTo>
                  <a:pt x="70372" y="4196"/>
                </a:lnTo>
                <a:lnTo>
                  <a:pt x="57441" y="0"/>
                </a:lnTo>
                <a:close/>
              </a:path>
              <a:path w="93345" h="99060">
                <a:moveTo>
                  <a:pt x="74660" y="66552"/>
                </a:moveTo>
                <a:lnTo>
                  <a:pt x="70358" y="76293"/>
                </a:lnTo>
                <a:lnTo>
                  <a:pt x="57845" y="83681"/>
                </a:lnTo>
                <a:lnTo>
                  <a:pt x="83099" y="83681"/>
                </a:lnTo>
                <a:lnTo>
                  <a:pt x="83918" y="82997"/>
                </a:lnTo>
                <a:lnTo>
                  <a:pt x="90235" y="72111"/>
                </a:lnTo>
                <a:lnTo>
                  <a:pt x="74660" y="66552"/>
                </a:lnTo>
                <a:close/>
              </a:path>
              <a:path w="93345" h="99060">
                <a:moveTo>
                  <a:pt x="84277" y="18600"/>
                </a:moveTo>
                <a:lnTo>
                  <a:pt x="31380" y="18600"/>
                </a:lnTo>
                <a:lnTo>
                  <a:pt x="53251" y="18610"/>
                </a:lnTo>
                <a:lnTo>
                  <a:pt x="66338" y="23166"/>
                </a:lnTo>
                <a:lnTo>
                  <a:pt x="72762" y="30647"/>
                </a:lnTo>
                <a:lnTo>
                  <a:pt x="74639" y="39435"/>
                </a:lnTo>
                <a:lnTo>
                  <a:pt x="18272" y="40644"/>
                </a:lnTo>
                <a:lnTo>
                  <a:pt x="91801" y="40644"/>
                </a:lnTo>
                <a:lnTo>
                  <a:pt x="91565" y="37817"/>
                </a:lnTo>
                <a:lnTo>
                  <a:pt x="87378" y="23607"/>
                </a:lnTo>
                <a:lnTo>
                  <a:pt x="84277" y="1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909304" y="5302513"/>
            <a:ext cx="142240" cy="95885"/>
          </a:xfrm>
          <a:custGeom>
            <a:avLst/>
            <a:gdLst/>
            <a:ahLst/>
            <a:cxnLst/>
            <a:rect l="l" t="t" r="r" b="b"/>
            <a:pathLst>
              <a:path w="142240" h="95885">
                <a:moveTo>
                  <a:pt x="16763" y="2535"/>
                </a:moveTo>
                <a:lnTo>
                  <a:pt x="0" y="2535"/>
                </a:lnTo>
                <a:lnTo>
                  <a:pt x="0" y="95499"/>
                </a:lnTo>
                <a:lnTo>
                  <a:pt x="18287" y="95499"/>
                </a:lnTo>
                <a:lnTo>
                  <a:pt x="18287" y="45207"/>
                </a:lnTo>
                <a:lnTo>
                  <a:pt x="22432" y="27452"/>
                </a:lnTo>
                <a:lnTo>
                  <a:pt x="32150" y="18049"/>
                </a:lnTo>
                <a:lnTo>
                  <a:pt x="43367" y="14824"/>
                </a:lnTo>
                <a:lnTo>
                  <a:pt x="137341" y="14824"/>
                </a:lnTo>
                <a:lnTo>
                  <a:pt x="137206" y="14311"/>
                </a:lnTo>
                <a:lnTo>
                  <a:pt x="79368" y="14311"/>
                </a:lnTo>
                <a:lnTo>
                  <a:pt x="77616" y="12807"/>
                </a:lnTo>
                <a:lnTo>
                  <a:pt x="20144" y="12807"/>
                </a:lnTo>
                <a:lnTo>
                  <a:pt x="16763" y="2535"/>
                </a:lnTo>
                <a:close/>
              </a:path>
              <a:path w="142240" h="95885">
                <a:moveTo>
                  <a:pt x="137341" y="14824"/>
                </a:moveTo>
                <a:lnTo>
                  <a:pt x="43367" y="14824"/>
                </a:lnTo>
                <a:lnTo>
                  <a:pt x="58922" y="20230"/>
                </a:lnTo>
                <a:lnTo>
                  <a:pt x="62483" y="31411"/>
                </a:lnTo>
                <a:lnTo>
                  <a:pt x="62483" y="95499"/>
                </a:lnTo>
                <a:lnTo>
                  <a:pt x="79247" y="95499"/>
                </a:lnTo>
                <a:lnTo>
                  <a:pt x="79247" y="39111"/>
                </a:lnTo>
                <a:lnTo>
                  <a:pt x="82816" y="26250"/>
                </a:lnTo>
                <a:lnTo>
                  <a:pt x="92912" y="17043"/>
                </a:lnTo>
                <a:lnTo>
                  <a:pt x="137926" y="17043"/>
                </a:lnTo>
                <a:lnTo>
                  <a:pt x="137341" y="14824"/>
                </a:lnTo>
                <a:close/>
              </a:path>
              <a:path w="142240" h="95885">
                <a:moveTo>
                  <a:pt x="137926" y="17043"/>
                </a:moveTo>
                <a:lnTo>
                  <a:pt x="92912" y="17043"/>
                </a:lnTo>
                <a:lnTo>
                  <a:pt x="112130" y="18050"/>
                </a:lnTo>
                <a:lnTo>
                  <a:pt x="121911" y="24410"/>
                </a:lnTo>
                <a:lnTo>
                  <a:pt x="124932" y="34487"/>
                </a:lnTo>
                <a:lnTo>
                  <a:pt x="124967" y="95499"/>
                </a:lnTo>
                <a:lnTo>
                  <a:pt x="141731" y="95499"/>
                </a:lnTo>
                <a:lnTo>
                  <a:pt x="141710" y="31411"/>
                </a:lnTo>
                <a:lnTo>
                  <a:pt x="137926" y="17043"/>
                </a:lnTo>
                <a:close/>
              </a:path>
              <a:path w="142240" h="95885">
                <a:moveTo>
                  <a:pt x="114952" y="0"/>
                </a:moveTo>
                <a:lnTo>
                  <a:pt x="98242" y="1664"/>
                </a:lnTo>
                <a:lnTo>
                  <a:pt x="87231" y="6826"/>
                </a:lnTo>
                <a:lnTo>
                  <a:pt x="79368" y="14311"/>
                </a:lnTo>
                <a:lnTo>
                  <a:pt x="137206" y="14311"/>
                </a:lnTo>
                <a:lnTo>
                  <a:pt x="137140" y="14059"/>
                </a:lnTo>
                <a:lnTo>
                  <a:pt x="126597" y="4168"/>
                </a:lnTo>
                <a:lnTo>
                  <a:pt x="114952" y="0"/>
                </a:lnTo>
                <a:close/>
              </a:path>
              <a:path w="142240" h="95885">
                <a:moveTo>
                  <a:pt x="60505" y="1257"/>
                </a:moveTo>
                <a:lnTo>
                  <a:pt x="40590" y="2419"/>
                </a:lnTo>
                <a:lnTo>
                  <a:pt x="27759" y="7094"/>
                </a:lnTo>
                <a:lnTo>
                  <a:pt x="20144" y="12807"/>
                </a:lnTo>
                <a:lnTo>
                  <a:pt x="77616" y="12807"/>
                </a:lnTo>
                <a:lnTo>
                  <a:pt x="71811" y="7824"/>
                </a:lnTo>
                <a:lnTo>
                  <a:pt x="60505" y="12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072372" y="5302560"/>
            <a:ext cx="97790" cy="98425"/>
          </a:xfrm>
          <a:custGeom>
            <a:avLst/>
            <a:gdLst/>
            <a:ahLst/>
            <a:cxnLst/>
            <a:rect l="l" t="t" r="r" b="b"/>
            <a:pathLst>
              <a:path w="97790" h="98425">
                <a:moveTo>
                  <a:pt x="57038" y="0"/>
                </a:moveTo>
                <a:lnTo>
                  <a:pt x="12562" y="15613"/>
                </a:lnTo>
                <a:lnTo>
                  <a:pt x="0" y="48207"/>
                </a:lnTo>
                <a:lnTo>
                  <a:pt x="1520" y="61456"/>
                </a:lnTo>
                <a:lnTo>
                  <a:pt x="6155" y="74024"/>
                </a:lnTo>
                <a:lnTo>
                  <a:pt x="14013" y="84931"/>
                </a:lnTo>
                <a:lnTo>
                  <a:pt x="25203" y="93197"/>
                </a:lnTo>
                <a:lnTo>
                  <a:pt x="39835" y="97841"/>
                </a:lnTo>
                <a:lnTo>
                  <a:pt x="58682" y="96124"/>
                </a:lnTo>
                <a:lnTo>
                  <a:pt x="73406" y="90824"/>
                </a:lnTo>
                <a:lnTo>
                  <a:pt x="84331" y="82700"/>
                </a:lnTo>
                <a:lnTo>
                  <a:pt x="85456" y="81159"/>
                </a:lnTo>
                <a:lnTo>
                  <a:pt x="64089" y="81159"/>
                </a:lnTo>
                <a:lnTo>
                  <a:pt x="43395" y="80297"/>
                </a:lnTo>
                <a:lnTo>
                  <a:pt x="29966" y="74468"/>
                </a:lnTo>
                <a:lnTo>
                  <a:pt x="22305" y="65608"/>
                </a:lnTo>
                <a:lnTo>
                  <a:pt x="18921" y="55650"/>
                </a:lnTo>
                <a:lnTo>
                  <a:pt x="18287" y="48207"/>
                </a:lnTo>
                <a:lnTo>
                  <a:pt x="19904" y="37160"/>
                </a:lnTo>
                <a:lnTo>
                  <a:pt x="25749" y="24633"/>
                </a:lnTo>
                <a:lnTo>
                  <a:pt x="37319" y="15298"/>
                </a:lnTo>
                <a:lnTo>
                  <a:pt x="85208" y="15298"/>
                </a:lnTo>
                <a:lnTo>
                  <a:pt x="83291" y="12700"/>
                </a:lnTo>
                <a:lnTo>
                  <a:pt x="71915" y="4515"/>
                </a:lnTo>
                <a:lnTo>
                  <a:pt x="57038" y="0"/>
                </a:lnTo>
                <a:close/>
              </a:path>
              <a:path w="97790" h="98425">
                <a:moveTo>
                  <a:pt x="85208" y="15298"/>
                </a:moveTo>
                <a:lnTo>
                  <a:pt x="37319" y="15298"/>
                </a:lnTo>
                <a:lnTo>
                  <a:pt x="57991" y="17459"/>
                </a:lnTo>
                <a:lnTo>
                  <a:pt x="70533" y="24983"/>
                </a:lnTo>
                <a:lnTo>
                  <a:pt x="76914" y="35060"/>
                </a:lnTo>
                <a:lnTo>
                  <a:pt x="79104" y="44882"/>
                </a:lnTo>
                <a:lnTo>
                  <a:pt x="78043" y="58442"/>
                </a:lnTo>
                <a:lnTo>
                  <a:pt x="73573" y="71457"/>
                </a:lnTo>
                <a:lnTo>
                  <a:pt x="64089" y="81159"/>
                </a:lnTo>
                <a:lnTo>
                  <a:pt x="85456" y="81159"/>
                </a:lnTo>
                <a:lnTo>
                  <a:pt x="91778" y="72507"/>
                </a:lnTo>
                <a:lnTo>
                  <a:pt x="96070" y="61003"/>
                </a:lnTo>
                <a:lnTo>
                  <a:pt x="97531" y="48945"/>
                </a:lnTo>
                <a:lnTo>
                  <a:pt x="95987" y="35948"/>
                </a:lnTo>
                <a:lnTo>
                  <a:pt x="91278" y="23522"/>
                </a:lnTo>
                <a:lnTo>
                  <a:pt x="85208" y="152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192768" y="5302000"/>
            <a:ext cx="52070" cy="96520"/>
          </a:xfrm>
          <a:custGeom>
            <a:avLst/>
            <a:gdLst/>
            <a:ahLst/>
            <a:cxnLst/>
            <a:rect l="l" t="t" r="r" b="b"/>
            <a:pathLst>
              <a:path w="52070" h="96520">
                <a:moveTo>
                  <a:pt x="16763" y="3047"/>
                </a:moveTo>
                <a:lnTo>
                  <a:pt x="0" y="3047"/>
                </a:lnTo>
                <a:lnTo>
                  <a:pt x="0" y="96011"/>
                </a:lnTo>
                <a:lnTo>
                  <a:pt x="18287" y="96011"/>
                </a:lnTo>
                <a:lnTo>
                  <a:pt x="18287" y="41147"/>
                </a:lnTo>
                <a:lnTo>
                  <a:pt x="21918" y="28775"/>
                </a:lnTo>
                <a:lnTo>
                  <a:pt x="32507" y="20363"/>
                </a:lnTo>
                <a:lnTo>
                  <a:pt x="37636" y="19811"/>
                </a:lnTo>
                <a:lnTo>
                  <a:pt x="16763" y="19811"/>
                </a:lnTo>
                <a:lnTo>
                  <a:pt x="16763" y="3047"/>
                </a:lnTo>
                <a:close/>
              </a:path>
              <a:path w="52070" h="96520">
                <a:moveTo>
                  <a:pt x="48767" y="0"/>
                </a:moveTo>
                <a:lnTo>
                  <a:pt x="47243" y="0"/>
                </a:lnTo>
                <a:lnTo>
                  <a:pt x="34074" y="2850"/>
                </a:lnTo>
                <a:lnTo>
                  <a:pt x="24065" y="10824"/>
                </a:lnTo>
                <a:lnTo>
                  <a:pt x="16763" y="19811"/>
                </a:lnTo>
                <a:lnTo>
                  <a:pt x="37636" y="19811"/>
                </a:lnTo>
                <a:lnTo>
                  <a:pt x="51815" y="18287"/>
                </a:lnTo>
                <a:lnTo>
                  <a:pt x="51815" y="1523"/>
                </a:lnTo>
                <a:lnTo>
                  <a:pt x="50291" y="1523"/>
                </a:lnTo>
                <a:lnTo>
                  <a:pt x="487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252203" y="5305048"/>
            <a:ext cx="92710" cy="132715"/>
          </a:xfrm>
          <a:custGeom>
            <a:avLst/>
            <a:gdLst/>
            <a:ahLst/>
            <a:cxnLst/>
            <a:rect l="l" t="t" r="r" b="b"/>
            <a:pathLst>
              <a:path w="92709" h="132714">
                <a:moveTo>
                  <a:pt x="10667" y="115823"/>
                </a:moveTo>
                <a:lnTo>
                  <a:pt x="10667" y="131063"/>
                </a:lnTo>
                <a:lnTo>
                  <a:pt x="13715" y="131063"/>
                </a:lnTo>
                <a:lnTo>
                  <a:pt x="15239" y="132587"/>
                </a:lnTo>
                <a:lnTo>
                  <a:pt x="16763" y="132587"/>
                </a:lnTo>
                <a:lnTo>
                  <a:pt x="29662" y="131853"/>
                </a:lnTo>
                <a:lnTo>
                  <a:pt x="38514" y="128391"/>
                </a:lnTo>
                <a:lnTo>
                  <a:pt x="45566" y="120313"/>
                </a:lnTo>
                <a:lnTo>
                  <a:pt x="46307" y="118871"/>
                </a:lnTo>
                <a:lnTo>
                  <a:pt x="15239" y="118871"/>
                </a:lnTo>
                <a:lnTo>
                  <a:pt x="12191" y="117347"/>
                </a:lnTo>
                <a:lnTo>
                  <a:pt x="10667" y="115823"/>
                </a:lnTo>
                <a:close/>
              </a:path>
              <a:path w="92709" h="132714">
                <a:moveTo>
                  <a:pt x="21335" y="0"/>
                </a:moveTo>
                <a:lnTo>
                  <a:pt x="0" y="0"/>
                </a:lnTo>
                <a:lnTo>
                  <a:pt x="39623" y="96011"/>
                </a:lnTo>
                <a:lnTo>
                  <a:pt x="31393" y="113451"/>
                </a:lnTo>
                <a:lnTo>
                  <a:pt x="24528" y="118679"/>
                </a:lnTo>
                <a:lnTo>
                  <a:pt x="15239" y="118871"/>
                </a:lnTo>
                <a:lnTo>
                  <a:pt x="46307" y="118871"/>
                </a:lnTo>
                <a:lnTo>
                  <a:pt x="53066" y="105731"/>
                </a:lnTo>
                <a:lnTo>
                  <a:pt x="59487" y="91346"/>
                </a:lnTo>
                <a:lnTo>
                  <a:pt x="65374" y="77979"/>
                </a:lnTo>
                <a:lnTo>
                  <a:pt x="66144" y="76199"/>
                </a:lnTo>
                <a:lnTo>
                  <a:pt x="48767" y="76199"/>
                </a:lnTo>
                <a:lnTo>
                  <a:pt x="21335" y="0"/>
                </a:lnTo>
                <a:close/>
              </a:path>
              <a:path w="92709" h="132714">
                <a:moveTo>
                  <a:pt x="76199" y="0"/>
                </a:moveTo>
                <a:lnTo>
                  <a:pt x="48767" y="76199"/>
                </a:lnTo>
                <a:lnTo>
                  <a:pt x="66144" y="76199"/>
                </a:lnTo>
                <a:lnTo>
                  <a:pt x="84638" y="31585"/>
                </a:lnTo>
                <a:lnTo>
                  <a:pt x="92437" y="10448"/>
                </a:lnTo>
                <a:lnTo>
                  <a:pt x="761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402835" y="5140456"/>
            <a:ext cx="1573551" cy="3290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885945" y="5140455"/>
            <a:ext cx="48894" cy="120651"/>
          </a:xfrm>
          <a:custGeom>
            <a:avLst/>
            <a:gdLst/>
            <a:ahLst/>
            <a:cxnLst/>
            <a:rect l="l" t="t" r="r" b="b"/>
            <a:pathLst>
              <a:path w="48895" h="120650">
                <a:moveTo>
                  <a:pt x="32003" y="39623"/>
                </a:moveTo>
                <a:lnTo>
                  <a:pt x="15239" y="39623"/>
                </a:lnTo>
                <a:lnTo>
                  <a:pt x="15239" y="100583"/>
                </a:lnTo>
                <a:lnTo>
                  <a:pt x="18481" y="113041"/>
                </a:lnTo>
                <a:lnTo>
                  <a:pt x="30737" y="119965"/>
                </a:lnTo>
                <a:lnTo>
                  <a:pt x="38099" y="120395"/>
                </a:lnTo>
                <a:lnTo>
                  <a:pt x="42671" y="120395"/>
                </a:lnTo>
                <a:lnTo>
                  <a:pt x="48767" y="118871"/>
                </a:lnTo>
                <a:lnTo>
                  <a:pt x="48767" y="106679"/>
                </a:lnTo>
                <a:lnTo>
                  <a:pt x="32003" y="106679"/>
                </a:lnTo>
                <a:lnTo>
                  <a:pt x="32003" y="39623"/>
                </a:lnTo>
                <a:close/>
              </a:path>
              <a:path w="48895" h="120650">
                <a:moveTo>
                  <a:pt x="48767" y="25907"/>
                </a:moveTo>
                <a:lnTo>
                  <a:pt x="0" y="25907"/>
                </a:lnTo>
                <a:lnTo>
                  <a:pt x="0" y="39623"/>
                </a:lnTo>
                <a:lnTo>
                  <a:pt x="48767" y="39623"/>
                </a:lnTo>
                <a:lnTo>
                  <a:pt x="48767" y="25907"/>
                </a:lnTo>
                <a:close/>
              </a:path>
              <a:path w="48895" h="120650">
                <a:moveTo>
                  <a:pt x="32003" y="0"/>
                </a:moveTo>
                <a:lnTo>
                  <a:pt x="15239" y="0"/>
                </a:lnTo>
                <a:lnTo>
                  <a:pt x="15239" y="25907"/>
                </a:lnTo>
                <a:lnTo>
                  <a:pt x="32003" y="25907"/>
                </a:lnTo>
                <a:lnTo>
                  <a:pt x="320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946904" y="5163391"/>
            <a:ext cx="96520" cy="99060"/>
          </a:xfrm>
          <a:custGeom>
            <a:avLst/>
            <a:gdLst/>
            <a:ahLst/>
            <a:cxnLst/>
            <a:rect l="l" t="t" r="r" b="b"/>
            <a:pathLst>
              <a:path w="96520" h="99060">
                <a:moveTo>
                  <a:pt x="51838" y="0"/>
                </a:moveTo>
                <a:lnTo>
                  <a:pt x="10869" y="17512"/>
                </a:lnTo>
                <a:lnTo>
                  <a:pt x="0" y="50217"/>
                </a:lnTo>
                <a:lnTo>
                  <a:pt x="1569" y="62975"/>
                </a:lnTo>
                <a:lnTo>
                  <a:pt x="6353" y="75268"/>
                </a:lnTo>
                <a:lnTo>
                  <a:pt x="14466" y="86011"/>
                </a:lnTo>
                <a:lnTo>
                  <a:pt x="26022" y="94121"/>
                </a:lnTo>
                <a:lnTo>
                  <a:pt x="41136" y="98511"/>
                </a:lnTo>
                <a:lnTo>
                  <a:pt x="59896" y="96619"/>
                </a:lnTo>
                <a:lnTo>
                  <a:pt x="74494" y="91034"/>
                </a:lnTo>
                <a:lnTo>
                  <a:pt x="85242" y="82618"/>
                </a:lnTo>
                <a:lnTo>
                  <a:pt x="86018" y="81501"/>
                </a:lnTo>
                <a:lnTo>
                  <a:pt x="64328" y="81501"/>
                </a:lnTo>
                <a:lnTo>
                  <a:pt x="43313" y="80682"/>
                </a:lnTo>
                <a:lnTo>
                  <a:pt x="29767" y="74856"/>
                </a:lnTo>
                <a:lnTo>
                  <a:pt x="22131" y="66123"/>
                </a:lnTo>
                <a:lnTo>
                  <a:pt x="18841" y="56580"/>
                </a:lnTo>
                <a:lnTo>
                  <a:pt x="18287" y="50217"/>
                </a:lnTo>
                <a:lnTo>
                  <a:pt x="19820" y="38552"/>
                </a:lnTo>
                <a:lnTo>
                  <a:pt x="25344" y="25848"/>
                </a:lnTo>
                <a:lnTo>
                  <a:pt x="36246" y="16269"/>
                </a:lnTo>
                <a:lnTo>
                  <a:pt x="84446" y="16269"/>
                </a:lnTo>
                <a:lnTo>
                  <a:pt x="77588" y="8917"/>
                </a:lnTo>
                <a:lnTo>
                  <a:pt x="66114" y="2686"/>
                </a:lnTo>
                <a:lnTo>
                  <a:pt x="51838" y="0"/>
                </a:lnTo>
                <a:close/>
              </a:path>
              <a:path w="96520" h="99060">
                <a:moveTo>
                  <a:pt x="84446" y="16269"/>
                </a:moveTo>
                <a:lnTo>
                  <a:pt x="36246" y="16269"/>
                </a:lnTo>
                <a:lnTo>
                  <a:pt x="56874" y="18001"/>
                </a:lnTo>
                <a:lnTo>
                  <a:pt x="69652" y="25007"/>
                </a:lnTo>
                <a:lnTo>
                  <a:pt x="76408" y="34843"/>
                </a:lnTo>
                <a:lnTo>
                  <a:pt x="78966" y="45063"/>
                </a:lnTo>
                <a:lnTo>
                  <a:pt x="78001" y="58711"/>
                </a:lnTo>
                <a:lnTo>
                  <a:pt x="73642" y="71753"/>
                </a:lnTo>
                <a:lnTo>
                  <a:pt x="64328" y="81501"/>
                </a:lnTo>
                <a:lnTo>
                  <a:pt x="86018" y="81501"/>
                </a:lnTo>
                <a:lnTo>
                  <a:pt x="92455" y="72233"/>
                </a:lnTo>
                <a:lnTo>
                  <a:pt x="96443" y="60741"/>
                </a:lnTo>
                <a:lnTo>
                  <a:pt x="95686" y="44604"/>
                </a:lnTo>
                <a:lnTo>
                  <a:pt x="92325" y="30303"/>
                </a:lnTo>
                <a:lnTo>
                  <a:pt x="86308" y="18265"/>
                </a:lnTo>
                <a:lnTo>
                  <a:pt x="84446" y="162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702808" y="5122169"/>
            <a:ext cx="0" cy="137160"/>
          </a:xfrm>
          <a:custGeom>
            <a:avLst/>
            <a:gdLst/>
            <a:ahLst/>
            <a:cxnLst/>
            <a:rect l="l" t="t" r="r" b="b"/>
            <a:pathLst>
              <a:path h="137160">
                <a:moveTo>
                  <a:pt x="0" y="0"/>
                </a:moveTo>
                <a:lnTo>
                  <a:pt x="0" y="137159"/>
                </a:lnTo>
              </a:path>
            </a:pathLst>
          </a:custGeom>
          <a:ln w="195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739384" y="5164492"/>
            <a:ext cx="83820" cy="95250"/>
          </a:xfrm>
          <a:custGeom>
            <a:avLst/>
            <a:gdLst/>
            <a:ahLst/>
            <a:cxnLst/>
            <a:rect l="l" t="t" r="r" b="b"/>
            <a:pathLst>
              <a:path w="83820" h="95250">
                <a:moveTo>
                  <a:pt x="15239" y="1871"/>
                </a:moveTo>
                <a:lnTo>
                  <a:pt x="0" y="1871"/>
                </a:lnTo>
                <a:lnTo>
                  <a:pt x="0" y="94835"/>
                </a:lnTo>
                <a:lnTo>
                  <a:pt x="16763" y="94835"/>
                </a:lnTo>
                <a:lnTo>
                  <a:pt x="16763" y="44543"/>
                </a:lnTo>
                <a:lnTo>
                  <a:pt x="20908" y="26113"/>
                </a:lnTo>
                <a:lnTo>
                  <a:pt x="30626" y="16974"/>
                </a:lnTo>
                <a:lnTo>
                  <a:pt x="36112" y="15587"/>
                </a:lnTo>
                <a:lnTo>
                  <a:pt x="15239" y="15587"/>
                </a:lnTo>
                <a:lnTo>
                  <a:pt x="15239" y="1871"/>
                </a:lnTo>
                <a:close/>
              </a:path>
              <a:path w="83820" h="95250">
                <a:moveTo>
                  <a:pt x="79357" y="14138"/>
                </a:moveTo>
                <a:lnTo>
                  <a:pt x="41843" y="14138"/>
                </a:lnTo>
                <a:lnTo>
                  <a:pt x="58473" y="17143"/>
                </a:lnTo>
                <a:lnTo>
                  <a:pt x="65760" y="26594"/>
                </a:lnTo>
                <a:lnTo>
                  <a:pt x="67055" y="94835"/>
                </a:lnTo>
                <a:lnTo>
                  <a:pt x="83819" y="94835"/>
                </a:lnTo>
                <a:lnTo>
                  <a:pt x="83819" y="32351"/>
                </a:lnTo>
                <a:lnTo>
                  <a:pt x="80309" y="15225"/>
                </a:lnTo>
                <a:lnTo>
                  <a:pt x="79357" y="14138"/>
                </a:lnTo>
                <a:close/>
              </a:path>
              <a:path w="83820" h="95250">
                <a:moveTo>
                  <a:pt x="59125" y="0"/>
                </a:moveTo>
                <a:lnTo>
                  <a:pt x="39293" y="1388"/>
                </a:lnTo>
                <a:lnTo>
                  <a:pt x="26375" y="6120"/>
                </a:lnTo>
                <a:lnTo>
                  <a:pt x="19062" y="12124"/>
                </a:lnTo>
                <a:lnTo>
                  <a:pt x="15239" y="15587"/>
                </a:lnTo>
                <a:lnTo>
                  <a:pt x="36112" y="15587"/>
                </a:lnTo>
                <a:lnTo>
                  <a:pt x="41843" y="14138"/>
                </a:lnTo>
                <a:lnTo>
                  <a:pt x="79357" y="14138"/>
                </a:lnTo>
                <a:lnTo>
                  <a:pt x="71311" y="4952"/>
                </a:lnTo>
                <a:lnTo>
                  <a:pt x="591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846065" y="5165740"/>
            <a:ext cx="91440" cy="132715"/>
          </a:xfrm>
          <a:custGeom>
            <a:avLst/>
            <a:gdLst/>
            <a:ahLst/>
            <a:cxnLst/>
            <a:rect l="l" t="t" r="r" b="b"/>
            <a:pathLst>
              <a:path w="91439" h="132714">
                <a:moveTo>
                  <a:pt x="3047" y="105780"/>
                </a:moveTo>
                <a:lnTo>
                  <a:pt x="9522" y="120947"/>
                </a:lnTo>
                <a:lnTo>
                  <a:pt x="21339" y="129232"/>
                </a:lnTo>
                <a:lnTo>
                  <a:pt x="34313" y="132643"/>
                </a:lnTo>
                <a:lnTo>
                  <a:pt x="58832" y="130228"/>
                </a:lnTo>
                <a:lnTo>
                  <a:pt x="75088" y="123470"/>
                </a:lnTo>
                <a:lnTo>
                  <a:pt x="78723" y="119907"/>
                </a:lnTo>
                <a:lnTo>
                  <a:pt x="41672" y="119907"/>
                </a:lnTo>
                <a:lnTo>
                  <a:pt x="29168" y="117067"/>
                </a:lnTo>
                <a:lnTo>
                  <a:pt x="21899" y="108008"/>
                </a:lnTo>
                <a:lnTo>
                  <a:pt x="3047" y="105780"/>
                </a:lnTo>
                <a:close/>
              </a:path>
              <a:path w="91439" h="132714">
                <a:moveTo>
                  <a:pt x="91276" y="82920"/>
                </a:moveTo>
                <a:lnTo>
                  <a:pt x="73151" y="82920"/>
                </a:lnTo>
                <a:lnTo>
                  <a:pt x="73151" y="87492"/>
                </a:lnTo>
                <a:lnTo>
                  <a:pt x="72805" y="98286"/>
                </a:lnTo>
                <a:lnTo>
                  <a:pt x="69007" y="110246"/>
                </a:lnTo>
                <a:lnTo>
                  <a:pt x="57619" y="119045"/>
                </a:lnTo>
                <a:lnTo>
                  <a:pt x="41672" y="119907"/>
                </a:lnTo>
                <a:lnTo>
                  <a:pt x="78723" y="119907"/>
                </a:lnTo>
                <a:lnTo>
                  <a:pt x="84778" y="113971"/>
                </a:lnTo>
                <a:lnTo>
                  <a:pt x="89601" y="103335"/>
                </a:lnTo>
                <a:lnTo>
                  <a:pt x="91256" y="93163"/>
                </a:lnTo>
                <a:lnTo>
                  <a:pt x="91276" y="82920"/>
                </a:lnTo>
                <a:close/>
              </a:path>
              <a:path w="91439" h="132714">
                <a:moveTo>
                  <a:pt x="58006" y="0"/>
                </a:moveTo>
                <a:lnTo>
                  <a:pt x="13597" y="11732"/>
                </a:lnTo>
                <a:lnTo>
                  <a:pt x="0" y="44652"/>
                </a:lnTo>
                <a:lnTo>
                  <a:pt x="1013" y="56963"/>
                </a:lnTo>
                <a:lnTo>
                  <a:pt x="4523" y="69635"/>
                </a:lnTo>
                <a:lnTo>
                  <a:pt x="11231" y="81269"/>
                </a:lnTo>
                <a:lnTo>
                  <a:pt x="21839" y="90466"/>
                </a:lnTo>
                <a:lnTo>
                  <a:pt x="37051" y="95828"/>
                </a:lnTo>
                <a:lnTo>
                  <a:pt x="55241" y="94612"/>
                </a:lnTo>
                <a:lnTo>
                  <a:pt x="66613" y="90359"/>
                </a:lnTo>
                <a:lnTo>
                  <a:pt x="73054" y="84573"/>
                </a:lnTo>
                <a:lnTo>
                  <a:pt x="73151" y="82920"/>
                </a:lnTo>
                <a:lnTo>
                  <a:pt x="91276" y="82920"/>
                </a:lnTo>
                <a:lnTo>
                  <a:pt x="91277" y="82438"/>
                </a:lnTo>
                <a:lnTo>
                  <a:pt x="52445" y="82438"/>
                </a:lnTo>
                <a:lnTo>
                  <a:pt x="35506" y="79870"/>
                </a:lnTo>
                <a:lnTo>
                  <a:pt x="24944" y="72184"/>
                </a:lnTo>
                <a:lnTo>
                  <a:pt x="19598" y="60524"/>
                </a:lnTo>
                <a:lnTo>
                  <a:pt x="18287" y="47868"/>
                </a:lnTo>
                <a:lnTo>
                  <a:pt x="19175" y="35885"/>
                </a:lnTo>
                <a:lnTo>
                  <a:pt x="23966" y="23292"/>
                </a:lnTo>
                <a:lnTo>
                  <a:pt x="35848" y="14474"/>
                </a:lnTo>
                <a:lnTo>
                  <a:pt x="91412" y="14474"/>
                </a:lnTo>
                <a:lnTo>
                  <a:pt x="91412" y="14340"/>
                </a:lnTo>
                <a:lnTo>
                  <a:pt x="74675" y="14340"/>
                </a:lnTo>
                <a:lnTo>
                  <a:pt x="68693" y="6879"/>
                </a:lnTo>
                <a:lnTo>
                  <a:pt x="58006" y="0"/>
                </a:lnTo>
                <a:close/>
              </a:path>
              <a:path w="91439" h="132714">
                <a:moveTo>
                  <a:pt x="91412" y="14474"/>
                </a:moveTo>
                <a:lnTo>
                  <a:pt x="35848" y="14474"/>
                </a:lnTo>
                <a:lnTo>
                  <a:pt x="55305" y="16887"/>
                </a:lnTo>
                <a:lnTo>
                  <a:pt x="66903" y="24771"/>
                </a:lnTo>
                <a:lnTo>
                  <a:pt x="72649" y="35750"/>
                </a:lnTo>
                <a:lnTo>
                  <a:pt x="74544" y="47448"/>
                </a:lnTo>
                <a:lnTo>
                  <a:pt x="71124" y="67169"/>
                </a:lnTo>
                <a:lnTo>
                  <a:pt x="62719" y="78056"/>
                </a:lnTo>
                <a:lnTo>
                  <a:pt x="52445" y="82438"/>
                </a:lnTo>
                <a:lnTo>
                  <a:pt x="91277" y="82438"/>
                </a:lnTo>
                <a:lnTo>
                  <a:pt x="91412" y="14474"/>
                </a:lnTo>
                <a:close/>
              </a:path>
              <a:path w="91439" h="132714">
                <a:moveTo>
                  <a:pt x="91439" y="624"/>
                </a:moveTo>
                <a:lnTo>
                  <a:pt x="74675" y="624"/>
                </a:lnTo>
                <a:lnTo>
                  <a:pt x="74675" y="14340"/>
                </a:lnTo>
                <a:lnTo>
                  <a:pt x="91412" y="14340"/>
                </a:lnTo>
                <a:lnTo>
                  <a:pt x="91439" y="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012179" y="5166296"/>
            <a:ext cx="86995" cy="95885"/>
          </a:xfrm>
          <a:custGeom>
            <a:avLst/>
            <a:gdLst/>
            <a:ahLst/>
            <a:cxnLst/>
            <a:rect l="l" t="t" r="r" b="b"/>
            <a:pathLst>
              <a:path w="86995" h="95885">
                <a:moveTo>
                  <a:pt x="0" y="64076"/>
                </a:moveTo>
                <a:lnTo>
                  <a:pt x="1708" y="72640"/>
                </a:lnTo>
                <a:lnTo>
                  <a:pt x="6476" y="82255"/>
                </a:lnTo>
                <a:lnTo>
                  <a:pt x="16890" y="90658"/>
                </a:lnTo>
                <a:lnTo>
                  <a:pt x="35535" y="95588"/>
                </a:lnTo>
                <a:lnTo>
                  <a:pt x="54107" y="94340"/>
                </a:lnTo>
                <a:lnTo>
                  <a:pt x="69013" y="90163"/>
                </a:lnTo>
                <a:lnTo>
                  <a:pt x="79917" y="83319"/>
                </a:lnTo>
                <a:lnTo>
                  <a:pt x="80650" y="82286"/>
                </a:lnTo>
                <a:lnTo>
                  <a:pt x="48746" y="82286"/>
                </a:lnTo>
                <a:lnTo>
                  <a:pt x="27057" y="78513"/>
                </a:lnTo>
                <a:lnTo>
                  <a:pt x="19266" y="70370"/>
                </a:lnTo>
                <a:lnTo>
                  <a:pt x="0" y="64076"/>
                </a:lnTo>
                <a:close/>
              </a:path>
              <a:path w="86995" h="95885">
                <a:moveTo>
                  <a:pt x="44471" y="0"/>
                </a:moveTo>
                <a:lnTo>
                  <a:pt x="28154" y="1684"/>
                </a:lnTo>
                <a:lnTo>
                  <a:pt x="15975" y="5810"/>
                </a:lnTo>
                <a:lnTo>
                  <a:pt x="7847" y="12354"/>
                </a:lnTo>
                <a:lnTo>
                  <a:pt x="3682" y="21291"/>
                </a:lnTo>
                <a:lnTo>
                  <a:pt x="6371" y="36620"/>
                </a:lnTo>
                <a:lnTo>
                  <a:pt x="14763" y="45485"/>
                </a:lnTo>
                <a:lnTo>
                  <a:pt x="27502" y="50057"/>
                </a:lnTo>
                <a:lnTo>
                  <a:pt x="48767" y="54932"/>
                </a:lnTo>
                <a:lnTo>
                  <a:pt x="64007" y="57980"/>
                </a:lnTo>
                <a:lnTo>
                  <a:pt x="68579" y="61028"/>
                </a:lnTo>
                <a:lnTo>
                  <a:pt x="68579" y="67124"/>
                </a:lnTo>
                <a:lnTo>
                  <a:pt x="63170" y="78161"/>
                </a:lnTo>
                <a:lnTo>
                  <a:pt x="48746" y="82286"/>
                </a:lnTo>
                <a:lnTo>
                  <a:pt x="80650" y="82286"/>
                </a:lnTo>
                <a:lnTo>
                  <a:pt x="86478" y="74069"/>
                </a:lnTo>
                <a:lnTo>
                  <a:pt x="85521" y="59763"/>
                </a:lnTo>
                <a:lnTo>
                  <a:pt x="79395" y="50136"/>
                </a:lnTo>
                <a:lnTo>
                  <a:pt x="67958" y="43936"/>
                </a:lnTo>
                <a:lnTo>
                  <a:pt x="41147" y="36644"/>
                </a:lnTo>
                <a:lnTo>
                  <a:pt x="27431" y="33596"/>
                </a:lnTo>
                <a:lnTo>
                  <a:pt x="21335" y="32072"/>
                </a:lnTo>
                <a:lnTo>
                  <a:pt x="21335" y="12260"/>
                </a:lnTo>
                <a:lnTo>
                  <a:pt x="36575" y="10736"/>
                </a:lnTo>
                <a:lnTo>
                  <a:pt x="77729" y="10736"/>
                </a:lnTo>
                <a:lnTo>
                  <a:pt x="77461" y="10204"/>
                </a:lnTo>
                <a:lnTo>
                  <a:pt x="65015" y="782"/>
                </a:lnTo>
                <a:lnTo>
                  <a:pt x="44471" y="0"/>
                </a:lnTo>
                <a:close/>
              </a:path>
              <a:path w="86995" h="95885">
                <a:moveTo>
                  <a:pt x="77729" y="10736"/>
                </a:moveTo>
                <a:lnTo>
                  <a:pt x="42671" y="10736"/>
                </a:lnTo>
                <a:lnTo>
                  <a:pt x="61242" y="15427"/>
                </a:lnTo>
                <a:lnTo>
                  <a:pt x="66829" y="24679"/>
                </a:lnTo>
                <a:lnTo>
                  <a:pt x="83819" y="27500"/>
                </a:lnTo>
                <a:lnTo>
                  <a:pt x="82730" y="20660"/>
                </a:lnTo>
                <a:lnTo>
                  <a:pt x="77729" y="107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109715" y="5166365"/>
            <a:ext cx="92710" cy="132715"/>
          </a:xfrm>
          <a:custGeom>
            <a:avLst/>
            <a:gdLst/>
            <a:ahLst/>
            <a:cxnLst/>
            <a:rect l="l" t="t" r="r" b="b"/>
            <a:pathLst>
              <a:path w="92710" h="132714">
                <a:moveTo>
                  <a:pt x="10667" y="115823"/>
                </a:moveTo>
                <a:lnTo>
                  <a:pt x="10667" y="131063"/>
                </a:lnTo>
                <a:lnTo>
                  <a:pt x="12191" y="131063"/>
                </a:lnTo>
                <a:lnTo>
                  <a:pt x="13715" y="132587"/>
                </a:lnTo>
                <a:lnTo>
                  <a:pt x="16763" y="132587"/>
                </a:lnTo>
                <a:lnTo>
                  <a:pt x="29232" y="131819"/>
                </a:lnTo>
                <a:lnTo>
                  <a:pt x="38035" y="128184"/>
                </a:lnTo>
                <a:lnTo>
                  <a:pt x="45169" y="119685"/>
                </a:lnTo>
                <a:lnTo>
                  <a:pt x="46304" y="117347"/>
                </a:lnTo>
                <a:lnTo>
                  <a:pt x="12191" y="117347"/>
                </a:lnTo>
                <a:lnTo>
                  <a:pt x="10667" y="115823"/>
                </a:lnTo>
                <a:close/>
              </a:path>
              <a:path w="92710" h="132714">
                <a:moveTo>
                  <a:pt x="19811" y="0"/>
                </a:moveTo>
                <a:lnTo>
                  <a:pt x="0" y="0"/>
                </a:lnTo>
                <a:lnTo>
                  <a:pt x="39623" y="96011"/>
                </a:lnTo>
                <a:lnTo>
                  <a:pt x="30743" y="112890"/>
                </a:lnTo>
                <a:lnTo>
                  <a:pt x="22972" y="117238"/>
                </a:lnTo>
                <a:lnTo>
                  <a:pt x="15239" y="117347"/>
                </a:lnTo>
                <a:lnTo>
                  <a:pt x="46304" y="117347"/>
                </a:lnTo>
                <a:lnTo>
                  <a:pt x="52628" y="104328"/>
                </a:lnTo>
                <a:lnTo>
                  <a:pt x="58787" y="90579"/>
                </a:lnTo>
                <a:lnTo>
                  <a:pt x="64487" y="77505"/>
                </a:lnTo>
                <a:lnTo>
                  <a:pt x="65042" y="76199"/>
                </a:lnTo>
                <a:lnTo>
                  <a:pt x="47243" y="76199"/>
                </a:lnTo>
                <a:lnTo>
                  <a:pt x="19811" y="0"/>
                </a:lnTo>
                <a:close/>
              </a:path>
              <a:path w="92710" h="132714">
                <a:moveTo>
                  <a:pt x="76199" y="0"/>
                </a:moveTo>
                <a:lnTo>
                  <a:pt x="48767" y="76199"/>
                </a:lnTo>
                <a:lnTo>
                  <a:pt x="65042" y="76199"/>
                </a:lnTo>
                <a:lnTo>
                  <a:pt x="83868" y="30544"/>
                </a:lnTo>
                <a:lnTo>
                  <a:pt x="92318" y="9271"/>
                </a:lnTo>
                <a:lnTo>
                  <a:pt x="761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214871" y="5163322"/>
            <a:ext cx="85725" cy="99060"/>
          </a:xfrm>
          <a:custGeom>
            <a:avLst/>
            <a:gdLst/>
            <a:ahLst/>
            <a:cxnLst/>
            <a:rect l="l" t="t" r="r" b="b"/>
            <a:pathLst>
              <a:path w="85725" h="99060">
                <a:moveTo>
                  <a:pt x="0" y="67051"/>
                </a:moveTo>
                <a:lnTo>
                  <a:pt x="1708" y="75614"/>
                </a:lnTo>
                <a:lnTo>
                  <a:pt x="6476" y="85229"/>
                </a:lnTo>
                <a:lnTo>
                  <a:pt x="16890" y="93633"/>
                </a:lnTo>
                <a:lnTo>
                  <a:pt x="35535" y="98562"/>
                </a:lnTo>
                <a:lnTo>
                  <a:pt x="54291" y="97254"/>
                </a:lnTo>
                <a:lnTo>
                  <a:pt x="68985" y="92898"/>
                </a:lnTo>
                <a:lnTo>
                  <a:pt x="79423" y="85772"/>
                </a:lnTo>
                <a:lnTo>
                  <a:pt x="79741" y="85260"/>
                </a:lnTo>
                <a:lnTo>
                  <a:pt x="48451" y="85260"/>
                </a:lnTo>
                <a:lnTo>
                  <a:pt x="26883" y="81438"/>
                </a:lnTo>
                <a:lnTo>
                  <a:pt x="19214" y="73220"/>
                </a:lnTo>
                <a:lnTo>
                  <a:pt x="0" y="67051"/>
                </a:lnTo>
                <a:close/>
              </a:path>
              <a:path w="85725" h="99060">
                <a:moveTo>
                  <a:pt x="43574" y="0"/>
                </a:moveTo>
                <a:lnTo>
                  <a:pt x="28478" y="1765"/>
                </a:lnTo>
                <a:lnTo>
                  <a:pt x="15504" y="7260"/>
                </a:lnTo>
                <a:lnTo>
                  <a:pt x="6433" y="16771"/>
                </a:lnTo>
                <a:lnTo>
                  <a:pt x="6589" y="34733"/>
                </a:lnTo>
                <a:lnTo>
                  <a:pt x="11808" y="45477"/>
                </a:lnTo>
                <a:lnTo>
                  <a:pt x="20956" y="51189"/>
                </a:lnTo>
                <a:lnTo>
                  <a:pt x="48767" y="57907"/>
                </a:lnTo>
                <a:lnTo>
                  <a:pt x="64007" y="60955"/>
                </a:lnTo>
                <a:lnTo>
                  <a:pt x="68579" y="64003"/>
                </a:lnTo>
                <a:lnTo>
                  <a:pt x="68579" y="70099"/>
                </a:lnTo>
                <a:lnTo>
                  <a:pt x="62644" y="81135"/>
                </a:lnTo>
                <a:lnTo>
                  <a:pt x="48451" y="85260"/>
                </a:lnTo>
                <a:lnTo>
                  <a:pt x="79741" y="85260"/>
                </a:lnTo>
                <a:lnTo>
                  <a:pt x="85410" y="76152"/>
                </a:lnTo>
                <a:lnTo>
                  <a:pt x="84351" y="62159"/>
                </a:lnTo>
                <a:lnTo>
                  <a:pt x="78167" y="52713"/>
                </a:lnTo>
                <a:lnTo>
                  <a:pt x="66039" y="46601"/>
                </a:lnTo>
                <a:lnTo>
                  <a:pt x="39623" y="39619"/>
                </a:lnTo>
                <a:lnTo>
                  <a:pt x="25907" y="36571"/>
                </a:lnTo>
                <a:lnTo>
                  <a:pt x="21335" y="35047"/>
                </a:lnTo>
                <a:lnTo>
                  <a:pt x="21335" y="15235"/>
                </a:lnTo>
                <a:lnTo>
                  <a:pt x="36575" y="13711"/>
                </a:lnTo>
                <a:lnTo>
                  <a:pt x="77675" y="13711"/>
                </a:lnTo>
                <a:lnTo>
                  <a:pt x="65575" y="4295"/>
                </a:lnTo>
                <a:lnTo>
                  <a:pt x="43574" y="0"/>
                </a:lnTo>
                <a:close/>
              </a:path>
              <a:path w="85725" h="99060">
                <a:moveTo>
                  <a:pt x="77675" y="13711"/>
                </a:moveTo>
                <a:lnTo>
                  <a:pt x="41147" y="13711"/>
                </a:lnTo>
                <a:lnTo>
                  <a:pt x="60473" y="18069"/>
                </a:lnTo>
                <a:lnTo>
                  <a:pt x="66677" y="26895"/>
                </a:lnTo>
                <a:lnTo>
                  <a:pt x="83819" y="30475"/>
                </a:lnTo>
                <a:lnTo>
                  <a:pt x="82769" y="23856"/>
                </a:lnTo>
                <a:lnTo>
                  <a:pt x="77675" y="137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312408" y="5140455"/>
            <a:ext cx="48894" cy="120651"/>
          </a:xfrm>
          <a:custGeom>
            <a:avLst/>
            <a:gdLst/>
            <a:ahLst/>
            <a:cxnLst/>
            <a:rect l="l" t="t" r="r" b="b"/>
            <a:pathLst>
              <a:path w="48895" h="120650">
                <a:moveTo>
                  <a:pt x="32003" y="39623"/>
                </a:moveTo>
                <a:lnTo>
                  <a:pt x="15239" y="39623"/>
                </a:lnTo>
                <a:lnTo>
                  <a:pt x="15239" y="100583"/>
                </a:lnTo>
                <a:lnTo>
                  <a:pt x="18112" y="113441"/>
                </a:lnTo>
                <a:lnTo>
                  <a:pt x="30702" y="120162"/>
                </a:lnTo>
                <a:lnTo>
                  <a:pt x="36575" y="120395"/>
                </a:lnTo>
                <a:lnTo>
                  <a:pt x="41147" y="120395"/>
                </a:lnTo>
                <a:lnTo>
                  <a:pt x="48767" y="118871"/>
                </a:lnTo>
                <a:lnTo>
                  <a:pt x="48767" y="106679"/>
                </a:lnTo>
                <a:lnTo>
                  <a:pt x="32003" y="106679"/>
                </a:lnTo>
                <a:lnTo>
                  <a:pt x="32003" y="39623"/>
                </a:lnTo>
                <a:close/>
              </a:path>
              <a:path w="48895" h="120650">
                <a:moveTo>
                  <a:pt x="48767" y="25907"/>
                </a:moveTo>
                <a:lnTo>
                  <a:pt x="0" y="25907"/>
                </a:lnTo>
                <a:lnTo>
                  <a:pt x="0" y="39623"/>
                </a:lnTo>
                <a:lnTo>
                  <a:pt x="48767" y="39623"/>
                </a:lnTo>
                <a:lnTo>
                  <a:pt x="48767" y="25907"/>
                </a:lnTo>
                <a:close/>
              </a:path>
              <a:path w="48895" h="120650">
                <a:moveTo>
                  <a:pt x="32003" y="0"/>
                </a:moveTo>
                <a:lnTo>
                  <a:pt x="15239" y="0"/>
                </a:lnTo>
                <a:lnTo>
                  <a:pt x="15239" y="25907"/>
                </a:lnTo>
                <a:lnTo>
                  <a:pt x="32003" y="25907"/>
                </a:lnTo>
                <a:lnTo>
                  <a:pt x="320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374988" y="5163930"/>
            <a:ext cx="94615" cy="98425"/>
          </a:xfrm>
          <a:custGeom>
            <a:avLst/>
            <a:gdLst/>
            <a:ahLst/>
            <a:cxnLst/>
            <a:rect l="l" t="t" r="r" b="b"/>
            <a:pathLst>
              <a:path w="94614" h="98425">
                <a:moveTo>
                  <a:pt x="58731" y="0"/>
                </a:moveTo>
                <a:lnTo>
                  <a:pt x="14267" y="13440"/>
                </a:lnTo>
                <a:lnTo>
                  <a:pt x="0" y="48623"/>
                </a:lnTo>
                <a:lnTo>
                  <a:pt x="1654" y="64155"/>
                </a:lnTo>
                <a:lnTo>
                  <a:pt x="6644" y="77233"/>
                </a:lnTo>
                <a:lnTo>
                  <a:pt x="14850" y="87493"/>
                </a:lnTo>
                <a:lnTo>
                  <a:pt x="26153" y="94572"/>
                </a:lnTo>
                <a:lnTo>
                  <a:pt x="40435" y="98106"/>
                </a:lnTo>
                <a:lnTo>
                  <a:pt x="60528" y="97201"/>
                </a:lnTo>
                <a:lnTo>
                  <a:pt x="70199" y="94463"/>
                </a:lnTo>
                <a:lnTo>
                  <a:pt x="83642" y="83023"/>
                </a:lnTo>
                <a:lnTo>
                  <a:pt x="59199" y="83023"/>
                </a:lnTo>
                <a:lnTo>
                  <a:pt x="40398" y="81908"/>
                </a:lnTo>
                <a:lnTo>
                  <a:pt x="27820" y="76521"/>
                </a:lnTo>
                <a:lnTo>
                  <a:pt x="20686" y="67538"/>
                </a:lnTo>
                <a:lnTo>
                  <a:pt x="18213" y="55637"/>
                </a:lnTo>
                <a:lnTo>
                  <a:pt x="94392" y="54249"/>
                </a:lnTo>
                <a:lnTo>
                  <a:pt x="93414" y="42057"/>
                </a:lnTo>
                <a:lnTo>
                  <a:pt x="18192" y="42057"/>
                </a:lnTo>
                <a:lnTo>
                  <a:pt x="21970" y="28722"/>
                </a:lnTo>
                <a:lnTo>
                  <a:pt x="31730" y="19012"/>
                </a:lnTo>
                <a:lnTo>
                  <a:pt x="45110" y="14698"/>
                </a:lnTo>
                <a:lnTo>
                  <a:pt x="83574" y="14698"/>
                </a:lnTo>
                <a:lnTo>
                  <a:pt x="81876" y="11997"/>
                </a:lnTo>
                <a:lnTo>
                  <a:pt x="71855" y="4167"/>
                </a:lnTo>
                <a:lnTo>
                  <a:pt x="58731" y="0"/>
                </a:lnTo>
                <a:close/>
              </a:path>
              <a:path w="94614" h="98425">
                <a:moveTo>
                  <a:pt x="76104" y="66441"/>
                </a:moveTo>
                <a:lnTo>
                  <a:pt x="71616" y="75154"/>
                </a:lnTo>
                <a:lnTo>
                  <a:pt x="59199" y="83023"/>
                </a:lnTo>
                <a:lnTo>
                  <a:pt x="83642" y="83023"/>
                </a:lnTo>
                <a:lnTo>
                  <a:pt x="83795" y="82893"/>
                </a:lnTo>
                <a:lnTo>
                  <a:pt x="91423" y="72735"/>
                </a:lnTo>
                <a:lnTo>
                  <a:pt x="76104" y="66441"/>
                </a:lnTo>
                <a:close/>
              </a:path>
              <a:path w="94614" h="98425">
                <a:moveTo>
                  <a:pt x="83574" y="14698"/>
                </a:moveTo>
                <a:lnTo>
                  <a:pt x="45110" y="14698"/>
                </a:lnTo>
                <a:lnTo>
                  <a:pt x="62074" y="17660"/>
                </a:lnTo>
                <a:lnTo>
                  <a:pt x="72168" y="25699"/>
                </a:lnTo>
                <a:lnTo>
                  <a:pt x="76931" y="37350"/>
                </a:lnTo>
                <a:lnTo>
                  <a:pt x="18192" y="42057"/>
                </a:lnTo>
                <a:lnTo>
                  <a:pt x="93414" y="42057"/>
                </a:lnTo>
                <a:lnTo>
                  <a:pt x="93034" y="37350"/>
                </a:lnTo>
                <a:lnTo>
                  <a:pt x="88901" y="23168"/>
                </a:lnTo>
                <a:lnTo>
                  <a:pt x="83574" y="146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490715" y="5163829"/>
            <a:ext cx="142240" cy="95885"/>
          </a:xfrm>
          <a:custGeom>
            <a:avLst/>
            <a:gdLst/>
            <a:ahLst/>
            <a:cxnLst/>
            <a:rect l="l" t="t" r="r" b="b"/>
            <a:pathLst>
              <a:path w="142240" h="95885">
                <a:moveTo>
                  <a:pt x="16763" y="2535"/>
                </a:moveTo>
                <a:lnTo>
                  <a:pt x="0" y="2535"/>
                </a:lnTo>
                <a:lnTo>
                  <a:pt x="0" y="95499"/>
                </a:lnTo>
                <a:lnTo>
                  <a:pt x="18287" y="95499"/>
                </a:lnTo>
                <a:lnTo>
                  <a:pt x="18287" y="45207"/>
                </a:lnTo>
                <a:lnTo>
                  <a:pt x="22432" y="26777"/>
                </a:lnTo>
                <a:lnTo>
                  <a:pt x="32150" y="17638"/>
                </a:lnTo>
                <a:lnTo>
                  <a:pt x="37636" y="16251"/>
                </a:lnTo>
                <a:lnTo>
                  <a:pt x="16763" y="16251"/>
                </a:lnTo>
                <a:lnTo>
                  <a:pt x="16763" y="2535"/>
                </a:lnTo>
                <a:close/>
              </a:path>
              <a:path w="142240" h="95885">
                <a:moveTo>
                  <a:pt x="137832" y="14802"/>
                </a:moveTo>
                <a:lnTo>
                  <a:pt x="43367" y="14802"/>
                </a:lnTo>
                <a:lnTo>
                  <a:pt x="58926" y="20233"/>
                </a:lnTo>
                <a:lnTo>
                  <a:pt x="62483" y="31424"/>
                </a:lnTo>
                <a:lnTo>
                  <a:pt x="62483" y="95499"/>
                </a:lnTo>
                <a:lnTo>
                  <a:pt x="80771" y="95499"/>
                </a:lnTo>
                <a:lnTo>
                  <a:pt x="80771" y="39111"/>
                </a:lnTo>
                <a:lnTo>
                  <a:pt x="84340" y="26250"/>
                </a:lnTo>
                <a:lnTo>
                  <a:pt x="94436" y="17043"/>
                </a:lnTo>
                <a:lnTo>
                  <a:pt x="138355" y="17043"/>
                </a:lnTo>
                <a:lnTo>
                  <a:pt x="137832" y="14802"/>
                </a:lnTo>
                <a:close/>
              </a:path>
              <a:path w="142240" h="95885">
                <a:moveTo>
                  <a:pt x="138355" y="17043"/>
                </a:moveTo>
                <a:lnTo>
                  <a:pt x="94436" y="17043"/>
                </a:lnTo>
                <a:lnTo>
                  <a:pt x="113705" y="17845"/>
                </a:lnTo>
                <a:lnTo>
                  <a:pt x="122686" y="24275"/>
                </a:lnTo>
                <a:lnTo>
                  <a:pt x="124965" y="35512"/>
                </a:lnTo>
                <a:lnTo>
                  <a:pt x="124967" y="95499"/>
                </a:lnTo>
                <a:lnTo>
                  <a:pt x="141731" y="95499"/>
                </a:lnTo>
                <a:lnTo>
                  <a:pt x="141716" y="31424"/>
                </a:lnTo>
                <a:lnTo>
                  <a:pt x="138355" y="17043"/>
                </a:lnTo>
                <a:close/>
              </a:path>
              <a:path w="142240" h="95885">
                <a:moveTo>
                  <a:pt x="60867" y="1079"/>
                </a:moveTo>
                <a:lnTo>
                  <a:pt x="40368" y="2185"/>
                </a:lnTo>
                <a:lnTo>
                  <a:pt x="27563" y="6733"/>
                </a:lnTo>
                <a:lnTo>
                  <a:pt x="20585" y="12650"/>
                </a:lnTo>
                <a:lnTo>
                  <a:pt x="16763" y="16251"/>
                </a:lnTo>
                <a:lnTo>
                  <a:pt x="37636" y="16251"/>
                </a:lnTo>
                <a:lnTo>
                  <a:pt x="43367" y="14802"/>
                </a:lnTo>
                <a:lnTo>
                  <a:pt x="137832" y="14802"/>
                </a:lnTo>
                <a:lnTo>
                  <a:pt x="137658" y="14059"/>
                </a:lnTo>
                <a:lnTo>
                  <a:pt x="136231" y="12618"/>
                </a:lnTo>
                <a:lnTo>
                  <a:pt x="79538" y="12618"/>
                </a:lnTo>
                <a:lnTo>
                  <a:pt x="72784" y="7299"/>
                </a:lnTo>
                <a:lnTo>
                  <a:pt x="60867" y="1079"/>
                </a:lnTo>
                <a:close/>
              </a:path>
              <a:path w="142240" h="95885">
                <a:moveTo>
                  <a:pt x="115978" y="0"/>
                </a:moveTo>
                <a:lnTo>
                  <a:pt x="98690" y="1293"/>
                </a:lnTo>
                <a:lnTo>
                  <a:pt x="87434" y="5705"/>
                </a:lnTo>
                <a:lnTo>
                  <a:pt x="79538" y="12618"/>
                </a:lnTo>
                <a:lnTo>
                  <a:pt x="136231" y="12618"/>
                </a:lnTo>
                <a:lnTo>
                  <a:pt x="127861" y="4168"/>
                </a:lnTo>
                <a:lnTo>
                  <a:pt x="1159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007607" y="5323336"/>
            <a:ext cx="0" cy="137160"/>
          </a:xfrm>
          <a:custGeom>
            <a:avLst/>
            <a:gdLst/>
            <a:ahLst/>
            <a:cxnLst/>
            <a:rect l="l" t="t" r="r" b="b"/>
            <a:pathLst>
              <a:path h="137160">
                <a:moveTo>
                  <a:pt x="0" y="0"/>
                </a:moveTo>
                <a:lnTo>
                  <a:pt x="0" y="137159"/>
                </a:lnTo>
              </a:path>
            </a:pathLst>
          </a:custGeom>
          <a:ln w="195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044184" y="5363953"/>
            <a:ext cx="83820" cy="97155"/>
          </a:xfrm>
          <a:custGeom>
            <a:avLst/>
            <a:gdLst/>
            <a:ahLst/>
            <a:cxnLst/>
            <a:rect l="l" t="t" r="r" b="b"/>
            <a:pathLst>
              <a:path w="83820" h="97154">
                <a:moveTo>
                  <a:pt x="16763" y="2055"/>
                </a:moveTo>
                <a:lnTo>
                  <a:pt x="0" y="2055"/>
                </a:lnTo>
                <a:lnTo>
                  <a:pt x="0" y="96543"/>
                </a:lnTo>
                <a:lnTo>
                  <a:pt x="16763" y="96543"/>
                </a:lnTo>
                <a:lnTo>
                  <a:pt x="16763" y="46251"/>
                </a:lnTo>
                <a:lnTo>
                  <a:pt x="20854" y="28177"/>
                </a:lnTo>
                <a:lnTo>
                  <a:pt x="30485" y="18299"/>
                </a:lnTo>
                <a:lnTo>
                  <a:pt x="41696" y="14521"/>
                </a:lnTo>
                <a:lnTo>
                  <a:pt x="79665" y="14521"/>
                </a:lnTo>
                <a:lnTo>
                  <a:pt x="78244" y="12923"/>
                </a:lnTo>
                <a:lnTo>
                  <a:pt x="18991" y="12923"/>
                </a:lnTo>
                <a:lnTo>
                  <a:pt x="16763" y="2055"/>
                </a:lnTo>
                <a:close/>
              </a:path>
              <a:path w="83820" h="97154">
                <a:moveTo>
                  <a:pt x="79665" y="14521"/>
                </a:moveTo>
                <a:lnTo>
                  <a:pt x="41696" y="14521"/>
                </a:lnTo>
                <a:lnTo>
                  <a:pt x="58355" y="17337"/>
                </a:lnTo>
                <a:lnTo>
                  <a:pt x="65705" y="26606"/>
                </a:lnTo>
                <a:lnTo>
                  <a:pt x="67055" y="96543"/>
                </a:lnTo>
                <a:lnTo>
                  <a:pt x="83819" y="96543"/>
                </a:lnTo>
                <a:lnTo>
                  <a:pt x="83819" y="32535"/>
                </a:lnTo>
                <a:lnTo>
                  <a:pt x="80183" y="15103"/>
                </a:lnTo>
                <a:lnTo>
                  <a:pt x="79665" y="14521"/>
                </a:lnTo>
                <a:close/>
              </a:path>
              <a:path w="83820" h="97154">
                <a:moveTo>
                  <a:pt x="58966" y="0"/>
                </a:moveTo>
                <a:lnTo>
                  <a:pt x="39156" y="1773"/>
                </a:lnTo>
                <a:lnTo>
                  <a:pt x="26267" y="6969"/>
                </a:lnTo>
                <a:lnTo>
                  <a:pt x="18991" y="12923"/>
                </a:lnTo>
                <a:lnTo>
                  <a:pt x="78244" y="12923"/>
                </a:lnTo>
                <a:lnTo>
                  <a:pt x="71023" y="4804"/>
                </a:lnTo>
                <a:lnTo>
                  <a:pt x="589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150879" y="5365668"/>
            <a:ext cx="93345" cy="133985"/>
          </a:xfrm>
          <a:custGeom>
            <a:avLst/>
            <a:gdLst/>
            <a:ahLst/>
            <a:cxnLst/>
            <a:rect l="l" t="t" r="r" b="b"/>
            <a:pathLst>
              <a:path w="93345" h="133985">
                <a:moveTo>
                  <a:pt x="3032" y="105497"/>
                </a:moveTo>
                <a:lnTo>
                  <a:pt x="9331" y="121361"/>
                </a:lnTo>
                <a:lnTo>
                  <a:pt x="20853" y="130100"/>
                </a:lnTo>
                <a:lnTo>
                  <a:pt x="33637" y="133774"/>
                </a:lnTo>
                <a:lnTo>
                  <a:pt x="58611" y="131410"/>
                </a:lnTo>
                <a:lnTo>
                  <a:pt x="75356" y="124724"/>
                </a:lnTo>
                <a:lnTo>
                  <a:pt x="80669" y="119818"/>
                </a:lnTo>
                <a:lnTo>
                  <a:pt x="40667" y="119818"/>
                </a:lnTo>
                <a:lnTo>
                  <a:pt x="28301" y="116350"/>
                </a:lnTo>
                <a:lnTo>
                  <a:pt x="21449" y="106101"/>
                </a:lnTo>
                <a:lnTo>
                  <a:pt x="3032" y="105497"/>
                </a:lnTo>
                <a:close/>
              </a:path>
              <a:path w="93345" h="133985">
                <a:moveTo>
                  <a:pt x="92948" y="84161"/>
                </a:moveTo>
                <a:lnTo>
                  <a:pt x="74660" y="84161"/>
                </a:lnTo>
                <a:lnTo>
                  <a:pt x="74659" y="87234"/>
                </a:lnTo>
                <a:lnTo>
                  <a:pt x="73978" y="98564"/>
                </a:lnTo>
                <a:lnTo>
                  <a:pt x="69203" y="110976"/>
                </a:lnTo>
                <a:lnTo>
                  <a:pt x="56241" y="119489"/>
                </a:lnTo>
                <a:lnTo>
                  <a:pt x="40667" y="119818"/>
                </a:lnTo>
                <a:lnTo>
                  <a:pt x="80669" y="119818"/>
                </a:lnTo>
                <a:lnTo>
                  <a:pt x="85519" y="115339"/>
                </a:lnTo>
                <a:lnTo>
                  <a:pt x="90742" y="104880"/>
                </a:lnTo>
                <a:lnTo>
                  <a:pt x="92671" y="94970"/>
                </a:lnTo>
                <a:lnTo>
                  <a:pt x="92948" y="87234"/>
                </a:lnTo>
                <a:lnTo>
                  <a:pt x="92948" y="84161"/>
                </a:lnTo>
                <a:close/>
              </a:path>
              <a:path w="93345" h="133985">
                <a:moveTo>
                  <a:pt x="57991" y="0"/>
                </a:moveTo>
                <a:lnTo>
                  <a:pt x="14015" y="11291"/>
                </a:lnTo>
                <a:lnTo>
                  <a:pt x="0" y="44631"/>
                </a:lnTo>
                <a:lnTo>
                  <a:pt x="1135" y="57412"/>
                </a:lnTo>
                <a:lnTo>
                  <a:pt x="4921" y="70158"/>
                </a:lnTo>
                <a:lnTo>
                  <a:pt x="11901" y="81611"/>
                </a:lnTo>
                <a:lnTo>
                  <a:pt x="22620" y="90517"/>
                </a:lnTo>
                <a:lnTo>
                  <a:pt x="37621" y="95620"/>
                </a:lnTo>
                <a:lnTo>
                  <a:pt x="56155" y="94323"/>
                </a:lnTo>
                <a:lnTo>
                  <a:pt x="67778" y="90255"/>
                </a:lnTo>
                <a:lnTo>
                  <a:pt x="73136" y="84161"/>
                </a:lnTo>
                <a:lnTo>
                  <a:pt x="92948" y="84161"/>
                </a:lnTo>
                <a:lnTo>
                  <a:pt x="92948" y="83507"/>
                </a:lnTo>
                <a:lnTo>
                  <a:pt x="53236" y="83507"/>
                </a:lnTo>
                <a:lnTo>
                  <a:pt x="36952" y="81197"/>
                </a:lnTo>
                <a:lnTo>
                  <a:pt x="26160" y="73895"/>
                </a:lnTo>
                <a:lnTo>
                  <a:pt x="20166" y="62503"/>
                </a:lnTo>
                <a:lnTo>
                  <a:pt x="18273" y="47927"/>
                </a:lnTo>
                <a:lnTo>
                  <a:pt x="18272" y="47585"/>
                </a:lnTo>
                <a:lnTo>
                  <a:pt x="19160" y="35602"/>
                </a:lnTo>
                <a:lnTo>
                  <a:pt x="23951" y="23008"/>
                </a:lnTo>
                <a:lnTo>
                  <a:pt x="35832" y="14190"/>
                </a:lnTo>
                <a:lnTo>
                  <a:pt x="92948" y="14190"/>
                </a:lnTo>
                <a:lnTo>
                  <a:pt x="92948" y="14057"/>
                </a:lnTo>
                <a:lnTo>
                  <a:pt x="74660" y="14057"/>
                </a:lnTo>
                <a:lnTo>
                  <a:pt x="68678" y="7271"/>
                </a:lnTo>
                <a:lnTo>
                  <a:pt x="57991" y="0"/>
                </a:lnTo>
                <a:close/>
              </a:path>
              <a:path w="93345" h="133985">
                <a:moveTo>
                  <a:pt x="92948" y="14190"/>
                </a:moveTo>
                <a:lnTo>
                  <a:pt x="35832" y="14190"/>
                </a:lnTo>
                <a:lnTo>
                  <a:pt x="55290" y="16603"/>
                </a:lnTo>
                <a:lnTo>
                  <a:pt x="66888" y="24487"/>
                </a:lnTo>
                <a:lnTo>
                  <a:pt x="72633" y="35466"/>
                </a:lnTo>
                <a:lnTo>
                  <a:pt x="74529" y="47164"/>
                </a:lnTo>
                <a:lnTo>
                  <a:pt x="71276" y="67434"/>
                </a:lnTo>
                <a:lnTo>
                  <a:pt x="63219" y="78768"/>
                </a:lnTo>
                <a:lnTo>
                  <a:pt x="53236" y="83507"/>
                </a:lnTo>
                <a:lnTo>
                  <a:pt x="92948" y="83507"/>
                </a:lnTo>
                <a:lnTo>
                  <a:pt x="92948" y="14190"/>
                </a:lnTo>
                <a:close/>
              </a:path>
              <a:path w="93345" h="133985">
                <a:moveTo>
                  <a:pt x="92948" y="341"/>
                </a:moveTo>
                <a:lnTo>
                  <a:pt x="74660" y="341"/>
                </a:lnTo>
                <a:lnTo>
                  <a:pt x="74660" y="14057"/>
                </a:lnTo>
                <a:lnTo>
                  <a:pt x="92948" y="14057"/>
                </a:lnTo>
                <a:lnTo>
                  <a:pt x="92948" y="3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318740" y="5364013"/>
            <a:ext cx="95885" cy="97790"/>
          </a:xfrm>
          <a:custGeom>
            <a:avLst/>
            <a:gdLst/>
            <a:ahLst/>
            <a:cxnLst/>
            <a:rect l="l" t="t" r="r" b="b"/>
            <a:pathLst>
              <a:path w="95885" h="97789">
                <a:moveTo>
                  <a:pt x="60794" y="0"/>
                </a:moveTo>
                <a:lnTo>
                  <a:pt x="15737" y="12991"/>
                </a:lnTo>
                <a:lnTo>
                  <a:pt x="0" y="46459"/>
                </a:lnTo>
                <a:lnTo>
                  <a:pt x="1650" y="63046"/>
                </a:lnTo>
                <a:lnTo>
                  <a:pt x="6669" y="76565"/>
                </a:lnTo>
                <a:lnTo>
                  <a:pt x="14778" y="86897"/>
                </a:lnTo>
                <a:lnTo>
                  <a:pt x="25694" y="93923"/>
                </a:lnTo>
                <a:lnTo>
                  <a:pt x="39139" y="97526"/>
                </a:lnTo>
                <a:lnTo>
                  <a:pt x="58891" y="96934"/>
                </a:lnTo>
                <a:lnTo>
                  <a:pt x="70157" y="94730"/>
                </a:lnTo>
                <a:lnTo>
                  <a:pt x="85481" y="84294"/>
                </a:lnTo>
                <a:lnTo>
                  <a:pt x="60398" y="84294"/>
                </a:lnTo>
                <a:lnTo>
                  <a:pt x="41500" y="83189"/>
                </a:lnTo>
                <a:lnTo>
                  <a:pt x="29398" y="77779"/>
                </a:lnTo>
                <a:lnTo>
                  <a:pt x="22972" y="68351"/>
                </a:lnTo>
                <a:lnTo>
                  <a:pt x="95776" y="55335"/>
                </a:lnTo>
                <a:lnTo>
                  <a:pt x="94617" y="41619"/>
                </a:lnTo>
                <a:lnTo>
                  <a:pt x="21100" y="41619"/>
                </a:lnTo>
                <a:lnTo>
                  <a:pt x="24370" y="28630"/>
                </a:lnTo>
                <a:lnTo>
                  <a:pt x="33536" y="18528"/>
                </a:lnTo>
                <a:lnTo>
                  <a:pt x="47638" y="14200"/>
                </a:lnTo>
                <a:lnTo>
                  <a:pt x="83840" y="14200"/>
                </a:lnTo>
                <a:lnTo>
                  <a:pt x="83183" y="13123"/>
                </a:lnTo>
                <a:lnTo>
                  <a:pt x="73388" y="4799"/>
                </a:lnTo>
                <a:lnTo>
                  <a:pt x="60794" y="0"/>
                </a:lnTo>
                <a:close/>
              </a:path>
              <a:path w="95885" h="97789">
                <a:moveTo>
                  <a:pt x="77488" y="67527"/>
                </a:moveTo>
                <a:lnTo>
                  <a:pt x="72335" y="76906"/>
                </a:lnTo>
                <a:lnTo>
                  <a:pt x="60398" y="84294"/>
                </a:lnTo>
                <a:lnTo>
                  <a:pt x="85481" y="84294"/>
                </a:lnTo>
                <a:lnTo>
                  <a:pt x="92726" y="73762"/>
                </a:lnTo>
                <a:lnTo>
                  <a:pt x="77488" y="67527"/>
                </a:lnTo>
                <a:close/>
              </a:path>
              <a:path w="95885" h="97789">
                <a:moveTo>
                  <a:pt x="83840" y="14200"/>
                </a:moveTo>
                <a:lnTo>
                  <a:pt x="47638" y="14200"/>
                </a:lnTo>
                <a:lnTo>
                  <a:pt x="65116" y="17806"/>
                </a:lnTo>
                <a:lnTo>
                  <a:pt x="74333" y="26962"/>
                </a:lnTo>
                <a:lnTo>
                  <a:pt x="77419" y="39136"/>
                </a:lnTo>
                <a:lnTo>
                  <a:pt x="21100" y="41619"/>
                </a:lnTo>
                <a:lnTo>
                  <a:pt x="94617" y="41619"/>
                </a:lnTo>
                <a:lnTo>
                  <a:pt x="94377" y="38783"/>
                </a:lnTo>
                <a:lnTo>
                  <a:pt x="90179" y="24582"/>
                </a:lnTo>
                <a:lnTo>
                  <a:pt x="83840" y="14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440424" y="5362960"/>
            <a:ext cx="50799" cy="97790"/>
          </a:xfrm>
          <a:custGeom>
            <a:avLst/>
            <a:gdLst/>
            <a:ahLst/>
            <a:cxnLst/>
            <a:rect l="l" t="t" r="r" b="b"/>
            <a:pathLst>
              <a:path w="50800" h="97789">
                <a:moveTo>
                  <a:pt x="15239" y="3047"/>
                </a:moveTo>
                <a:lnTo>
                  <a:pt x="0" y="3047"/>
                </a:lnTo>
                <a:lnTo>
                  <a:pt x="0" y="97535"/>
                </a:lnTo>
                <a:lnTo>
                  <a:pt x="16763" y="97535"/>
                </a:lnTo>
                <a:lnTo>
                  <a:pt x="16763" y="42671"/>
                </a:lnTo>
                <a:lnTo>
                  <a:pt x="20406" y="29844"/>
                </a:lnTo>
                <a:lnTo>
                  <a:pt x="30576" y="21100"/>
                </a:lnTo>
                <a:lnTo>
                  <a:pt x="39609" y="19811"/>
                </a:lnTo>
                <a:lnTo>
                  <a:pt x="15239" y="19811"/>
                </a:lnTo>
                <a:lnTo>
                  <a:pt x="15239" y="3047"/>
                </a:lnTo>
                <a:close/>
              </a:path>
              <a:path w="50800" h="97789">
                <a:moveTo>
                  <a:pt x="47243" y="0"/>
                </a:moveTo>
                <a:lnTo>
                  <a:pt x="45719" y="0"/>
                </a:lnTo>
                <a:lnTo>
                  <a:pt x="32550" y="2850"/>
                </a:lnTo>
                <a:lnTo>
                  <a:pt x="22541" y="10824"/>
                </a:lnTo>
                <a:lnTo>
                  <a:pt x="15239" y="19811"/>
                </a:lnTo>
                <a:lnTo>
                  <a:pt x="39609" y="19811"/>
                </a:lnTo>
                <a:lnTo>
                  <a:pt x="50291" y="18287"/>
                </a:lnTo>
                <a:lnTo>
                  <a:pt x="50291" y="1523"/>
                </a:lnTo>
                <a:lnTo>
                  <a:pt x="48767" y="1523"/>
                </a:lnTo>
                <a:lnTo>
                  <a:pt x="472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507480" y="5362960"/>
            <a:ext cx="50799" cy="97790"/>
          </a:xfrm>
          <a:custGeom>
            <a:avLst/>
            <a:gdLst/>
            <a:ahLst/>
            <a:cxnLst/>
            <a:rect l="l" t="t" r="r" b="b"/>
            <a:pathLst>
              <a:path w="50800" h="97789">
                <a:moveTo>
                  <a:pt x="15239" y="3047"/>
                </a:moveTo>
                <a:lnTo>
                  <a:pt x="0" y="3047"/>
                </a:lnTo>
                <a:lnTo>
                  <a:pt x="0" y="97535"/>
                </a:lnTo>
                <a:lnTo>
                  <a:pt x="16763" y="97535"/>
                </a:lnTo>
                <a:lnTo>
                  <a:pt x="16763" y="42671"/>
                </a:lnTo>
                <a:lnTo>
                  <a:pt x="20406" y="29844"/>
                </a:lnTo>
                <a:lnTo>
                  <a:pt x="30576" y="21100"/>
                </a:lnTo>
                <a:lnTo>
                  <a:pt x="39609" y="19811"/>
                </a:lnTo>
                <a:lnTo>
                  <a:pt x="15239" y="19811"/>
                </a:lnTo>
                <a:lnTo>
                  <a:pt x="15239" y="3047"/>
                </a:lnTo>
                <a:close/>
              </a:path>
              <a:path w="50800" h="97789">
                <a:moveTo>
                  <a:pt x="47243" y="0"/>
                </a:moveTo>
                <a:lnTo>
                  <a:pt x="45719" y="0"/>
                </a:lnTo>
                <a:lnTo>
                  <a:pt x="32932" y="2850"/>
                </a:lnTo>
                <a:lnTo>
                  <a:pt x="23202" y="10824"/>
                </a:lnTo>
                <a:lnTo>
                  <a:pt x="15239" y="19811"/>
                </a:lnTo>
                <a:lnTo>
                  <a:pt x="39609" y="19811"/>
                </a:lnTo>
                <a:lnTo>
                  <a:pt x="50291" y="18287"/>
                </a:lnTo>
                <a:lnTo>
                  <a:pt x="50291" y="1523"/>
                </a:lnTo>
                <a:lnTo>
                  <a:pt x="48767" y="1523"/>
                </a:lnTo>
                <a:lnTo>
                  <a:pt x="472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566916" y="5363003"/>
            <a:ext cx="95250" cy="99060"/>
          </a:xfrm>
          <a:custGeom>
            <a:avLst/>
            <a:gdLst/>
            <a:ahLst/>
            <a:cxnLst/>
            <a:rect l="l" t="t" r="r" b="b"/>
            <a:pathLst>
              <a:path w="95250" h="99060">
                <a:moveTo>
                  <a:pt x="49587" y="0"/>
                </a:moveTo>
                <a:lnTo>
                  <a:pt x="10085" y="18258"/>
                </a:lnTo>
                <a:lnTo>
                  <a:pt x="0" y="50248"/>
                </a:lnTo>
                <a:lnTo>
                  <a:pt x="1609" y="63771"/>
                </a:lnTo>
                <a:lnTo>
                  <a:pt x="6477" y="76337"/>
                </a:lnTo>
                <a:lnTo>
                  <a:pt x="14664" y="86988"/>
                </a:lnTo>
                <a:lnTo>
                  <a:pt x="26230" y="94767"/>
                </a:lnTo>
                <a:lnTo>
                  <a:pt x="41233" y="98716"/>
                </a:lnTo>
                <a:lnTo>
                  <a:pt x="59590" y="96790"/>
                </a:lnTo>
                <a:lnTo>
                  <a:pt x="73878" y="91210"/>
                </a:lnTo>
                <a:lnTo>
                  <a:pt x="79395" y="86760"/>
                </a:lnTo>
                <a:lnTo>
                  <a:pt x="49453" y="86760"/>
                </a:lnTo>
                <a:lnTo>
                  <a:pt x="32033" y="82764"/>
                </a:lnTo>
                <a:lnTo>
                  <a:pt x="22094" y="72897"/>
                </a:lnTo>
                <a:lnTo>
                  <a:pt x="17666" y="60486"/>
                </a:lnTo>
                <a:lnTo>
                  <a:pt x="16763" y="50248"/>
                </a:lnTo>
                <a:lnTo>
                  <a:pt x="18131" y="38541"/>
                </a:lnTo>
                <a:lnTo>
                  <a:pt x="23606" y="26161"/>
                </a:lnTo>
                <a:lnTo>
                  <a:pt x="35242" y="17218"/>
                </a:lnTo>
                <a:lnTo>
                  <a:pt x="83925" y="17218"/>
                </a:lnTo>
                <a:lnTo>
                  <a:pt x="75762" y="8683"/>
                </a:lnTo>
                <a:lnTo>
                  <a:pt x="64095" y="2542"/>
                </a:lnTo>
                <a:lnTo>
                  <a:pt x="49587" y="0"/>
                </a:lnTo>
                <a:close/>
              </a:path>
              <a:path w="95250" h="99060">
                <a:moveTo>
                  <a:pt x="83925" y="17218"/>
                </a:moveTo>
                <a:lnTo>
                  <a:pt x="35242" y="17218"/>
                </a:lnTo>
                <a:lnTo>
                  <a:pt x="55358" y="19133"/>
                </a:lnTo>
                <a:lnTo>
                  <a:pt x="68430" y="26028"/>
                </a:lnTo>
                <a:lnTo>
                  <a:pt x="75822" y="35609"/>
                </a:lnTo>
                <a:lnTo>
                  <a:pt x="78900" y="45581"/>
                </a:lnTo>
                <a:lnTo>
                  <a:pt x="77624" y="59343"/>
                </a:lnTo>
                <a:lnTo>
                  <a:pt x="72792" y="72348"/>
                </a:lnTo>
                <a:lnTo>
                  <a:pt x="63652" y="82265"/>
                </a:lnTo>
                <a:lnTo>
                  <a:pt x="49453" y="86760"/>
                </a:lnTo>
                <a:lnTo>
                  <a:pt x="79395" y="86760"/>
                </a:lnTo>
                <a:lnTo>
                  <a:pt x="84379" y="82739"/>
                </a:lnTo>
                <a:lnTo>
                  <a:pt x="91372" y="72140"/>
                </a:lnTo>
                <a:lnTo>
                  <a:pt x="95136" y="60174"/>
                </a:lnTo>
                <a:lnTo>
                  <a:pt x="94274" y="44167"/>
                </a:lnTo>
                <a:lnTo>
                  <a:pt x="90790" y="29938"/>
                </a:lnTo>
                <a:lnTo>
                  <a:pt x="84643" y="17969"/>
                </a:lnTo>
                <a:lnTo>
                  <a:pt x="83925" y="172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685789" y="5362960"/>
            <a:ext cx="53340" cy="97790"/>
          </a:xfrm>
          <a:custGeom>
            <a:avLst/>
            <a:gdLst/>
            <a:ahLst/>
            <a:cxnLst/>
            <a:rect l="l" t="t" r="r" b="b"/>
            <a:pathLst>
              <a:path w="53340" h="97789">
                <a:moveTo>
                  <a:pt x="16763" y="3047"/>
                </a:moveTo>
                <a:lnTo>
                  <a:pt x="0" y="3047"/>
                </a:lnTo>
                <a:lnTo>
                  <a:pt x="0" y="97535"/>
                </a:lnTo>
                <a:lnTo>
                  <a:pt x="18287" y="97535"/>
                </a:lnTo>
                <a:lnTo>
                  <a:pt x="18287" y="42671"/>
                </a:lnTo>
                <a:lnTo>
                  <a:pt x="21930" y="29844"/>
                </a:lnTo>
                <a:lnTo>
                  <a:pt x="32100" y="21100"/>
                </a:lnTo>
                <a:lnTo>
                  <a:pt x="53339" y="18287"/>
                </a:lnTo>
                <a:lnTo>
                  <a:pt x="53339" y="10120"/>
                </a:lnTo>
                <a:lnTo>
                  <a:pt x="24150" y="10120"/>
                </a:lnTo>
                <a:lnTo>
                  <a:pt x="16763" y="3047"/>
                </a:lnTo>
                <a:close/>
              </a:path>
              <a:path w="53340" h="97789">
                <a:moveTo>
                  <a:pt x="48767" y="0"/>
                </a:moveTo>
                <a:lnTo>
                  <a:pt x="47243" y="0"/>
                </a:lnTo>
                <a:lnTo>
                  <a:pt x="34412" y="2660"/>
                </a:lnTo>
                <a:lnTo>
                  <a:pt x="24150" y="10120"/>
                </a:lnTo>
                <a:lnTo>
                  <a:pt x="53339" y="10120"/>
                </a:lnTo>
                <a:lnTo>
                  <a:pt x="53339" y="1523"/>
                </a:lnTo>
                <a:lnTo>
                  <a:pt x="50291" y="1523"/>
                </a:lnTo>
                <a:lnTo>
                  <a:pt x="487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990231" y="3717615"/>
            <a:ext cx="100965" cy="97790"/>
          </a:xfrm>
          <a:custGeom>
            <a:avLst/>
            <a:gdLst/>
            <a:ahLst/>
            <a:cxnLst/>
            <a:rect l="l" t="t" r="r" b="b"/>
            <a:pathLst>
              <a:path w="100964" h="97789">
                <a:moveTo>
                  <a:pt x="83552" y="13675"/>
                </a:moveTo>
                <a:lnTo>
                  <a:pt x="38628" y="13675"/>
                </a:lnTo>
                <a:lnTo>
                  <a:pt x="58340" y="15385"/>
                </a:lnTo>
                <a:lnTo>
                  <a:pt x="68814" y="21012"/>
                </a:lnTo>
                <a:lnTo>
                  <a:pt x="71485" y="37530"/>
                </a:lnTo>
                <a:lnTo>
                  <a:pt x="66913" y="39054"/>
                </a:lnTo>
                <a:lnTo>
                  <a:pt x="62341" y="39054"/>
                </a:lnTo>
                <a:lnTo>
                  <a:pt x="31861" y="43626"/>
                </a:lnTo>
                <a:lnTo>
                  <a:pt x="12791" y="49782"/>
                </a:lnTo>
                <a:lnTo>
                  <a:pt x="3171" y="59736"/>
                </a:lnTo>
                <a:lnTo>
                  <a:pt x="0" y="68987"/>
                </a:lnTo>
                <a:lnTo>
                  <a:pt x="3047" y="82988"/>
                </a:lnTo>
                <a:lnTo>
                  <a:pt x="11722" y="92703"/>
                </a:lnTo>
                <a:lnTo>
                  <a:pt x="24963" y="97789"/>
                </a:lnTo>
                <a:lnTo>
                  <a:pt x="44222" y="96585"/>
                </a:lnTo>
                <a:lnTo>
                  <a:pt x="57205" y="92773"/>
                </a:lnTo>
                <a:lnTo>
                  <a:pt x="65885" y="87686"/>
                </a:lnTo>
                <a:lnTo>
                  <a:pt x="100441" y="87686"/>
                </a:lnTo>
                <a:lnTo>
                  <a:pt x="100441" y="84774"/>
                </a:lnTo>
                <a:lnTo>
                  <a:pt x="91297" y="84774"/>
                </a:lnTo>
                <a:lnTo>
                  <a:pt x="88249" y="83250"/>
                </a:lnTo>
                <a:lnTo>
                  <a:pt x="88249" y="82136"/>
                </a:lnTo>
                <a:lnTo>
                  <a:pt x="54203" y="82136"/>
                </a:lnTo>
                <a:lnTo>
                  <a:pt x="32923" y="82124"/>
                </a:lnTo>
                <a:lnTo>
                  <a:pt x="22546" y="77712"/>
                </a:lnTo>
                <a:lnTo>
                  <a:pt x="19676" y="70086"/>
                </a:lnTo>
                <a:lnTo>
                  <a:pt x="25999" y="59190"/>
                </a:lnTo>
                <a:lnTo>
                  <a:pt x="39750" y="54726"/>
                </a:lnTo>
                <a:lnTo>
                  <a:pt x="59639" y="52582"/>
                </a:lnTo>
                <a:lnTo>
                  <a:pt x="69046" y="50684"/>
                </a:lnTo>
                <a:lnTo>
                  <a:pt x="88249" y="50684"/>
                </a:lnTo>
                <a:lnTo>
                  <a:pt x="88249" y="26862"/>
                </a:lnTo>
                <a:lnTo>
                  <a:pt x="83552" y="13675"/>
                </a:lnTo>
                <a:close/>
              </a:path>
              <a:path w="100964" h="97789">
                <a:moveTo>
                  <a:pt x="100441" y="87686"/>
                </a:moveTo>
                <a:lnTo>
                  <a:pt x="65885" y="87686"/>
                </a:lnTo>
                <a:lnTo>
                  <a:pt x="74701" y="93469"/>
                </a:lnTo>
                <a:lnTo>
                  <a:pt x="89371" y="96965"/>
                </a:lnTo>
                <a:lnTo>
                  <a:pt x="95873" y="96965"/>
                </a:lnTo>
                <a:lnTo>
                  <a:pt x="100441" y="95442"/>
                </a:lnTo>
                <a:lnTo>
                  <a:pt x="100441" y="87686"/>
                </a:lnTo>
                <a:close/>
              </a:path>
              <a:path w="100964" h="97789">
                <a:moveTo>
                  <a:pt x="88249" y="50684"/>
                </a:moveTo>
                <a:lnTo>
                  <a:pt x="69046" y="50684"/>
                </a:lnTo>
                <a:lnTo>
                  <a:pt x="71485" y="64962"/>
                </a:lnTo>
                <a:lnTo>
                  <a:pt x="66462" y="74948"/>
                </a:lnTo>
                <a:lnTo>
                  <a:pt x="54203" y="82136"/>
                </a:lnTo>
                <a:lnTo>
                  <a:pt x="88249" y="82136"/>
                </a:lnTo>
                <a:lnTo>
                  <a:pt x="88249" y="50684"/>
                </a:lnTo>
                <a:close/>
              </a:path>
              <a:path w="100964" h="97789">
                <a:moveTo>
                  <a:pt x="56701" y="0"/>
                </a:moveTo>
                <a:lnTo>
                  <a:pt x="38276" y="970"/>
                </a:lnTo>
                <a:lnTo>
                  <a:pt x="24004" y="4749"/>
                </a:lnTo>
                <a:lnTo>
                  <a:pt x="13857" y="11562"/>
                </a:lnTo>
                <a:lnTo>
                  <a:pt x="7810" y="21633"/>
                </a:lnTo>
                <a:lnTo>
                  <a:pt x="22717" y="31434"/>
                </a:lnTo>
                <a:lnTo>
                  <a:pt x="26193" y="20916"/>
                </a:lnTo>
                <a:lnTo>
                  <a:pt x="38628" y="13675"/>
                </a:lnTo>
                <a:lnTo>
                  <a:pt x="83552" y="13675"/>
                </a:lnTo>
                <a:lnTo>
                  <a:pt x="82847" y="11696"/>
                </a:lnTo>
                <a:lnTo>
                  <a:pt x="70434" y="3411"/>
                </a:lnTo>
                <a:lnTo>
                  <a:pt x="567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104047" y="3685042"/>
            <a:ext cx="92075" cy="131444"/>
          </a:xfrm>
          <a:custGeom>
            <a:avLst/>
            <a:gdLst/>
            <a:ahLst/>
            <a:cxnLst/>
            <a:rect l="l" t="t" r="r" b="b"/>
            <a:pathLst>
              <a:path w="92075" h="131445">
                <a:moveTo>
                  <a:pt x="55879" y="34034"/>
                </a:moveTo>
                <a:lnTo>
                  <a:pt x="11377" y="46432"/>
                </a:lnTo>
                <a:lnTo>
                  <a:pt x="0" y="67402"/>
                </a:lnTo>
                <a:lnTo>
                  <a:pt x="399" y="83066"/>
                </a:lnTo>
                <a:lnTo>
                  <a:pt x="15717" y="120643"/>
                </a:lnTo>
                <a:lnTo>
                  <a:pt x="40812" y="130944"/>
                </a:lnTo>
                <a:lnTo>
                  <a:pt x="54935" y="129743"/>
                </a:lnTo>
                <a:lnTo>
                  <a:pt x="66972" y="124968"/>
                </a:lnTo>
                <a:lnTo>
                  <a:pt x="91781" y="124968"/>
                </a:lnTo>
                <a:lnTo>
                  <a:pt x="91781" y="116769"/>
                </a:lnTo>
                <a:lnTo>
                  <a:pt x="51869" y="116769"/>
                </a:lnTo>
                <a:lnTo>
                  <a:pt x="35321" y="114197"/>
                </a:lnTo>
                <a:lnTo>
                  <a:pt x="25007" y="106372"/>
                </a:lnTo>
                <a:lnTo>
                  <a:pt x="19824" y="94490"/>
                </a:lnTo>
                <a:lnTo>
                  <a:pt x="18629" y="82295"/>
                </a:lnTo>
                <a:lnTo>
                  <a:pt x="19533" y="70033"/>
                </a:lnTo>
                <a:lnTo>
                  <a:pt x="24366" y="57232"/>
                </a:lnTo>
                <a:lnTo>
                  <a:pt x="36317" y="48566"/>
                </a:lnTo>
                <a:lnTo>
                  <a:pt x="73339" y="48566"/>
                </a:lnTo>
                <a:lnTo>
                  <a:pt x="67569" y="41004"/>
                </a:lnTo>
                <a:lnTo>
                  <a:pt x="55879" y="34034"/>
                </a:lnTo>
                <a:close/>
              </a:path>
              <a:path w="92075" h="131445">
                <a:moveTo>
                  <a:pt x="91781" y="124968"/>
                </a:moveTo>
                <a:lnTo>
                  <a:pt x="66972" y="124968"/>
                </a:lnTo>
                <a:lnTo>
                  <a:pt x="75017" y="128015"/>
                </a:lnTo>
                <a:lnTo>
                  <a:pt x="91781" y="128015"/>
                </a:lnTo>
                <a:lnTo>
                  <a:pt x="91781" y="124968"/>
                </a:lnTo>
                <a:close/>
              </a:path>
              <a:path w="92075" h="131445">
                <a:moveTo>
                  <a:pt x="73339" y="48566"/>
                </a:moveTo>
                <a:lnTo>
                  <a:pt x="36317" y="48566"/>
                </a:lnTo>
                <a:lnTo>
                  <a:pt x="55795" y="51191"/>
                </a:lnTo>
                <a:lnTo>
                  <a:pt x="67364" y="59258"/>
                </a:lnTo>
                <a:lnTo>
                  <a:pt x="73056" y="70372"/>
                </a:lnTo>
                <a:lnTo>
                  <a:pt x="74901" y="82139"/>
                </a:lnTo>
                <a:lnTo>
                  <a:pt x="71287" y="101453"/>
                </a:lnTo>
                <a:lnTo>
                  <a:pt x="62489" y="112269"/>
                </a:lnTo>
                <a:lnTo>
                  <a:pt x="51869" y="116769"/>
                </a:lnTo>
                <a:lnTo>
                  <a:pt x="91781" y="116769"/>
                </a:lnTo>
                <a:lnTo>
                  <a:pt x="91781" y="48767"/>
                </a:lnTo>
                <a:lnTo>
                  <a:pt x="73493" y="48767"/>
                </a:lnTo>
                <a:lnTo>
                  <a:pt x="73339" y="48566"/>
                </a:lnTo>
                <a:close/>
              </a:path>
              <a:path w="92075" h="131445">
                <a:moveTo>
                  <a:pt x="91781" y="0"/>
                </a:moveTo>
                <a:lnTo>
                  <a:pt x="75017" y="0"/>
                </a:lnTo>
                <a:lnTo>
                  <a:pt x="75017" y="47243"/>
                </a:lnTo>
                <a:lnTo>
                  <a:pt x="73493" y="48767"/>
                </a:lnTo>
                <a:lnTo>
                  <a:pt x="91781" y="48767"/>
                </a:lnTo>
                <a:lnTo>
                  <a:pt x="917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218152" y="3685042"/>
            <a:ext cx="90805" cy="131444"/>
          </a:xfrm>
          <a:custGeom>
            <a:avLst/>
            <a:gdLst/>
            <a:ahLst/>
            <a:cxnLst/>
            <a:rect l="l" t="t" r="r" b="b"/>
            <a:pathLst>
              <a:path w="90804" h="131445">
                <a:moveTo>
                  <a:pt x="54550" y="34034"/>
                </a:moveTo>
                <a:lnTo>
                  <a:pt x="10981" y="46828"/>
                </a:lnTo>
                <a:lnTo>
                  <a:pt x="0" y="68342"/>
                </a:lnTo>
                <a:lnTo>
                  <a:pt x="403" y="83963"/>
                </a:lnTo>
                <a:lnTo>
                  <a:pt x="15657" y="121473"/>
                </a:lnTo>
                <a:lnTo>
                  <a:pt x="41726" y="131045"/>
                </a:lnTo>
                <a:lnTo>
                  <a:pt x="54599" y="129602"/>
                </a:lnTo>
                <a:lnTo>
                  <a:pt x="66229" y="124112"/>
                </a:lnTo>
                <a:lnTo>
                  <a:pt x="90452" y="124112"/>
                </a:lnTo>
                <a:lnTo>
                  <a:pt x="90452" y="116804"/>
                </a:lnTo>
                <a:lnTo>
                  <a:pt x="49362" y="116804"/>
                </a:lnTo>
                <a:lnTo>
                  <a:pt x="33298" y="114117"/>
                </a:lnTo>
                <a:lnTo>
                  <a:pt x="23299" y="106028"/>
                </a:lnTo>
                <a:lnTo>
                  <a:pt x="18337" y="93791"/>
                </a:lnTo>
                <a:lnTo>
                  <a:pt x="17300" y="82295"/>
                </a:lnTo>
                <a:lnTo>
                  <a:pt x="17931" y="70312"/>
                </a:lnTo>
                <a:lnTo>
                  <a:pt x="22349" y="57719"/>
                </a:lnTo>
                <a:lnTo>
                  <a:pt x="34340" y="48901"/>
                </a:lnTo>
                <a:lnTo>
                  <a:pt x="90452" y="48901"/>
                </a:lnTo>
                <a:lnTo>
                  <a:pt x="90452" y="48767"/>
                </a:lnTo>
                <a:lnTo>
                  <a:pt x="72164" y="48767"/>
                </a:lnTo>
                <a:lnTo>
                  <a:pt x="66240" y="41004"/>
                </a:lnTo>
                <a:lnTo>
                  <a:pt x="54550" y="34034"/>
                </a:lnTo>
                <a:close/>
              </a:path>
              <a:path w="90804" h="131445">
                <a:moveTo>
                  <a:pt x="90452" y="124112"/>
                </a:moveTo>
                <a:lnTo>
                  <a:pt x="66229" y="124112"/>
                </a:lnTo>
                <a:lnTo>
                  <a:pt x="73688" y="128015"/>
                </a:lnTo>
                <a:lnTo>
                  <a:pt x="90452" y="128015"/>
                </a:lnTo>
                <a:lnTo>
                  <a:pt x="90452" y="124112"/>
                </a:lnTo>
                <a:close/>
              </a:path>
              <a:path w="90804" h="131445">
                <a:moveTo>
                  <a:pt x="90452" y="48901"/>
                </a:moveTo>
                <a:lnTo>
                  <a:pt x="34340" y="48901"/>
                </a:lnTo>
                <a:lnTo>
                  <a:pt x="54062" y="51382"/>
                </a:lnTo>
                <a:lnTo>
                  <a:pt x="65377" y="59439"/>
                </a:lnTo>
                <a:lnTo>
                  <a:pt x="70613" y="70607"/>
                </a:lnTo>
                <a:lnTo>
                  <a:pt x="72098" y="82422"/>
                </a:lnTo>
                <a:lnTo>
                  <a:pt x="68672" y="101640"/>
                </a:lnTo>
                <a:lnTo>
                  <a:pt x="60157" y="112373"/>
                </a:lnTo>
                <a:lnTo>
                  <a:pt x="49362" y="116804"/>
                </a:lnTo>
                <a:lnTo>
                  <a:pt x="90452" y="116804"/>
                </a:lnTo>
                <a:lnTo>
                  <a:pt x="90452" y="48901"/>
                </a:lnTo>
                <a:close/>
              </a:path>
              <a:path w="90804" h="131445">
                <a:moveTo>
                  <a:pt x="90452" y="0"/>
                </a:moveTo>
                <a:lnTo>
                  <a:pt x="72164" y="0"/>
                </a:lnTo>
                <a:lnTo>
                  <a:pt x="72164" y="48767"/>
                </a:lnTo>
                <a:lnTo>
                  <a:pt x="90452" y="48767"/>
                </a:lnTo>
                <a:lnTo>
                  <a:pt x="904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336036" y="3717046"/>
            <a:ext cx="52070" cy="96520"/>
          </a:xfrm>
          <a:custGeom>
            <a:avLst/>
            <a:gdLst/>
            <a:ahLst/>
            <a:cxnLst/>
            <a:rect l="l" t="t" r="r" b="b"/>
            <a:pathLst>
              <a:path w="52070" h="96520">
                <a:moveTo>
                  <a:pt x="16763" y="3047"/>
                </a:moveTo>
                <a:lnTo>
                  <a:pt x="0" y="3047"/>
                </a:lnTo>
                <a:lnTo>
                  <a:pt x="0" y="96011"/>
                </a:lnTo>
                <a:lnTo>
                  <a:pt x="18287" y="96011"/>
                </a:lnTo>
                <a:lnTo>
                  <a:pt x="18287" y="42671"/>
                </a:lnTo>
                <a:lnTo>
                  <a:pt x="21739" y="29747"/>
                </a:lnTo>
                <a:lnTo>
                  <a:pt x="31395" y="20298"/>
                </a:lnTo>
                <a:lnTo>
                  <a:pt x="43011" y="18287"/>
                </a:lnTo>
                <a:lnTo>
                  <a:pt x="16763" y="18287"/>
                </a:lnTo>
                <a:lnTo>
                  <a:pt x="16763" y="3047"/>
                </a:lnTo>
                <a:close/>
              </a:path>
              <a:path w="52070" h="96520">
                <a:moveTo>
                  <a:pt x="50291" y="0"/>
                </a:moveTo>
                <a:lnTo>
                  <a:pt x="47243" y="0"/>
                </a:lnTo>
                <a:lnTo>
                  <a:pt x="34189" y="2910"/>
                </a:lnTo>
                <a:lnTo>
                  <a:pt x="24298" y="10709"/>
                </a:lnTo>
                <a:lnTo>
                  <a:pt x="16763" y="18287"/>
                </a:lnTo>
                <a:lnTo>
                  <a:pt x="43011" y="18287"/>
                </a:lnTo>
                <a:lnTo>
                  <a:pt x="51815" y="16763"/>
                </a:lnTo>
                <a:lnTo>
                  <a:pt x="51815" y="1523"/>
                </a:lnTo>
                <a:lnTo>
                  <a:pt x="502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397212" y="3718099"/>
            <a:ext cx="95885" cy="97790"/>
          </a:xfrm>
          <a:custGeom>
            <a:avLst/>
            <a:gdLst/>
            <a:ahLst/>
            <a:cxnLst/>
            <a:rect l="l" t="t" r="r" b="b"/>
            <a:pathLst>
              <a:path w="95885" h="97789">
                <a:moveTo>
                  <a:pt x="60814" y="0"/>
                </a:moveTo>
                <a:lnTo>
                  <a:pt x="15149" y="12991"/>
                </a:lnTo>
                <a:lnTo>
                  <a:pt x="0" y="46459"/>
                </a:lnTo>
                <a:lnTo>
                  <a:pt x="1536" y="62493"/>
                </a:lnTo>
                <a:lnTo>
                  <a:pt x="6303" y="75896"/>
                </a:lnTo>
                <a:lnTo>
                  <a:pt x="14184" y="86384"/>
                </a:lnTo>
                <a:lnTo>
                  <a:pt x="25062" y="93676"/>
                </a:lnTo>
                <a:lnTo>
                  <a:pt x="38820" y="97491"/>
                </a:lnTo>
                <a:lnTo>
                  <a:pt x="58334" y="96937"/>
                </a:lnTo>
                <a:lnTo>
                  <a:pt x="69341" y="94778"/>
                </a:lnTo>
                <a:lnTo>
                  <a:pt x="83845" y="83665"/>
                </a:lnTo>
                <a:lnTo>
                  <a:pt x="84613" y="82585"/>
                </a:lnTo>
                <a:lnTo>
                  <a:pt x="59079" y="82585"/>
                </a:lnTo>
                <a:lnTo>
                  <a:pt x="39997" y="81643"/>
                </a:lnTo>
                <a:lnTo>
                  <a:pt x="27352" y="76569"/>
                </a:lnTo>
                <a:lnTo>
                  <a:pt x="20319" y="67798"/>
                </a:lnTo>
                <a:lnTo>
                  <a:pt x="18074" y="55766"/>
                </a:lnTo>
                <a:lnTo>
                  <a:pt x="95796" y="55335"/>
                </a:lnTo>
                <a:lnTo>
                  <a:pt x="94636" y="41619"/>
                </a:lnTo>
                <a:lnTo>
                  <a:pt x="18072" y="41619"/>
                </a:lnTo>
                <a:lnTo>
                  <a:pt x="21850" y="28960"/>
                </a:lnTo>
                <a:lnTo>
                  <a:pt x="31610" y="18958"/>
                </a:lnTo>
                <a:lnTo>
                  <a:pt x="44990" y="14269"/>
                </a:lnTo>
                <a:lnTo>
                  <a:pt x="83902" y="14269"/>
                </a:lnTo>
                <a:lnTo>
                  <a:pt x="83202" y="13123"/>
                </a:lnTo>
                <a:lnTo>
                  <a:pt x="73407" y="4799"/>
                </a:lnTo>
                <a:lnTo>
                  <a:pt x="60814" y="0"/>
                </a:lnTo>
                <a:close/>
              </a:path>
              <a:path w="95885" h="97789">
                <a:moveTo>
                  <a:pt x="75984" y="66003"/>
                </a:moveTo>
                <a:lnTo>
                  <a:pt x="71496" y="74716"/>
                </a:lnTo>
                <a:lnTo>
                  <a:pt x="59079" y="82585"/>
                </a:lnTo>
                <a:lnTo>
                  <a:pt x="84613" y="82585"/>
                </a:lnTo>
                <a:lnTo>
                  <a:pt x="91324" y="73151"/>
                </a:lnTo>
                <a:lnTo>
                  <a:pt x="75984" y="66003"/>
                </a:lnTo>
                <a:close/>
              </a:path>
              <a:path w="95885" h="97789">
                <a:moveTo>
                  <a:pt x="83902" y="14269"/>
                </a:moveTo>
                <a:lnTo>
                  <a:pt x="44990" y="14269"/>
                </a:lnTo>
                <a:lnTo>
                  <a:pt x="61952" y="17510"/>
                </a:lnTo>
                <a:lnTo>
                  <a:pt x="72046" y="25916"/>
                </a:lnTo>
                <a:lnTo>
                  <a:pt x="76810" y="37292"/>
                </a:lnTo>
                <a:lnTo>
                  <a:pt x="18072" y="41619"/>
                </a:lnTo>
                <a:lnTo>
                  <a:pt x="94636" y="41619"/>
                </a:lnTo>
                <a:lnTo>
                  <a:pt x="94397" y="38783"/>
                </a:lnTo>
                <a:lnTo>
                  <a:pt x="90199" y="24582"/>
                </a:lnTo>
                <a:lnTo>
                  <a:pt x="83902" y="142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508248" y="3717051"/>
            <a:ext cx="84455" cy="99060"/>
          </a:xfrm>
          <a:custGeom>
            <a:avLst/>
            <a:gdLst/>
            <a:ahLst/>
            <a:cxnLst/>
            <a:rect l="l" t="t" r="r" b="b"/>
            <a:pathLst>
              <a:path w="84454" h="99060">
                <a:moveTo>
                  <a:pt x="0" y="67051"/>
                </a:moveTo>
                <a:lnTo>
                  <a:pt x="904" y="75614"/>
                </a:lnTo>
                <a:lnTo>
                  <a:pt x="5342" y="85229"/>
                </a:lnTo>
                <a:lnTo>
                  <a:pt x="15899" y="93633"/>
                </a:lnTo>
                <a:lnTo>
                  <a:pt x="35162" y="98562"/>
                </a:lnTo>
                <a:lnTo>
                  <a:pt x="54203" y="97207"/>
                </a:lnTo>
                <a:lnTo>
                  <a:pt x="68729" y="92709"/>
                </a:lnTo>
                <a:lnTo>
                  <a:pt x="78732" y="85360"/>
                </a:lnTo>
                <a:lnTo>
                  <a:pt x="78848" y="85149"/>
                </a:lnTo>
                <a:lnTo>
                  <a:pt x="48443" y="85149"/>
                </a:lnTo>
                <a:lnTo>
                  <a:pt x="26967" y="81659"/>
                </a:lnTo>
                <a:lnTo>
                  <a:pt x="18282" y="73864"/>
                </a:lnTo>
                <a:lnTo>
                  <a:pt x="0" y="67051"/>
                </a:lnTo>
                <a:close/>
              </a:path>
              <a:path w="84454" h="99060">
                <a:moveTo>
                  <a:pt x="42086" y="0"/>
                </a:moveTo>
                <a:lnTo>
                  <a:pt x="26877" y="1851"/>
                </a:lnTo>
                <a:lnTo>
                  <a:pt x="14240" y="7620"/>
                </a:lnTo>
                <a:lnTo>
                  <a:pt x="5775" y="17613"/>
                </a:lnTo>
                <a:lnTo>
                  <a:pt x="6183" y="35661"/>
                </a:lnTo>
                <a:lnTo>
                  <a:pt x="11516" y="46229"/>
                </a:lnTo>
                <a:lnTo>
                  <a:pt x="20988" y="51693"/>
                </a:lnTo>
                <a:lnTo>
                  <a:pt x="47243" y="57907"/>
                </a:lnTo>
                <a:lnTo>
                  <a:pt x="62483" y="60955"/>
                </a:lnTo>
                <a:lnTo>
                  <a:pt x="68579" y="64003"/>
                </a:lnTo>
                <a:lnTo>
                  <a:pt x="68579" y="70099"/>
                </a:lnTo>
                <a:lnTo>
                  <a:pt x="62495" y="80798"/>
                </a:lnTo>
                <a:lnTo>
                  <a:pt x="48443" y="85149"/>
                </a:lnTo>
                <a:lnTo>
                  <a:pt x="78848" y="85149"/>
                </a:lnTo>
                <a:lnTo>
                  <a:pt x="84208" y="75449"/>
                </a:lnTo>
                <a:lnTo>
                  <a:pt x="83107" y="61438"/>
                </a:lnTo>
                <a:lnTo>
                  <a:pt x="76855" y="52048"/>
                </a:lnTo>
                <a:lnTo>
                  <a:pt x="64017" y="46014"/>
                </a:lnTo>
                <a:lnTo>
                  <a:pt x="38099" y="39619"/>
                </a:lnTo>
                <a:lnTo>
                  <a:pt x="24383" y="36571"/>
                </a:lnTo>
                <a:lnTo>
                  <a:pt x="19811" y="35047"/>
                </a:lnTo>
                <a:lnTo>
                  <a:pt x="19811" y="15235"/>
                </a:lnTo>
                <a:lnTo>
                  <a:pt x="35051" y="13711"/>
                </a:lnTo>
                <a:lnTo>
                  <a:pt x="76717" y="13711"/>
                </a:lnTo>
                <a:lnTo>
                  <a:pt x="64699" y="4295"/>
                </a:lnTo>
                <a:lnTo>
                  <a:pt x="42086" y="0"/>
                </a:lnTo>
                <a:close/>
              </a:path>
              <a:path w="84454" h="99060">
                <a:moveTo>
                  <a:pt x="76717" y="13711"/>
                </a:moveTo>
                <a:lnTo>
                  <a:pt x="39623" y="13711"/>
                </a:lnTo>
                <a:lnTo>
                  <a:pt x="58949" y="18069"/>
                </a:lnTo>
                <a:lnTo>
                  <a:pt x="65153" y="26895"/>
                </a:lnTo>
                <a:lnTo>
                  <a:pt x="82295" y="30475"/>
                </a:lnTo>
                <a:lnTo>
                  <a:pt x="81456" y="23856"/>
                </a:lnTo>
                <a:lnTo>
                  <a:pt x="76717" y="137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608833" y="3720032"/>
            <a:ext cx="85725" cy="95885"/>
          </a:xfrm>
          <a:custGeom>
            <a:avLst/>
            <a:gdLst/>
            <a:ahLst/>
            <a:cxnLst/>
            <a:rect l="l" t="t" r="r" b="b"/>
            <a:pathLst>
              <a:path w="85725" h="95885">
                <a:moveTo>
                  <a:pt x="0" y="64071"/>
                </a:moveTo>
                <a:lnTo>
                  <a:pt x="904" y="72634"/>
                </a:lnTo>
                <a:lnTo>
                  <a:pt x="5342" y="82249"/>
                </a:lnTo>
                <a:lnTo>
                  <a:pt x="15899" y="90653"/>
                </a:lnTo>
                <a:lnTo>
                  <a:pt x="35162" y="95583"/>
                </a:lnTo>
                <a:lnTo>
                  <a:pt x="54616" y="94290"/>
                </a:lnTo>
                <a:lnTo>
                  <a:pt x="69429" y="89979"/>
                </a:lnTo>
                <a:lnTo>
                  <a:pt x="79678" y="82923"/>
                </a:lnTo>
                <a:lnTo>
                  <a:pt x="80236" y="81999"/>
                </a:lnTo>
                <a:lnTo>
                  <a:pt x="50628" y="81999"/>
                </a:lnTo>
                <a:lnTo>
                  <a:pt x="28371" y="78951"/>
                </a:lnTo>
                <a:lnTo>
                  <a:pt x="18837" y="71743"/>
                </a:lnTo>
                <a:lnTo>
                  <a:pt x="16765" y="64340"/>
                </a:lnTo>
                <a:lnTo>
                  <a:pt x="0" y="64071"/>
                </a:lnTo>
                <a:close/>
              </a:path>
              <a:path w="85725" h="95885">
                <a:moveTo>
                  <a:pt x="43777" y="0"/>
                </a:moveTo>
                <a:lnTo>
                  <a:pt x="27607" y="1744"/>
                </a:lnTo>
                <a:lnTo>
                  <a:pt x="15554" y="5985"/>
                </a:lnTo>
                <a:lnTo>
                  <a:pt x="7559" y="12697"/>
                </a:lnTo>
                <a:lnTo>
                  <a:pt x="3564" y="21853"/>
                </a:lnTo>
                <a:lnTo>
                  <a:pt x="6173" y="37247"/>
                </a:lnTo>
                <a:lnTo>
                  <a:pt x="14500" y="45996"/>
                </a:lnTo>
                <a:lnTo>
                  <a:pt x="47243" y="54927"/>
                </a:lnTo>
                <a:lnTo>
                  <a:pt x="64162" y="59769"/>
                </a:lnTo>
                <a:lnTo>
                  <a:pt x="70095" y="66764"/>
                </a:lnTo>
                <a:lnTo>
                  <a:pt x="64443" y="77376"/>
                </a:lnTo>
                <a:lnTo>
                  <a:pt x="50628" y="81999"/>
                </a:lnTo>
                <a:lnTo>
                  <a:pt x="80236" y="81999"/>
                </a:lnTo>
                <a:lnTo>
                  <a:pt x="85439" y="73395"/>
                </a:lnTo>
                <a:lnTo>
                  <a:pt x="84323" y="59022"/>
                </a:lnTo>
                <a:lnTo>
                  <a:pt x="78077" y="49438"/>
                </a:lnTo>
                <a:lnTo>
                  <a:pt x="66037" y="43323"/>
                </a:lnTo>
                <a:lnTo>
                  <a:pt x="39623" y="36639"/>
                </a:lnTo>
                <a:lnTo>
                  <a:pt x="25907" y="33591"/>
                </a:lnTo>
                <a:lnTo>
                  <a:pt x="19811" y="32067"/>
                </a:lnTo>
                <a:lnTo>
                  <a:pt x="19811" y="12255"/>
                </a:lnTo>
                <a:lnTo>
                  <a:pt x="35051" y="10731"/>
                </a:lnTo>
                <a:lnTo>
                  <a:pt x="76767" y="10731"/>
                </a:lnTo>
                <a:lnTo>
                  <a:pt x="76518" y="10199"/>
                </a:lnTo>
                <a:lnTo>
                  <a:pt x="64123" y="777"/>
                </a:lnTo>
                <a:lnTo>
                  <a:pt x="43777" y="0"/>
                </a:lnTo>
                <a:close/>
              </a:path>
              <a:path w="85725" h="95885">
                <a:moveTo>
                  <a:pt x="76767" y="10731"/>
                </a:moveTo>
                <a:lnTo>
                  <a:pt x="41147" y="10731"/>
                </a:lnTo>
                <a:lnTo>
                  <a:pt x="59718" y="15422"/>
                </a:lnTo>
                <a:lnTo>
                  <a:pt x="65305" y="24673"/>
                </a:lnTo>
                <a:lnTo>
                  <a:pt x="82295" y="27495"/>
                </a:lnTo>
                <a:lnTo>
                  <a:pt x="81426" y="20654"/>
                </a:lnTo>
                <a:lnTo>
                  <a:pt x="76767" y="107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274052" y="3720094"/>
            <a:ext cx="92075" cy="132715"/>
          </a:xfrm>
          <a:custGeom>
            <a:avLst/>
            <a:gdLst/>
            <a:ahLst/>
            <a:cxnLst/>
            <a:rect l="l" t="t" r="r" b="b"/>
            <a:pathLst>
              <a:path w="92075" h="132714">
                <a:moveTo>
                  <a:pt x="10667" y="115823"/>
                </a:moveTo>
                <a:lnTo>
                  <a:pt x="10667" y="131063"/>
                </a:lnTo>
                <a:lnTo>
                  <a:pt x="12191" y="131063"/>
                </a:lnTo>
                <a:lnTo>
                  <a:pt x="13715" y="132587"/>
                </a:lnTo>
                <a:lnTo>
                  <a:pt x="16763" y="132587"/>
                </a:lnTo>
                <a:lnTo>
                  <a:pt x="29062" y="131819"/>
                </a:lnTo>
                <a:lnTo>
                  <a:pt x="37545" y="128184"/>
                </a:lnTo>
                <a:lnTo>
                  <a:pt x="44492" y="119685"/>
                </a:lnTo>
                <a:lnTo>
                  <a:pt x="45663" y="117347"/>
                </a:lnTo>
                <a:lnTo>
                  <a:pt x="12191" y="117347"/>
                </a:lnTo>
                <a:lnTo>
                  <a:pt x="10667" y="115823"/>
                </a:lnTo>
                <a:close/>
              </a:path>
              <a:path w="92075" h="132714">
                <a:moveTo>
                  <a:pt x="21335" y="0"/>
                </a:moveTo>
                <a:lnTo>
                  <a:pt x="0" y="0"/>
                </a:lnTo>
                <a:lnTo>
                  <a:pt x="39623" y="96011"/>
                </a:lnTo>
                <a:lnTo>
                  <a:pt x="30629" y="113214"/>
                </a:lnTo>
                <a:lnTo>
                  <a:pt x="23376" y="117290"/>
                </a:lnTo>
                <a:lnTo>
                  <a:pt x="15239" y="117347"/>
                </a:lnTo>
                <a:lnTo>
                  <a:pt x="45663" y="117347"/>
                </a:lnTo>
                <a:lnTo>
                  <a:pt x="52186" y="104328"/>
                </a:lnTo>
                <a:lnTo>
                  <a:pt x="58417" y="90599"/>
                </a:lnTo>
                <a:lnTo>
                  <a:pt x="64085" y="77544"/>
                </a:lnTo>
                <a:lnTo>
                  <a:pt x="64647" y="76199"/>
                </a:lnTo>
                <a:lnTo>
                  <a:pt x="47243" y="76199"/>
                </a:lnTo>
                <a:lnTo>
                  <a:pt x="21335" y="0"/>
                </a:lnTo>
                <a:close/>
              </a:path>
              <a:path w="92075" h="132714">
                <a:moveTo>
                  <a:pt x="76199" y="0"/>
                </a:moveTo>
                <a:lnTo>
                  <a:pt x="48767" y="76199"/>
                </a:lnTo>
                <a:lnTo>
                  <a:pt x="64647" y="76199"/>
                </a:lnTo>
                <a:lnTo>
                  <a:pt x="69291" y="65091"/>
                </a:lnTo>
                <a:lnTo>
                  <a:pt x="74134" y="53170"/>
                </a:lnTo>
                <a:lnTo>
                  <a:pt x="83136" y="30643"/>
                </a:lnTo>
                <a:lnTo>
                  <a:pt x="87494" y="19895"/>
                </a:lnTo>
                <a:lnTo>
                  <a:pt x="91891" y="9397"/>
                </a:lnTo>
                <a:lnTo>
                  <a:pt x="761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377900" y="3718099"/>
            <a:ext cx="95885" cy="97790"/>
          </a:xfrm>
          <a:custGeom>
            <a:avLst/>
            <a:gdLst/>
            <a:ahLst/>
            <a:cxnLst/>
            <a:rect l="l" t="t" r="r" b="b"/>
            <a:pathLst>
              <a:path w="95884" h="97789">
                <a:moveTo>
                  <a:pt x="60814" y="0"/>
                </a:moveTo>
                <a:lnTo>
                  <a:pt x="15149" y="12991"/>
                </a:lnTo>
                <a:lnTo>
                  <a:pt x="0" y="46459"/>
                </a:lnTo>
                <a:lnTo>
                  <a:pt x="1536" y="62493"/>
                </a:lnTo>
                <a:lnTo>
                  <a:pt x="6303" y="75896"/>
                </a:lnTo>
                <a:lnTo>
                  <a:pt x="14184" y="86384"/>
                </a:lnTo>
                <a:lnTo>
                  <a:pt x="25062" y="93676"/>
                </a:lnTo>
                <a:lnTo>
                  <a:pt x="38820" y="97491"/>
                </a:lnTo>
                <a:lnTo>
                  <a:pt x="58863" y="96874"/>
                </a:lnTo>
                <a:lnTo>
                  <a:pt x="69481" y="94552"/>
                </a:lnTo>
                <a:lnTo>
                  <a:pt x="83959" y="83521"/>
                </a:lnTo>
                <a:lnTo>
                  <a:pt x="84337" y="82986"/>
                </a:lnTo>
                <a:lnTo>
                  <a:pt x="57645" y="82986"/>
                </a:lnTo>
                <a:lnTo>
                  <a:pt x="38322" y="81722"/>
                </a:lnTo>
                <a:lnTo>
                  <a:pt x="26092" y="76222"/>
                </a:lnTo>
                <a:lnTo>
                  <a:pt x="19747" y="66918"/>
                </a:lnTo>
                <a:lnTo>
                  <a:pt x="95796" y="55335"/>
                </a:lnTo>
                <a:lnTo>
                  <a:pt x="94636" y="41619"/>
                </a:lnTo>
                <a:lnTo>
                  <a:pt x="18072" y="41619"/>
                </a:lnTo>
                <a:lnTo>
                  <a:pt x="21850" y="28960"/>
                </a:lnTo>
                <a:lnTo>
                  <a:pt x="31610" y="18958"/>
                </a:lnTo>
                <a:lnTo>
                  <a:pt x="44990" y="14269"/>
                </a:lnTo>
                <a:lnTo>
                  <a:pt x="83902" y="14269"/>
                </a:lnTo>
                <a:lnTo>
                  <a:pt x="83202" y="13123"/>
                </a:lnTo>
                <a:lnTo>
                  <a:pt x="73407" y="4799"/>
                </a:lnTo>
                <a:lnTo>
                  <a:pt x="60814" y="0"/>
                </a:lnTo>
                <a:close/>
              </a:path>
              <a:path w="95884" h="97789">
                <a:moveTo>
                  <a:pt x="74460" y="66003"/>
                </a:moveTo>
                <a:lnTo>
                  <a:pt x="70158" y="75085"/>
                </a:lnTo>
                <a:lnTo>
                  <a:pt x="57645" y="82986"/>
                </a:lnTo>
                <a:lnTo>
                  <a:pt x="84337" y="82986"/>
                </a:lnTo>
                <a:lnTo>
                  <a:pt x="91394" y="73015"/>
                </a:lnTo>
                <a:lnTo>
                  <a:pt x="74460" y="66003"/>
                </a:lnTo>
                <a:close/>
              </a:path>
              <a:path w="95884" h="97789">
                <a:moveTo>
                  <a:pt x="83902" y="14269"/>
                </a:moveTo>
                <a:lnTo>
                  <a:pt x="44990" y="14269"/>
                </a:lnTo>
                <a:lnTo>
                  <a:pt x="61666" y="17510"/>
                </a:lnTo>
                <a:lnTo>
                  <a:pt x="71390" y="25916"/>
                </a:lnTo>
                <a:lnTo>
                  <a:pt x="76424" y="37292"/>
                </a:lnTo>
                <a:lnTo>
                  <a:pt x="18072" y="41619"/>
                </a:lnTo>
                <a:lnTo>
                  <a:pt x="94636" y="41619"/>
                </a:lnTo>
                <a:lnTo>
                  <a:pt x="94397" y="38783"/>
                </a:lnTo>
                <a:lnTo>
                  <a:pt x="90199" y="24582"/>
                </a:lnTo>
                <a:lnTo>
                  <a:pt x="83902" y="142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488936" y="3717051"/>
            <a:ext cx="85090" cy="99060"/>
          </a:xfrm>
          <a:custGeom>
            <a:avLst/>
            <a:gdLst/>
            <a:ahLst/>
            <a:cxnLst/>
            <a:rect l="l" t="t" r="r" b="b"/>
            <a:pathLst>
              <a:path w="85090" h="99060">
                <a:moveTo>
                  <a:pt x="0" y="67051"/>
                </a:moveTo>
                <a:lnTo>
                  <a:pt x="970" y="76053"/>
                </a:lnTo>
                <a:lnTo>
                  <a:pt x="5693" y="86092"/>
                </a:lnTo>
                <a:lnTo>
                  <a:pt x="16883" y="94576"/>
                </a:lnTo>
                <a:lnTo>
                  <a:pt x="37256" y="98913"/>
                </a:lnTo>
                <a:lnTo>
                  <a:pt x="55148" y="97272"/>
                </a:lnTo>
                <a:lnTo>
                  <a:pt x="69280" y="92364"/>
                </a:lnTo>
                <a:lnTo>
                  <a:pt x="78569" y="85004"/>
                </a:lnTo>
                <a:lnTo>
                  <a:pt x="48899" y="85004"/>
                </a:lnTo>
                <a:lnTo>
                  <a:pt x="27275" y="81698"/>
                </a:lnTo>
                <a:lnTo>
                  <a:pt x="18404" y="74071"/>
                </a:lnTo>
                <a:lnTo>
                  <a:pt x="0" y="67051"/>
                </a:lnTo>
                <a:close/>
              </a:path>
              <a:path w="85090" h="99060">
                <a:moveTo>
                  <a:pt x="42086" y="0"/>
                </a:moveTo>
                <a:lnTo>
                  <a:pt x="26877" y="1851"/>
                </a:lnTo>
                <a:lnTo>
                  <a:pt x="14240" y="7620"/>
                </a:lnTo>
                <a:lnTo>
                  <a:pt x="5775" y="17613"/>
                </a:lnTo>
                <a:lnTo>
                  <a:pt x="5937" y="35946"/>
                </a:lnTo>
                <a:lnTo>
                  <a:pt x="10891" y="46539"/>
                </a:lnTo>
                <a:lnTo>
                  <a:pt x="20241" y="51917"/>
                </a:lnTo>
                <a:lnTo>
                  <a:pt x="47243" y="57907"/>
                </a:lnTo>
                <a:lnTo>
                  <a:pt x="62483" y="60955"/>
                </a:lnTo>
                <a:lnTo>
                  <a:pt x="68579" y="64003"/>
                </a:lnTo>
                <a:lnTo>
                  <a:pt x="68579" y="70099"/>
                </a:lnTo>
                <a:lnTo>
                  <a:pt x="62855" y="80471"/>
                </a:lnTo>
                <a:lnTo>
                  <a:pt x="48899" y="85004"/>
                </a:lnTo>
                <a:lnTo>
                  <a:pt x="78569" y="85004"/>
                </a:lnTo>
                <a:lnTo>
                  <a:pt x="79222" y="84486"/>
                </a:lnTo>
                <a:lnTo>
                  <a:pt x="84542" y="73940"/>
                </a:lnTo>
                <a:lnTo>
                  <a:pt x="83112" y="60568"/>
                </a:lnTo>
                <a:lnTo>
                  <a:pt x="76283" y="51492"/>
                </a:lnTo>
                <a:lnTo>
                  <a:pt x="62429" y="45575"/>
                </a:lnTo>
                <a:lnTo>
                  <a:pt x="38099" y="39619"/>
                </a:lnTo>
                <a:lnTo>
                  <a:pt x="24383" y="36571"/>
                </a:lnTo>
                <a:lnTo>
                  <a:pt x="19811" y="35047"/>
                </a:lnTo>
                <a:lnTo>
                  <a:pt x="19811" y="15235"/>
                </a:lnTo>
                <a:lnTo>
                  <a:pt x="35051" y="13711"/>
                </a:lnTo>
                <a:lnTo>
                  <a:pt x="76717" y="13711"/>
                </a:lnTo>
                <a:lnTo>
                  <a:pt x="64699" y="4295"/>
                </a:lnTo>
                <a:lnTo>
                  <a:pt x="42086" y="0"/>
                </a:lnTo>
                <a:close/>
              </a:path>
              <a:path w="85090" h="99060">
                <a:moveTo>
                  <a:pt x="76717" y="13711"/>
                </a:moveTo>
                <a:lnTo>
                  <a:pt x="39623" y="13711"/>
                </a:lnTo>
                <a:lnTo>
                  <a:pt x="58949" y="18069"/>
                </a:lnTo>
                <a:lnTo>
                  <a:pt x="65153" y="26895"/>
                </a:lnTo>
                <a:lnTo>
                  <a:pt x="82295" y="30475"/>
                </a:lnTo>
                <a:lnTo>
                  <a:pt x="81456" y="23856"/>
                </a:lnTo>
                <a:lnTo>
                  <a:pt x="76717" y="137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052060" y="3720094"/>
            <a:ext cx="93345" cy="132715"/>
          </a:xfrm>
          <a:custGeom>
            <a:avLst/>
            <a:gdLst/>
            <a:ahLst/>
            <a:cxnLst/>
            <a:rect l="l" t="t" r="r" b="b"/>
            <a:pathLst>
              <a:path w="93345" h="132714">
                <a:moveTo>
                  <a:pt x="9143" y="115823"/>
                </a:moveTo>
                <a:lnTo>
                  <a:pt x="9143" y="131063"/>
                </a:lnTo>
                <a:lnTo>
                  <a:pt x="13715" y="131063"/>
                </a:lnTo>
                <a:lnTo>
                  <a:pt x="15239" y="132587"/>
                </a:lnTo>
                <a:lnTo>
                  <a:pt x="18287" y="132587"/>
                </a:lnTo>
                <a:lnTo>
                  <a:pt x="29965" y="131784"/>
                </a:lnTo>
                <a:lnTo>
                  <a:pt x="38079" y="127966"/>
                </a:lnTo>
                <a:lnTo>
                  <a:pt x="44939" y="119025"/>
                </a:lnTo>
                <a:lnTo>
                  <a:pt x="45759" y="117347"/>
                </a:lnTo>
                <a:lnTo>
                  <a:pt x="10667" y="117347"/>
                </a:lnTo>
                <a:lnTo>
                  <a:pt x="9143" y="115823"/>
                </a:lnTo>
                <a:close/>
              </a:path>
              <a:path w="93345" h="132714">
                <a:moveTo>
                  <a:pt x="19811" y="0"/>
                </a:moveTo>
                <a:lnTo>
                  <a:pt x="0" y="0"/>
                </a:lnTo>
                <a:lnTo>
                  <a:pt x="38099" y="96011"/>
                </a:lnTo>
                <a:lnTo>
                  <a:pt x="30749" y="113214"/>
                </a:lnTo>
                <a:lnTo>
                  <a:pt x="22608" y="117290"/>
                </a:lnTo>
                <a:lnTo>
                  <a:pt x="16763" y="117347"/>
                </a:lnTo>
                <a:lnTo>
                  <a:pt x="45759" y="117347"/>
                </a:lnTo>
                <a:lnTo>
                  <a:pt x="52856" y="102849"/>
                </a:lnTo>
                <a:lnTo>
                  <a:pt x="59022" y="89375"/>
                </a:lnTo>
                <a:lnTo>
                  <a:pt x="64735" y="76492"/>
                </a:lnTo>
                <a:lnTo>
                  <a:pt x="64860" y="76199"/>
                </a:lnTo>
                <a:lnTo>
                  <a:pt x="48767" y="76199"/>
                </a:lnTo>
                <a:lnTo>
                  <a:pt x="19811" y="0"/>
                </a:lnTo>
                <a:close/>
              </a:path>
              <a:path w="93345" h="132714">
                <a:moveTo>
                  <a:pt x="77723" y="0"/>
                </a:moveTo>
                <a:lnTo>
                  <a:pt x="48767" y="76199"/>
                </a:lnTo>
                <a:lnTo>
                  <a:pt x="64860" y="76199"/>
                </a:lnTo>
                <a:lnTo>
                  <a:pt x="79733" y="40775"/>
                </a:lnTo>
                <a:lnTo>
                  <a:pt x="92748" y="8187"/>
                </a:lnTo>
                <a:lnTo>
                  <a:pt x="777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154404" y="3718099"/>
            <a:ext cx="95885" cy="97790"/>
          </a:xfrm>
          <a:custGeom>
            <a:avLst/>
            <a:gdLst/>
            <a:ahLst/>
            <a:cxnLst/>
            <a:rect l="l" t="t" r="r" b="b"/>
            <a:pathLst>
              <a:path w="95885" h="97789">
                <a:moveTo>
                  <a:pt x="60794" y="0"/>
                </a:moveTo>
                <a:lnTo>
                  <a:pt x="15737" y="12991"/>
                </a:lnTo>
                <a:lnTo>
                  <a:pt x="0" y="46459"/>
                </a:lnTo>
                <a:lnTo>
                  <a:pt x="1650" y="62491"/>
                </a:lnTo>
                <a:lnTo>
                  <a:pt x="6669" y="75891"/>
                </a:lnTo>
                <a:lnTo>
                  <a:pt x="14778" y="86379"/>
                </a:lnTo>
                <a:lnTo>
                  <a:pt x="25694" y="93672"/>
                </a:lnTo>
                <a:lnTo>
                  <a:pt x="39139" y="97489"/>
                </a:lnTo>
                <a:lnTo>
                  <a:pt x="58889" y="96924"/>
                </a:lnTo>
                <a:lnTo>
                  <a:pt x="70154" y="94729"/>
                </a:lnTo>
                <a:lnTo>
                  <a:pt x="85252" y="83477"/>
                </a:lnTo>
                <a:lnTo>
                  <a:pt x="85860" y="82585"/>
                </a:lnTo>
                <a:lnTo>
                  <a:pt x="60398" y="82585"/>
                </a:lnTo>
                <a:lnTo>
                  <a:pt x="41377" y="81634"/>
                </a:lnTo>
                <a:lnTo>
                  <a:pt x="28776" y="76529"/>
                </a:lnTo>
                <a:lnTo>
                  <a:pt x="21781" y="67707"/>
                </a:lnTo>
                <a:lnTo>
                  <a:pt x="19577" y="55608"/>
                </a:lnTo>
                <a:lnTo>
                  <a:pt x="95776" y="55335"/>
                </a:lnTo>
                <a:lnTo>
                  <a:pt x="94617" y="41619"/>
                </a:lnTo>
                <a:lnTo>
                  <a:pt x="19576" y="41619"/>
                </a:lnTo>
                <a:lnTo>
                  <a:pt x="23038" y="28960"/>
                </a:lnTo>
                <a:lnTo>
                  <a:pt x="32441" y="18958"/>
                </a:lnTo>
                <a:lnTo>
                  <a:pt x="46307" y="14269"/>
                </a:lnTo>
                <a:lnTo>
                  <a:pt x="83882" y="14269"/>
                </a:lnTo>
                <a:lnTo>
                  <a:pt x="83183" y="13123"/>
                </a:lnTo>
                <a:lnTo>
                  <a:pt x="73388" y="4799"/>
                </a:lnTo>
                <a:lnTo>
                  <a:pt x="60794" y="0"/>
                </a:lnTo>
                <a:close/>
              </a:path>
              <a:path w="95885" h="97789">
                <a:moveTo>
                  <a:pt x="77488" y="66003"/>
                </a:moveTo>
                <a:lnTo>
                  <a:pt x="72335" y="74716"/>
                </a:lnTo>
                <a:lnTo>
                  <a:pt x="60398" y="82585"/>
                </a:lnTo>
                <a:lnTo>
                  <a:pt x="85860" y="82585"/>
                </a:lnTo>
                <a:lnTo>
                  <a:pt x="92476" y="72865"/>
                </a:lnTo>
                <a:lnTo>
                  <a:pt x="77488" y="66003"/>
                </a:lnTo>
                <a:close/>
              </a:path>
              <a:path w="95885" h="97789">
                <a:moveTo>
                  <a:pt x="83882" y="14269"/>
                </a:moveTo>
                <a:lnTo>
                  <a:pt x="46307" y="14269"/>
                </a:lnTo>
                <a:lnTo>
                  <a:pt x="64344" y="17662"/>
                </a:lnTo>
                <a:lnTo>
                  <a:pt x="73958" y="26418"/>
                </a:lnTo>
                <a:lnTo>
                  <a:pt x="77352" y="38180"/>
                </a:lnTo>
                <a:lnTo>
                  <a:pt x="19576" y="41619"/>
                </a:lnTo>
                <a:lnTo>
                  <a:pt x="94617" y="41619"/>
                </a:lnTo>
                <a:lnTo>
                  <a:pt x="94377" y="38783"/>
                </a:lnTo>
                <a:lnTo>
                  <a:pt x="90179" y="24582"/>
                </a:lnTo>
                <a:lnTo>
                  <a:pt x="83882" y="142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265419" y="3720026"/>
            <a:ext cx="86995" cy="95885"/>
          </a:xfrm>
          <a:custGeom>
            <a:avLst/>
            <a:gdLst/>
            <a:ahLst/>
            <a:cxnLst/>
            <a:rect l="l" t="t" r="r" b="b"/>
            <a:pathLst>
              <a:path w="86995" h="95885">
                <a:moveTo>
                  <a:pt x="0" y="64076"/>
                </a:moveTo>
                <a:lnTo>
                  <a:pt x="1525" y="72640"/>
                </a:lnTo>
                <a:lnTo>
                  <a:pt x="5960" y="82255"/>
                </a:lnTo>
                <a:lnTo>
                  <a:pt x="16213" y="90658"/>
                </a:lnTo>
                <a:lnTo>
                  <a:pt x="35195" y="95588"/>
                </a:lnTo>
                <a:lnTo>
                  <a:pt x="53857" y="94352"/>
                </a:lnTo>
                <a:lnTo>
                  <a:pt x="68822" y="90215"/>
                </a:lnTo>
                <a:lnTo>
                  <a:pt x="79774" y="83432"/>
                </a:lnTo>
                <a:lnTo>
                  <a:pt x="80601" y="82286"/>
                </a:lnTo>
                <a:lnTo>
                  <a:pt x="48451" y="82286"/>
                </a:lnTo>
                <a:lnTo>
                  <a:pt x="27309" y="78707"/>
                </a:lnTo>
                <a:lnTo>
                  <a:pt x="18946" y="70871"/>
                </a:lnTo>
                <a:lnTo>
                  <a:pt x="0" y="64076"/>
                </a:lnTo>
                <a:close/>
              </a:path>
              <a:path w="86995" h="95885">
                <a:moveTo>
                  <a:pt x="45024" y="0"/>
                </a:moveTo>
                <a:lnTo>
                  <a:pt x="28829" y="1684"/>
                </a:lnTo>
                <a:lnTo>
                  <a:pt x="16500" y="5810"/>
                </a:lnTo>
                <a:lnTo>
                  <a:pt x="8109" y="12354"/>
                </a:lnTo>
                <a:lnTo>
                  <a:pt x="3726" y="21291"/>
                </a:lnTo>
                <a:lnTo>
                  <a:pt x="6381" y="36612"/>
                </a:lnTo>
                <a:lnTo>
                  <a:pt x="14749" y="45475"/>
                </a:lnTo>
                <a:lnTo>
                  <a:pt x="27470" y="50050"/>
                </a:lnTo>
                <a:lnTo>
                  <a:pt x="48767" y="54932"/>
                </a:lnTo>
                <a:lnTo>
                  <a:pt x="64007" y="57980"/>
                </a:lnTo>
                <a:lnTo>
                  <a:pt x="68579" y="61028"/>
                </a:lnTo>
                <a:lnTo>
                  <a:pt x="68579" y="67124"/>
                </a:lnTo>
                <a:lnTo>
                  <a:pt x="62644" y="78161"/>
                </a:lnTo>
                <a:lnTo>
                  <a:pt x="48451" y="82286"/>
                </a:lnTo>
                <a:lnTo>
                  <a:pt x="80601" y="82286"/>
                </a:lnTo>
                <a:lnTo>
                  <a:pt x="86395" y="74261"/>
                </a:lnTo>
                <a:lnTo>
                  <a:pt x="85504" y="59886"/>
                </a:lnTo>
                <a:lnTo>
                  <a:pt x="79461" y="50219"/>
                </a:lnTo>
                <a:lnTo>
                  <a:pt x="68135" y="43999"/>
                </a:lnTo>
                <a:lnTo>
                  <a:pt x="41147" y="36644"/>
                </a:lnTo>
                <a:lnTo>
                  <a:pt x="27431" y="33596"/>
                </a:lnTo>
                <a:lnTo>
                  <a:pt x="19811" y="32072"/>
                </a:lnTo>
                <a:lnTo>
                  <a:pt x="19811" y="24452"/>
                </a:lnTo>
                <a:lnTo>
                  <a:pt x="28259" y="13303"/>
                </a:lnTo>
                <a:lnTo>
                  <a:pt x="41739" y="10748"/>
                </a:lnTo>
                <a:lnTo>
                  <a:pt x="77735" y="10748"/>
                </a:lnTo>
                <a:lnTo>
                  <a:pt x="77461" y="10204"/>
                </a:lnTo>
                <a:lnTo>
                  <a:pt x="65015" y="782"/>
                </a:lnTo>
                <a:lnTo>
                  <a:pt x="45024" y="0"/>
                </a:lnTo>
                <a:close/>
              </a:path>
              <a:path w="86995" h="95885">
                <a:moveTo>
                  <a:pt x="77735" y="10748"/>
                </a:moveTo>
                <a:lnTo>
                  <a:pt x="41739" y="10748"/>
                </a:lnTo>
                <a:lnTo>
                  <a:pt x="60310" y="15221"/>
                </a:lnTo>
                <a:lnTo>
                  <a:pt x="66216" y="24207"/>
                </a:lnTo>
                <a:lnTo>
                  <a:pt x="83819" y="27500"/>
                </a:lnTo>
                <a:lnTo>
                  <a:pt x="82730" y="20660"/>
                </a:lnTo>
                <a:lnTo>
                  <a:pt x="77735" y="107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803136" y="4231626"/>
            <a:ext cx="83820" cy="98425"/>
          </a:xfrm>
          <a:custGeom>
            <a:avLst/>
            <a:gdLst/>
            <a:ahLst/>
            <a:cxnLst/>
            <a:rect l="l" t="t" r="r" b="b"/>
            <a:pathLst>
              <a:path w="83820" h="98425">
                <a:moveTo>
                  <a:pt x="16763" y="2055"/>
                </a:moveTo>
                <a:lnTo>
                  <a:pt x="0" y="2055"/>
                </a:lnTo>
                <a:lnTo>
                  <a:pt x="0" y="98067"/>
                </a:lnTo>
                <a:lnTo>
                  <a:pt x="16763" y="98067"/>
                </a:lnTo>
                <a:lnTo>
                  <a:pt x="16763" y="46251"/>
                </a:lnTo>
                <a:lnTo>
                  <a:pt x="20994" y="27854"/>
                </a:lnTo>
                <a:lnTo>
                  <a:pt x="30683" y="17997"/>
                </a:lnTo>
                <a:lnTo>
                  <a:pt x="41330" y="14429"/>
                </a:lnTo>
                <a:lnTo>
                  <a:pt x="79583" y="14429"/>
                </a:lnTo>
                <a:lnTo>
                  <a:pt x="78244" y="12923"/>
                </a:lnTo>
                <a:lnTo>
                  <a:pt x="18991" y="12923"/>
                </a:lnTo>
                <a:lnTo>
                  <a:pt x="16763" y="2055"/>
                </a:lnTo>
                <a:close/>
              </a:path>
              <a:path w="83820" h="98425">
                <a:moveTo>
                  <a:pt x="79583" y="14429"/>
                </a:moveTo>
                <a:lnTo>
                  <a:pt x="41330" y="14429"/>
                </a:lnTo>
                <a:lnTo>
                  <a:pt x="58193" y="17279"/>
                </a:lnTo>
                <a:lnTo>
                  <a:pt x="65653" y="26463"/>
                </a:lnTo>
                <a:lnTo>
                  <a:pt x="67055" y="98067"/>
                </a:lnTo>
                <a:lnTo>
                  <a:pt x="83819" y="98067"/>
                </a:lnTo>
                <a:lnTo>
                  <a:pt x="83819" y="32535"/>
                </a:lnTo>
                <a:lnTo>
                  <a:pt x="80183" y="15103"/>
                </a:lnTo>
                <a:lnTo>
                  <a:pt x="79583" y="14429"/>
                </a:lnTo>
                <a:close/>
              </a:path>
              <a:path w="83820" h="98425">
                <a:moveTo>
                  <a:pt x="58966" y="0"/>
                </a:moveTo>
                <a:lnTo>
                  <a:pt x="39156" y="1773"/>
                </a:lnTo>
                <a:lnTo>
                  <a:pt x="26267" y="6969"/>
                </a:lnTo>
                <a:lnTo>
                  <a:pt x="18991" y="12923"/>
                </a:lnTo>
                <a:lnTo>
                  <a:pt x="78244" y="12923"/>
                </a:lnTo>
                <a:lnTo>
                  <a:pt x="71023" y="4804"/>
                </a:lnTo>
                <a:lnTo>
                  <a:pt x="589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908291" y="4231391"/>
            <a:ext cx="97790" cy="99696"/>
          </a:xfrm>
          <a:custGeom>
            <a:avLst/>
            <a:gdLst/>
            <a:ahLst/>
            <a:cxnLst/>
            <a:rect l="l" t="t" r="r" b="b"/>
            <a:pathLst>
              <a:path w="97790" h="99695">
                <a:moveTo>
                  <a:pt x="58319" y="0"/>
                </a:moveTo>
                <a:lnTo>
                  <a:pt x="13474" y="14865"/>
                </a:lnTo>
                <a:lnTo>
                  <a:pt x="0" y="49535"/>
                </a:lnTo>
                <a:lnTo>
                  <a:pt x="1520" y="62783"/>
                </a:lnTo>
                <a:lnTo>
                  <a:pt x="6155" y="75351"/>
                </a:lnTo>
                <a:lnTo>
                  <a:pt x="14013" y="86259"/>
                </a:lnTo>
                <a:lnTo>
                  <a:pt x="25203" y="94525"/>
                </a:lnTo>
                <a:lnTo>
                  <a:pt x="39835" y="99169"/>
                </a:lnTo>
                <a:lnTo>
                  <a:pt x="58682" y="97451"/>
                </a:lnTo>
                <a:lnTo>
                  <a:pt x="73406" y="92152"/>
                </a:lnTo>
                <a:lnTo>
                  <a:pt x="84331" y="84027"/>
                </a:lnTo>
                <a:lnTo>
                  <a:pt x="85532" y="82382"/>
                </a:lnTo>
                <a:lnTo>
                  <a:pt x="64263" y="82382"/>
                </a:lnTo>
                <a:lnTo>
                  <a:pt x="43536" y="81584"/>
                </a:lnTo>
                <a:lnTo>
                  <a:pt x="30067" y="75824"/>
                </a:lnTo>
                <a:lnTo>
                  <a:pt x="22366" y="67024"/>
                </a:lnTo>
                <a:lnTo>
                  <a:pt x="18945" y="57106"/>
                </a:lnTo>
                <a:lnTo>
                  <a:pt x="18287" y="49535"/>
                </a:lnTo>
                <a:lnTo>
                  <a:pt x="19904" y="37827"/>
                </a:lnTo>
                <a:lnTo>
                  <a:pt x="25749" y="25447"/>
                </a:lnTo>
                <a:lnTo>
                  <a:pt x="37319" y="16504"/>
                </a:lnTo>
                <a:lnTo>
                  <a:pt x="86130" y="16504"/>
                </a:lnTo>
                <a:lnTo>
                  <a:pt x="83736" y="13105"/>
                </a:lnTo>
                <a:lnTo>
                  <a:pt x="72721" y="4763"/>
                </a:lnTo>
                <a:lnTo>
                  <a:pt x="58319" y="0"/>
                </a:lnTo>
                <a:close/>
              </a:path>
              <a:path w="97790" h="99695">
                <a:moveTo>
                  <a:pt x="86130" y="16504"/>
                </a:moveTo>
                <a:lnTo>
                  <a:pt x="37319" y="16504"/>
                </a:lnTo>
                <a:lnTo>
                  <a:pt x="58014" y="18556"/>
                </a:lnTo>
                <a:lnTo>
                  <a:pt x="70559" y="25803"/>
                </a:lnTo>
                <a:lnTo>
                  <a:pt x="76931" y="35752"/>
                </a:lnTo>
                <a:lnTo>
                  <a:pt x="79108" y="45912"/>
                </a:lnTo>
                <a:lnTo>
                  <a:pt x="78057" y="59581"/>
                </a:lnTo>
                <a:lnTo>
                  <a:pt x="73636" y="72639"/>
                </a:lnTo>
                <a:lnTo>
                  <a:pt x="64263" y="82382"/>
                </a:lnTo>
                <a:lnTo>
                  <a:pt x="85532" y="82382"/>
                </a:lnTo>
                <a:lnTo>
                  <a:pt x="91778" y="73834"/>
                </a:lnTo>
                <a:lnTo>
                  <a:pt x="96070" y="62330"/>
                </a:lnTo>
                <a:lnTo>
                  <a:pt x="97531" y="50272"/>
                </a:lnTo>
                <a:lnTo>
                  <a:pt x="96035" y="36792"/>
                </a:lnTo>
                <a:lnTo>
                  <a:pt x="91473" y="24092"/>
                </a:lnTo>
                <a:lnTo>
                  <a:pt x="86130" y="165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555235" y="4231811"/>
            <a:ext cx="85725" cy="98425"/>
          </a:xfrm>
          <a:custGeom>
            <a:avLst/>
            <a:gdLst/>
            <a:ahLst/>
            <a:cxnLst/>
            <a:rect l="l" t="t" r="r" b="b"/>
            <a:pathLst>
              <a:path w="85725" h="98425">
                <a:moveTo>
                  <a:pt x="16763" y="1871"/>
                </a:moveTo>
                <a:lnTo>
                  <a:pt x="0" y="1871"/>
                </a:lnTo>
                <a:lnTo>
                  <a:pt x="0" y="97883"/>
                </a:lnTo>
                <a:lnTo>
                  <a:pt x="18287" y="97883"/>
                </a:lnTo>
                <a:lnTo>
                  <a:pt x="18287" y="46067"/>
                </a:lnTo>
                <a:lnTo>
                  <a:pt x="22356" y="27347"/>
                </a:lnTo>
                <a:lnTo>
                  <a:pt x="31701" y="17519"/>
                </a:lnTo>
                <a:lnTo>
                  <a:pt x="42029" y="14171"/>
                </a:lnTo>
                <a:lnTo>
                  <a:pt x="80910" y="14171"/>
                </a:lnTo>
                <a:lnTo>
                  <a:pt x="79158" y="12171"/>
                </a:lnTo>
                <a:lnTo>
                  <a:pt x="20252" y="12171"/>
                </a:lnTo>
                <a:lnTo>
                  <a:pt x="16763" y="1871"/>
                </a:lnTo>
                <a:close/>
              </a:path>
              <a:path w="85725" h="98425">
                <a:moveTo>
                  <a:pt x="80910" y="14171"/>
                </a:moveTo>
                <a:lnTo>
                  <a:pt x="42029" y="14171"/>
                </a:lnTo>
                <a:lnTo>
                  <a:pt x="57962" y="16985"/>
                </a:lnTo>
                <a:lnTo>
                  <a:pt x="66469" y="25899"/>
                </a:lnTo>
                <a:lnTo>
                  <a:pt x="68579" y="97883"/>
                </a:lnTo>
                <a:lnTo>
                  <a:pt x="85343" y="97883"/>
                </a:lnTo>
                <a:lnTo>
                  <a:pt x="85343" y="32351"/>
                </a:lnTo>
                <a:lnTo>
                  <a:pt x="81833" y="15225"/>
                </a:lnTo>
                <a:lnTo>
                  <a:pt x="80910" y="14171"/>
                </a:lnTo>
                <a:close/>
              </a:path>
              <a:path w="85725" h="98425">
                <a:moveTo>
                  <a:pt x="60649" y="0"/>
                </a:moveTo>
                <a:lnTo>
                  <a:pt x="41270" y="1529"/>
                </a:lnTo>
                <a:lnTo>
                  <a:pt x="28262" y="6393"/>
                </a:lnTo>
                <a:lnTo>
                  <a:pt x="20252" y="12171"/>
                </a:lnTo>
                <a:lnTo>
                  <a:pt x="79158" y="12171"/>
                </a:lnTo>
                <a:lnTo>
                  <a:pt x="72835" y="4952"/>
                </a:lnTo>
                <a:lnTo>
                  <a:pt x="606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660391" y="4231357"/>
            <a:ext cx="97790" cy="99696"/>
          </a:xfrm>
          <a:custGeom>
            <a:avLst/>
            <a:gdLst/>
            <a:ahLst/>
            <a:cxnLst/>
            <a:rect l="l" t="t" r="r" b="b"/>
            <a:pathLst>
              <a:path w="97789" h="99695">
                <a:moveTo>
                  <a:pt x="58111" y="0"/>
                </a:moveTo>
                <a:lnTo>
                  <a:pt x="13962" y="14959"/>
                </a:lnTo>
                <a:lnTo>
                  <a:pt x="0" y="49569"/>
                </a:lnTo>
                <a:lnTo>
                  <a:pt x="1643" y="62817"/>
                </a:lnTo>
                <a:lnTo>
                  <a:pt x="6538" y="75385"/>
                </a:lnTo>
                <a:lnTo>
                  <a:pt x="14630" y="86293"/>
                </a:lnTo>
                <a:lnTo>
                  <a:pt x="25864" y="94559"/>
                </a:lnTo>
                <a:lnTo>
                  <a:pt x="40186" y="99203"/>
                </a:lnTo>
                <a:lnTo>
                  <a:pt x="58944" y="97473"/>
                </a:lnTo>
                <a:lnTo>
                  <a:pt x="73599" y="92139"/>
                </a:lnTo>
                <a:lnTo>
                  <a:pt x="84469" y="83966"/>
                </a:lnTo>
                <a:lnTo>
                  <a:pt x="85588" y="82417"/>
                </a:lnTo>
                <a:lnTo>
                  <a:pt x="64263" y="82417"/>
                </a:lnTo>
                <a:lnTo>
                  <a:pt x="43536" y="81618"/>
                </a:lnTo>
                <a:lnTo>
                  <a:pt x="30067" y="75859"/>
                </a:lnTo>
                <a:lnTo>
                  <a:pt x="22366" y="67059"/>
                </a:lnTo>
                <a:lnTo>
                  <a:pt x="18945" y="57140"/>
                </a:lnTo>
                <a:lnTo>
                  <a:pt x="18287" y="49569"/>
                </a:lnTo>
                <a:lnTo>
                  <a:pt x="19904" y="37862"/>
                </a:lnTo>
                <a:lnTo>
                  <a:pt x="25749" y="25481"/>
                </a:lnTo>
                <a:lnTo>
                  <a:pt x="37319" y="16538"/>
                </a:lnTo>
                <a:lnTo>
                  <a:pt x="86147" y="16538"/>
                </a:lnTo>
                <a:lnTo>
                  <a:pt x="83664" y="13039"/>
                </a:lnTo>
                <a:lnTo>
                  <a:pt x="72590" y="4723"/>
                </a:lnTo>
                <a:lnTo>
                  <a:pt x="58111" y="0"/>
                </a:lnTo>
                <a:close/>
              </a:path>
              <a:path w="97789" h="99695">
                <a:moveTo>
                  <a:pt x="86147" y="16538"/>
                </a:moveTo>
                <a:lnTo>
                  <a:pt x="37319" y="16538"/>
                </a:lnTo>
                <a:lnTo>
                  <a:pt x="58014" y="18590"/>
                </a:lnTo>
                <a:lnTo>
                  <a:pt x="70559" y="25837"/>
                </a:lnTo>
                <a:lnTo>
                  <a:pt x="76931" y="35786"/>
                </a:lnTo>
                <a:lnTo>
                  <a:pt x="79108" y="45946"/>
                </a:lnTo>
                <a:lnTo>
                  <a:pt x="78057" y="59615"/>
                </a:lnTo>
                <a:lnTo>
                  <a:pt x="73636" y="72673"/>
                </a:lnTo>
                <a:lnTo>
                  <a:pt x="64263" y="82417"/>
                </a:lnTo>
                <a:lnTo>
                  <a:pt x="85588" y="82417"/>
                </a:lnTo>
                <a:lnTo>
                  <a:pt x="91871" y="73718"/>
                </a:lnTo>
                <a:lnTo>
                  <a:pt x="96120" y="62160"/>
                </a:lnTo>
                <a:lnTo>
                  <a:pt x="97533" y="50058"/>
                </a:lnTo>
                <a:lnTo>
                  <a:pt x="96029" y="36655"/>
                </a:lnTo>
                <a:lnTo>
                  <a:pt x="91442" y="23999"/>
                </a:lnTo>
                <a:lnTo>
                  <a:pt x="86147" y="165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091032" y="3840033"/>
            <a:ext cx="128271" cy="134620"/>
          </a:xfrm>
          <a:custGeom>
            <a:avLst/>
            <a:gdLst/>
            <a:ahLst/>
            <a:cxnLst/>
            <a:rect l="l" t="t" r="r" b="b"/>
            <a:pathLst>
              <a:path w="128269" h="134620">
                <a:moveTo>
                  <a:pt x="80571" y="0"/>
                </a:moveTo>
                <a:lnTo>
                  <a:pt x="31745" y="9209"/>
                </a:lnTo>
                <a:lnTo>
                  <a:pt x="1752" y="48174"/>
                </a:lnTo>
                <a:lnTo>
                  <a:pt x="0" y="61546"/>
                </a:lnTo>
                <a:lnTo>
                  <a:pt x="1532" y="80728"/>
                </a:lnTo>
                <a:lnTo>
                  <a:pt x="21573" y="119555"/>
                </a:lnTo>
                <a:lnTo>
                  <a:pt x="55749" y="134128"/>
                </a:lnTo>
                <a:lnTo>
                  <a:pt x="65648" y="134061"/>
                </a:lnTo>
                <a:lnTo>
                  <a:pt x="77299" y="132940"/>
                </a:lnTo>
                <a:lnTo>
                  <a:pt x="89731" y="129954"/>
                </a:lnTo>
                <a:lnTo>
                  <a:pt x="101972" y="124289"/>
                </a:lnTo>
                <a:lnTo>
                  <a:pt x="108117" y="119210"/>
                </a:lnTo>
                <a:lnTo>
                  <a:pt x="69930" y="119210"/>
                </a:lnTo>
                <a:lnTo>
                  <a:pt x="52659" y="117223"/>
                </a:lnTo>
                <a:lnTo>
                  <a:pt x="39491" y="111509"/>
                </a:lnTo>
                <a:lnTo>
                  <a:pt x="30020" y="102614"/>
                </a:lnTo>
                <a:lnTo>
                  <a:pt x="23839" y="91087"/>
                </a:lnTo>
                <a:lnTo>
                  <a:pt x="20543" y="77475"/>
                </a:lnTo>
                <a:lnTo>
                  <a:pt x="21670" y="57912"/>
                </a:lnTo>
                <a:lnTo>
                  <a:pt x="40837" y="21716"/>
                </a:lnTo>
                <a:lnTo>
                  <a:pt x="63582" y="14266"/>
                </a:lnTo>
                <a:lnTo>
                  <a:pt x="111026" y="14266"/>
                </a:lnTo>
                <a:lnTo>
                  <a:pt x="107988" y="11285"/>
                </a:lnTo>
                <a:lnTo>
                  <a:pt x="95795" y="4304"/>
                </a:lnTo>
                <a:lnTo>
                  <a:pt x="80571" y="0"/>
                </a:lnTo>
                <a:close/>
              </a:path>
              <a:path w="128269" h="134620">
                <a:moveTo>
                  <a:pt x="108099" y="82751"/>
                </a:moveTo>
                <a:lnTo>
                  <a:pt x="100916" y="100177"/>
                </a:lnTo>
                <a:lnTo>
                  <a:pt x="91038" y="111163"/>
                </a:lnTo>
                <a:lnTo>
                  <a:pt x="80148" y="117059"/>
                </a:lnTo>
                <a:lnTo>
                  <a:pt x="69930" y="119210"/>
                </a:lnTo>
                <a:lnTo>
                  <a:pt x="108117" y="119210"/>
                </a:lnTo>
                <a:lnTo>
                  <a:pt x="113053" y="115130"/>
                </a:lnTo>
                <a:lnTo>
                  <a:pt x="122003" y="101665"/>
                </a:lnTo>
                <a:lnTo>
                  <a:pt x="127850" y="83081"/>
                </a:lnTo>
                <a:lnTo>
                  <a:pt x="108099" y="82751"/>
                </a:lnTo>
                <a:close/>
              </a:path>
              <a:path w="128269" h="134620">
                <a:moveTo>
                  <a:pt x="111026" y="14266"/>
                </a:moveTo>
                <a:lnTo>
                  <a:pt x="63582" y="14266"/>
                </a:lnTo>
                <a:lnTo>
                  <a:pt x="76287" y="15216"/>
                </a:lnTo>
                <a:lnTo>
                  <a:pt x="88677" y="18982"/>
                </a:lnTo>
                <a:lnTo>
                  <a:pt x="99472" y="26732"/>
                </a:lnTo>
                <a:lnTo>
                  <a:pt x="107395" y="39633"/>
                </a:lnTo>
                <a:lnTo>
                  <a:pt x="126387" y="41603"/>
                </a:lnTo>
                <a:lnTo>
                  <a:pt x="123284" y="30605"/>
                </a:lnTo>
                <a:lnTo>
                  <a:pt x="117151" y="20276"/>
                </a:lnTo>
                <a:lnTo>
                  <a:pt x="111026" y="142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244851" y="3842015"/>
            <a:ext cx="106680" cy="129539"/>
          </a:xfrm>
          <a:custGeom>
            <a:avLst/>
            <a:gdLst/>
            <a:ahLst/>
            <a:cxnLst/>
            <a:rect l="l" t="t" r="r" b="b"/>
            <a:pathLst>
              <a:path w="106680" h="129539">
                <a:moveTo>
                  <a:pt x="0" y="0"/>
                </a:moveTo>
                <a:lnTo>
                  <a:pt x="0" y="129539"/>
                </a:lnTo>
                <a:lnTo>
                  <a:pt x="19811" y="129539"/>
                </a:lnTo>
                <a:lnTo>
                  <a:pt x="19811" y="74675"/>
                </a:lnTo>
                <a:lnTo>
                  <a:pt x="65531" y="74675"/>
                </a:lnTo>
                <a:lnTo>
                  <a:pt x="83298" y="71694"/>
                </a:lnTo>
                <a:lnTo>
                  <a:pt x="95604" y="63951"/>
                </a:lnTo>
                <a:lnTo>
                  <a:pt x="98764" y="59435"/>
                </a:lnTo>
                <a:lnTo>
                  <a:pt x="19811" y="59435"/>
                </a:lnTo>
                <a:lnTo>
                  <a:pt x="19811" y="15239"/>
                </a:lnTo>
                <a:lnTo>
                  <a:pt x="98764" y="15239"/>
                </a:lnTo>
                <a:lnTo>
                  <a:pt x="98404" y="14521"/>
                </a:lnTo>
                <a:lnTo>
                  <a:pt x="88587" y="5768"/>
                </a:lnTo>
                <a:lnTo>
                  <a:pt x="75281" y="866"/>
                </a:lnTo>
                <a:lnTo>
                  <a:pt x="0" y="0"/>
                </a:lnTo>
                <a:close/>
              </a:path>
              <a:path w="106680" h="129539">
                <a:moveTo>
                  <a:pt x="98764" y="15239"/>
                </a:moveTo>
                <a:lnTo>
                  <a:pt x="57911" y="15239"/>
                </a:lnTo>
                <a:lnTo>
                  <a:pt x="73288" y="17593"/>
                </a:lnTo>
                <a:lnTo>
                  <a:pt x="83549" y="25401"/>
                </a:lnTo>
                <a:lnTo>
                  <a:pt x="83050" y="43604"/>
                </a:lnTo>
                <a:lnTo>
                  <a:pt x="77032" y="54074"/>
                </a:lnTo>
                <a:lnTo>
                  <a:pt x="66796" y="58687"/>
                </a:lnTo>
                <a:lnTo>
                  <a:pt x="19811" y="59435"/>
                </a:lnTo>
                <a:lnTo>
                  <a:pt x="98764" y="59435"/>
                </a:lnTo>
                <a:lnTo>
                  <a:pt x="103089" y="53255"/>
                </a:lnTo>
                <a:lnTo>
                  <a:pt x="106388" y="41409"/>
                </a:lnTo>
                <a:lnTo>
                  <a:pt x="104438" y="26582"/>
                </a:lnTo>
                <a:lnTo>
                  <a:pt x="98764" y="15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378964" y="3842014"/>
            <a:ext cx="113030" cy="132080"/>
          </a:xfrm>
          <a:custGeom>
            <a:avLst/>
            <a:gdLst/>
            <a:ahLst/>
            <a:cxnLst/>
            <a:rect l="l" t="t" r="r" b="b"/>
            <a:pathLst>
              <a:path w="113030" h="132079">
                <a:moveTo>
                  <a:pt x="18287" y="0"/>
                </a:moveTo>
                <a:lnTo>
                  <a:pt x="0" y="0"/>
                </a:lnTo>
                <a:lnTo>
                  <a:pt x="0" y="85343"/>
                </a:lnTo>
                <a:lnTo>
                  <a:pt x="26000" y="127441"/>
                </a:lnTo>
                <a:lnTo>
                  <a:pt x="41703" y="131803"/>
                </a:lnTo>
                <a:lnTo>
                  <a:pt x="62742" y="130689"/>
                </a:lnTo>
                <a:lnTo>
                  <a:pt x="79640" y="126916"/>
                </a:lnTo>
                <a:lnTo>
                  <a:pt x="92704" y="120873"/>
                </a:lnTo>
                <a:lnTo>
                  <a:pt x="96987" y="117313"/>
                </a:lnTo>
                <a:lnTo>
                  <a:pt x="56962" y="117313"/>
                </a:lnTo>
                <a:lnTo>
                  <a:pt x="42954" y="115846"/>
                </a:lnTo>
                <a:lnTo>
                  <a:pt x="30980" y="110654"/>
                </a:lnTo>
                <a:lnTo>
                  <a:pt x="22357" y="100623"/>
                </a:lnTo>
                <a:lnTo>
                  <a:pt x="18402" y="84640"/>
                </a:lnTo>
                <a:lnTo>
                  <a:pt x="18287" y="0"/>
                </a:lnTo>
                <a:close/>
              </a:path>
              <a:path w="113030" h="132079">
                <a:moveTo>
                  <a:pt x="112775" y="0"/>
                </a:moveTo>
                <a:lnTo>
                  <a:pt x="92963" y="0"/>
                </a:lnTo>
                <a:lnTo>
                  <a:pt x="92963" y="80771"/>
                </a:lnTo>
                <a:lnTo>
                  <a:pt x="89823" y="98150"/>
                </a:lnTo>
                <a:lnTo>
                  <a:pt x="81590" y="109270"/>
                </a:lnTo>
                <a:lnTo>
                  <a:pt x="70043" y="115276"/>
                </a:lnTo>
                <a:lnTo>
                  <a:pt x="56962" y="117313"/>
                </a:lnTo>
                <a:lnTo>
                  <a:pt x="96987" y="117313"/>
                </a:lnTo>
                <a:lnTo>
                  <a:pt x="102239" y="112949"/>
                </a:lnTo>
                <a:lnTo>
                  <a:pt x="108553" y="103534"/>
                </a:lnTo>
                <a:lnTo>
                  <a:pt x="111950" y="93017"/>
                </a:lnTo>
                <a:lnTo>
                  <a:pt x="1127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149340" y="2589287"/>
            <a:ext cx="90805" cy="130810"/>
          </a:xfrm>
          <a:custGeom>
            <a:avLst/>
            <a:gdLst/>
            <a:ahLst/>
            <a:cxnLst/>
            <a:rect l="l" t="t" r="r" b="b"/>
            <a:pathLst>
              <a:path w="90804" h="130810">
                <a:moveTo>
                  <a:pt x="75875" y="117347"/>
                </a:moveTo>
                <a:lnTo>
                  <a:pt x="16763" y="117347"/>
                </a:lnTo>
                <a:lnTo>
                  <a:pt x="23226" y="124405"/>
                </a:lnTo>
                <a:lnTo>
                  <a:pt x="36341" y="130323"/>
                </a:lnTo>
                <a:lnTo>
                  <a:pt x="56096" y="128223"/>
                </a:lnTo>
                <a:lnTo>
                  <a:pt x="70729" y="121981"/>
                </a:lnTo>
                <a:lnTo>
                  <a:pt x="75875" y="117347"/>
                </a:lnTo>
                <a:close/>
              </a:path>
              <a:path w="90804" h="130810">
                <a:moveTo>
                  <a:pt x="16763" y="0"/>
                </a:moveTo>
                <a:lnTo>
                  <a:pt x="0" y="0"/>
                </a:lnTo>
                <a:lnTo>
                  <a:pt x="0" y="129539"/>
                </a:lnTo>
                <a:lnTo>
                  <a:pt x="16763" y="129539"/>
                </a:lnTo>
                <a:lnTo>
                  <a:pt x="16763" y="117347"/>
                </a:lnTo>
                <a:lnTo>
                  <a:pt x="75875" y="117347"/>
                </a:lnTo>
                <a:lnTo>
                  <a:pt x="77156" y="116193"/>
                </a:lnTo>
                <a:lnTo>
                  <a:pt x="52991" y="116193"/>
                </a:lnTo>
                <a:lnTo>
                  <a:pt x="38676" y="115417"/>
                </a:lnTo>
                <a:lnTo>
                  <a:pt x="26904" y="110428"/>
                </a:lnTo>
                <a:lnTo>
                  <a:pt x="19133" y="99924"/>
                </a:lnTo>
                <a:lnTo>
                  <a:pt x="18504" y="82817"/>
                </a:lnTo>
                <a:lnTo>
                  <a:pt x="20189" y="67879"/>
                </a:lnTo>
                <a:lnTo>
                  <a:pt x="25069" y="56244"/>
                </a:lnTo>
                <a:lnTo>
                  <a:pt x="34028" y="49047"/>
                </a:lnTo>
                <a:lnTo>
                  <a:pt x="79961" y="49047"/>
                </a:lnTo>
                <a:lnTo>
                  <a:pt x="78856" y="47243"/>
                </a:lnTo>
                <a:lnTo>
                  <a:pt x="16763" y="47243"/>
                </a:lnTo>
                <a:lnTo>
                  <a:pt x="16763" y="0"/>
                </a:lnTo>
                <a:close/>
              </a:path>
              <a:path w="90804" h="130810">
                <a:moveTo>
                  <a:pt x="79961" y="49047"/>
                </a:moveTo>
                <a:lnTo>
                  <a:pt x="34028" y="49047"/>
                </a:lnTo>
                <a:lnTo>
                  <a:pt x="55094" y="51433"/>
                </a:lnTo>
                <a:lnTo>
                  <a:pt x="66810" y="59285"/>
                </a:lnTo>
                <a:lnTo>
                  <a:pt x="71911" y="69805"/>
                </a:lnTo>
                <a:lnTo>
                  <a:pt x="73132" y="80198"/>
                </a:lnTo>
                <a:lnTo>
                  <a:pt x="73151" y="82295"/>
                </a:lnTo>
                <a:lnTo>
                  <a:pt x="70978" y="97595"/>
                </a:lnTo>
                <a:lnTo>
                  <a:pt x="64324" y="109359"/>
                </a:lnTo>
                <a:lnTo>
                  <a:pt x="52991" y="116193"/>
                </a:lnTo>
                <a:lnTo>
                  <a:pt x="77156" y="116193"/>
                </a:lnTo>
                <a:lnTo>
                  <a:pt x="80909" y="112814"/>
                </a:lnTo>
                <a:lnTo>
                  <a:pt x="87306" y="101935"/>
                </a:lnTo>
                <a:lnTo>
                  <a:pt x="90591" y="90562"/>
                </a:lnTo>
                <a:lnTo>
                  <a:pt x="89433" y="72445"/>
                </a:lnTo>
                <a:lnTo>
                  <a:pt x="85245" y="57680"/>
                </a:lnTo>
                <a:lnTo>
                  <a:pt x="79961" y="49047"/>
                </a:lnTo>
                <a:close/>
              </a:path>
              <a:path w="90804" h="130810">
                <a:moveTo>
                  <a:pt x="57322" y="34308"/>
                </a:moveTo>
                <a:lnTo>
                  <a:pt x="39983" y="35066"/>
                </a:lnTo>
                <a:lnTo>
                  <a:pt x="27923" y="38677"/>
                </a:lnTo>
                <a:lnTo>
                  <a:pt x="19946" y="45011"/>
                </a:lnTo>
                <a:lnTo>
                  <a:pt x="16763" y="47243"/>
                </a:lnTo>
                <a:lnTo>
                  <a:pt x="78856" y="47243"/>
                </a:lnTo>
                <a:lnTo>
                  <a:pt x="78309" y="46350"/>
                </a:lnTo>
                <a:lnTo>
                  <a:pt x="68908" y="38532"/>
                </a:lnTo>
                <a:lnTo>
                  <a:pt x="57322" y="343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256163" y="2623147"/>
            <a:ext cx="100965" cy="97790"/>
          </a:xfrm>
          <a:custGeom>
            <a:avLst/>
            <a:gdLst/>
            <a:ahLst/>
            <a:cxnLst/>
            <a:rect l="l" t="t" r="r" b="b"/>
            <a:pathLst>
              <a:path w="100964" h="97789">
                <a:moveTo>
                  <a:pt x="100441" y="87098"/>
                </a:moveTo>
                <a:lnTo>
                  <a:pt x="65777" y="87098"/>
                </a:lnTo>
                <a:lnTo>
                  <a:pt x="73954" y="92919"/>
                </a:lnTo>
                <a:lnTo>
                  <a:pt x="88676" y="97189"/>
                </a:lnTo>
                <a:lnTo>
                  <a:pt x="94345" y="97203"/>
                </a:lnTo>
                <a:lnTo>
                  <a:pt x="95869" y="95679"/>
                </a:lnTo>
                <a:lnTo>
                  <a:pt x="100441" y="95679"/>
                </a:lnTo>
                <a:lnTo>
                  <a:pt x="100441" y="87098"/>
                </a:lnTo>
                <a:close/>
              </a:path>
              <a:path w="100964" h="97789">
                <a:moveTo>
                  <a:pt x="83376" y="12387"/>
                </a:moveTo>
                <a:lnTo>
                  <a:pt x="38628" y="12387"/>
                </a:lnTo>
                <a:lnTo>
                  <a:pt x="58340" y="14097"/>
                </a:lnTo>
                <a:lnTo>
                  <a:pt x="68814" y="19725"/>
                </a:lnTo>
                <a:lnTo>
                  <a:pt x="71485" y="36243"/>
                </a:lnTo>
                <a:lnTo>
                  <a:pt x="65389" y="37767"/>
                </a:lnTo>
                <a:lnTo>
                  <a:pt x="60817" y="39291"/>
                </a:lnTo>
                <a:lnTo>
                  <a:pt x="31861" y="42339"/>
                </a:lnTo>
                <a:lnTo>
                  <a:pt x="12791" y="48204"/>
                </a:lnTo>
                <a:lnTo>
                  <a:pt x="3171" y="57788"/>
                </a:lnTo>
                <a:lnTo>
                  <a:pt x="0" y="67340"/>
                </a:lnTo>
                <a:lnTo>
                  <a:pt x="3015" y="81504"/>
                </a:lnTo>
                <a:lnTo>
                  <a:pt x="11605" y="91306"/>
                </a:lnTo>
                <a:lnTo>
                  <a:pt x="24723" y="96457"/>
                </a:lnTo>
                <a:lnTo>
                  <a:pt x="44047" y="95516"/>
                </a:lnTo>
                <a:lnTo>
                  <a:pt x="57075" y="92112"/>
                </a:lnTo>
                <a:lnTo>
                  <a:pt x="65777" y="87098"/>
                </a:lnTo>
                <a:lnTo>
                  <a:pt x="100441" y="87098"/>
                </a:lnTo>
                <a:lnTo>
                  <a:pt x="100441" y="84893"/>
                </a:lnTo>
                <a:lnTo>
                  <a:pt x="41026" y="84893"/>
                </a:lnTo>
                <a:lnTo>
                  <a:pt x="24732" y="81167"/>
                </a:lnTo>
                <a:lnTo>
                  <a:pt x="19732" y="70328"/>
                </a:lnTo>
                <a:lnTo>
                  <a:pt x="25965" y="56939"/>
                </a:lnTo>
                <a:lnTo>
                  <a:pt x="38833" y="53065"/>
                </a:lnTo>
                <a:lnTo>
                  <a:pt x="59065" y="50177"/>
                </a:lnTo>
                <a:lnTo>
                  <a:pt x="68726" y="48677"/>
                </a:lnTo>
                <a:lnTo>
                  <a:pt x="88249" y="48677"/>
                </a:lnTo>
                <a:lnTo>
                  <a:pt x="88249" y="25575"/>
                </a:lnTo>
                <a:lnTo>
                  <a:pt x="83376" y="12387"/>
                </a:lnTo>
                <a:close/>
              </a:path>
              <a:path w="100964" h="97789">
                <a:moveTo>
                  <a:pt x="88249" y="48677"/>
                </a:moveTo>
                <a:lnTo>
                  <a:pt x="68726" y="48677"/>
                </a:lnTo>
                <a:lnTo>
                  <a:pt x="71485" y="62151"/>
                </a:lnTo>
                <a:lnTo>
                  <a:pt x="67072" y="72869"/>
                </a:lnTo>
                <a:lnTo>
                  <a:pt x="55892" y="81011"/>
                </a:lnTo>
                <a:lnTo>
                  <a:pt x="41026" y="84893"/>
                </a:lnTo>
                <a:lnTo>
                  <a:pt x="100441" y="84893"/>
                </a:lnTo>
                <a:lnTo>
                  <a:pt x="100441" y="83487"/>
                </a:lnTo>
                <a:lnTo>
                  <a:pt x="89773" y="83487"/>
                </a:lnTo>
                <a:lnTo>
                  <a:pt x="88249" y="81963"/>
                </a:lnTo>
                <a:lnTo>
                  <a:pt x="88249" y="48677"/>
                </a:lnTo>
                <a:close/>
              </a:path>
              <a:path w="100964" h="97789">
                <a:moveTo>
                  <a:pt x="56034" y="0"/>
                </a:moveTo>
                <a:lnTo>
                  <a:pt x="37539" y="970"/>
                </a:lnTo>
                <a:lnTo>
                  <a:pt x="23263" y="4607"/>
                </a:lnTo>
                <a:lnTo>
                  <a:pt x="13220" y="11351"/>
                </a:lnTo>
                <a:lnTo>
                  <a:pt x="7421" y="21643"/>
                </a:lnTo>
                <a:lnTo>
                  <a:pt x="22717" y="30147"/>
                </a:lnTo>
                <a:lnTo>
                  <a:pt x="26193" y="19628"/>
                </a:lnTo>
                <a:lnTo>
                  <a:pt x="38628" y="12387"/>
                </a:lnTo>
                <a:lnTo>
                  <a:pt x="83376" y="12387"/>
                </a:lnTo>
                <a:lnTo>
                  <a:pt x="82669" y="10474"/>
                </a:lnTo>
                <a:lnTo>
                  <a:pt x="69930" y="2773"/>
                </a:lnTo>
                <a:lnTo>
                  <a:pt x="560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367272" y="2625751"/>
            <a:ext cx="86995" cy="94615"/>
          </a:xfrm>
          <a:custGeom>
            <a:avLst/>
            <a:gdLst/>
            <a:ahLst/>
            <a:cxnLst/>
            <a:rect l="l" t="t" r="r" b="b"/>
            <a:pathLst>
              <a:path w="86995" h="94614">
                <a:moveTo>
                  <a:pt x="0" y="62595"/>
                </a:moveTo>
                <a:lnTo>
                  <a:pt x="1891" y="71159"/>
                </a:lnTo>
                <a:lnTo>
                  <a:pt x="6992" y="80774"/>
                </a:lnTo>
                <a:lnTo>
                  <a:pt x="17566" y="89177"/>
                </a:lnTo>
                <a:lnTo>
                  <a:pt x="35875" y="94107"/>
                </a:lnTo>
                <a:lnTo>
                  <a:pt x="55169" y="92980"/>
                </a:lnTo>
                <a:lnTo>
                  <a:pt x="70185" y="89057"/>
                </a:lnTo>
                <a:lnTo>
                  <a:pt x="80796" y="82448"/>
                </a:lnTo>
                <a:lnTo>
                  <a:pt x="81957" y="80694"/>
                </a:lnTo>
                <a:lnTo>
                  <a:pt x="50384" y="80694"/>
                </a:lnTo>
                <a:lnTo>
                  <a:pt x="29195" y="77482"/>
                </a:lnTo>
                <a:lnTo>
                  <a:pt x="19775" y="70150"/>
                </a:lnTo>
                <a:lnTo>
                  <a:pt x="16795" y="62722"/>
                </a:lnTo>
                <a:lnTo>
                  <a:pt x="0" y="62595"/>
                </a:lnTo>
                <a:close/>
              </a:path>
              <a:path w="86995" h="94614">
                <a:moveTo>
                  <a:pt x="45037" y="0"/>
                </a:moveTo>
                <a:lnTo>
                  <a:pt x="28770" y="1769"/>
                </a:lnTo>
                <a:lnTo>
                  <a:pt x="16709" y="5973"/>
                </a:lnTo>
                <a:lnTo>
                  <a:pt x="8796" y="12529"/>
                </a:lnTo>
                <a:lnTo>
                  <a:pt x="4973" y="21358"/>
                </a:lnTo>
                <a:lnTo>
                  <a:pt x="7975" y="36586"/>
                </a:lnTo>
                <a:lnTo>
                  <a:pt x="17221" y="44647"/>
                </a:lnTo>
                <a:lnTo>
                  <a:pt x="48767" y="51927"/>
                </a:lnTo>
                <a:lnTo>
                  <a:pt x="64007" y="56499"/>
                </a:lnTo>
                <a:lnTo>
                  <a:pt x="70103" y="58023"/>
                </a:lnTo>
                <a:lnTo>
                  <a:pt x="70103" y="65643"/>
                </a:lnTo>
                <a:lnTo>
                  <a:pt x="64517" y="76342"/>
                </a:lnTo>
                <a:lnTo>
                  <a:pt x="50384" y="80694"/>
                </a:lnTo>
                <a:lnTo>
                  <a:pt x="81957" y="80694"/>
                </a:lnTo>
                <a:lnTo>
                  <a:pt x="86876" y="73260"/>
                </a:lnTo>
                <a:lnTo>
                  <a:pt x="85689" y="58181"/>
                </a:lnTo>
                <a:lnTo>
                  <a:pt x="79509" y="48894"/>
                </a:lnTo>
                <a:lnTo>
                  <a:pt x="68147" y="42955"/>
                </a:lnTo>
                <a:lnTo>
                  <a:pt x="27431" y="33639"/>
                </a:lnTo>
                <a:lnTo>
                  <a:pt x="22859" y="30591"/>
                </a:lnTo>
                <a:lnTo>
                  <a:pt x="22859" y="12303"/>
                </a:lnTo>
                <a:lnTo>
                  <a:pt x="38099" y="10779"/>
                </a:lnTo>
                <a:lnTo>
                  <a:pt x="78983" y="10779"/>
                </a:lnTo>
                <a:lnTo>
                  <a:pt x="78319" y="9634"/>
                </a:lnTo>
                <a:lnTo>
                  <a:pt x="65568" y="743"/>
                </a:lnTo>
                <a:lnTo>
                  <a:pt x="45037" y="0"/>
                </a:lnTo>
                <a:close/>
              </a:path>
              <a:path w="86995" h="94614">
                <a:moveTo>
                  <a:pt x="78983" y="10779"/>
                </a:moveTo>
                <a:lnTo>
                  <a:pt x="42671" y="10779"/>
                </a:lnTo>
                <a:lnTo>
                  <a:pt x="61657" y="14757"/>
                </a:lnTo>
                <a:lnTo>
                  <a:pt x="68205" y="23011"/>
                </a:lnTo>
                <a:lnTo>
                  <a:pt x="85343" y="26019"/>
                </a:lnTo>
                <a:lnTo>
                  <a:pt x="84029" y="19481"/>
                </a:lnTo>
                <a:lnTo>
                  <a:pt x="78983" y="10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470921" y="2623397"/>
            <a:ext cx="96520" cy="97155"/>
          </a:xfrm>
          <a:custGeom>
            <a:avLst/>
            <a:gdLst/>
            <a:ahLst/>
            <a:cxnLst/>
            <a:rect l="l" t="t" r="r" b="b"/>
            <a:pathLst>
              <a:path w="96520" h="97155">
                <a:moveTo>
                  <a:pt x="58641" y="0"/>
                </a:moveTo>
                <a:lnTo>
                  <a:pt x="14133" y="13846"/>
                </a:lnTo>
                <a:lnTo>
                  <a:pt x="0" y="48181"/>
                </a:lnTo>
                <a:lnTo>
                  <a:pt x="1860" y="63398"/>
                </a:lnTo>
                <a:lnTo>
                  <a:pt x="7262" y="76278"/>
                </a:lnTo>
                <a:lnTo>
                  <a:pt x="15905" y="86401"/>
                </a:lnTo>
                <a:lnTo>
                  <a:pt x="27490" y="93350"/>
                </a:lnTo>
                <a:lnTo>
                  <a:pt x="41716" y="96705"/>
                </a:lnTo>
                <a:lnTo>
                  <a:pt x="60328" y="95833"/>
                </a:lnTo>
                <a:lnTo>
                  <a:pt x="70812" y="93305"/>
                </a:lnTo>
                <a:lnTo>
                  <a:pt x="85081" y="82144"/>
                </a:lnTo>
                <a:lnTo>
                  <a:pt x="85380" y="81717"/>
                </a:lnTo>
                <a:lnTo>
                  <a:pt x="59992" y="81717"/>
                </a:lnTo>
                <a:lnTo>
                  <a:pt x="41428" y="80656"/>
                </a:lnTo>
                <a:lnTo>
                  <a:pt x="29036" y="75404"/>
                </a:lnTo>
                <a:lnTo>
                  <a:pt x="22074" y="66235"/>
                </a:lnTo>
                <a:lnTo>
                  <a:pt x="19798" y="53426"/>
                </a:lnTo>
                <a:lnTo>
                  <a:pt x="95994" y="52758"/>
                </a:lnTo>
                <a:lnTo>
                  <a:pt x="94873" y="40566"/>
                </a:lnTo>
                <a:lnTo>
                  <a:pt x="19794" y="40566"/>
                </a:lnTo>
                <a:lnTo>
                  <a:pt x="23256" y="27907"/>
                </a:lnTo>
                <a:lnTo>
                  <a:pt x="32658" y="17904"/>
                </a:lnTo>
                <a:lnTo>
                  <a:pt x="46525" y="13215"/>
                </a:lnTo>
                <a:lnTo>
                  <a:pt x="83512" y="13215"/>
                </a:lnTo>
                <a:lnTo>
                  <a:pt x="82547" y="11802"/>
                </a:lnTo>
                <a:lnTo>
                  <a:pt x="72088" y="4099"/>
                </a:lnTo>
                <a:lnTo>
                  <a:pt x="58641" y="0"/>
                </a:lnTo>
                <a:close/>
              </a:path>
              <a:path w="96520" h="97155">
                <a:moveTo>
                  <a:pt x="77706" y="64950"/>
                </a:moveTo>
                <a:lnTo>
                  <a:pt x="72136" y="74328"/>
                </a:lnTo>
                <a:lnTo>
                  <a:pt x="59992" y="81717"/>
                </a:lnTo>
                <a:lnTo>
                  <a:pt x="85380" y="81717"/>
                </a:lnTo>
                <a:lnTo>
                  <a:pt x="92524" y="71516"/>
                </a:lnTo>
                <a:lnTo>
                  <a:pt x="77706" y="64950"/>
                </a:lnTo>
                <a:close/>
              </a:path>
              <a:path w="96520" h="97155">
                <a:moveTo>
                  <a:pt x="83512" y="13215"/>
                </a:moveTo>
                <a:lnTo>
                  <a:pt x="46525" y="13215"/>
                </a:lnTo>
                <a:lnTo>
                  <a:pt x="63215" y="16608"/>
                </a:lnTo>
                <a:lnTo>
                  <a:pt x="73330" y="25365"/>
                </a:lnTo>
                <a:lnTo>
                  <a:pt x="77511" y="37126"/>
                </a:lnTo>
                <a:lnTo>
                  <a:pt x="19794" y="40566"/>
                </a:lnTo>
                <a:lnTo>
                  <a:pt x="94873" y="40566"/>
                </a:lnTo>
                <a:lnTo>
                  <a:pt x="94500" y="36510"/>
                </a:lnTo>
                <a:lnTo>
                  <a:pt x="90018" y="22732"/>
                </a:lnTo>
                <a:lnTo>
                  <a:pt x="83512" y="132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710172" y="2665486"/>
            <a:ext cx="9525" cy="47625"/>
          </a:xfrm>
          <a:custGeom>
            <a:avLst/>
            <a:gdLst/>
            <a:ahLst/>
            <a:cxnLst/>
            <a:rect l="l" t="t" r="r" b="b"/>
            <a:pathLst>
              <a:path w="9525" h="47625">
                <a:moveTo>
                  <a:pt x="0" y="23621"/>
                </a:moveTo>
                <a:lnTo>
                  <a:pt x="9143" y="23621"/>
                </a:lnTo>
              </a:path>
            </a:pathLst>
          </a:custGeom>
          <a:ln w="485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655308" y="2660913"/>
            <a:ext cx="119380" cy="0"/>
          </a:xfrm>
          <a:custGeom>
            <a:avLst/>
            <a:gdLst/>
            <a:ahLst/>
            <a:cxnLst/>
            <a:rect l="l" t="t" r="r" b="b"/>
            <a:pathLst>
              <a:path w="119379">
                <a:moveTo>
                  <a:pt x="0" y="0"/>
                </a:moveTo>
                <a:lnTo>
                  <a:pt x="118871" y="0"/>
                </a:lnTo>
              </a:path>
            </a:pathLst>
          </a:custGeom>
          <a:ln w="104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710172" y="2607574"/>
            <a:ext cx="9525" cy="48895"/>
          </a:xfrm>
          <a:custGeom>
            <a:avLst/>
            <a:gdLst/>
            <a:ahLst/>
            <a:cxnLst/>
            <a:rect l="l" t="t" r="r" b="b"/>
            <a:pathLst>
              <a:path w="9525" h="48894">
                <a:moveTo>
                  <a:pt x="0" y="24383"/>
                </a:moveTo>
                <a:lnTo>
                  <a:pt x="9143" y="24383"/>
                </a:lnTo>
              </a:path>
            </a:pathLst>
          </a:custGeom>
          <a:ln w="500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878573" y="2589287"/>
            <a:ext cx="0" cy="129539"/>
          </a:xfrm>
          <a:custGeom>
            <a:avLst/>
            <a:gdLst/>
            <a:ahLst/>
            <a:cxnLst/>
            <a:rect l="l" t="t" r="r" b="b"/>
            <a:pathLst>
              <a:path h="129539">
                <a:moveTo>
                  <a:pt x="0" y="0"/>
                </a:moveTo>
                <a:lnTo>
                  <a:pt x="0" y="129539"/>
                </a:lnTo>
              </a:path>
            </a:pathLst>
          </a:custGeom>
          <a:ln w="180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924293" y="2580905"/>
            <a:ext cx="0" cy="138429"/>
          </a:xfrm>
          <a:custGeom>
            <a:avLst/>
            <a:gdLst/>
            <a:ahLst/>
            <a:cxnLst/>
            <a:rect l="l" t="t" r="r" b="b"/>
            <a:pathLst>
              <a:path h="138430">
                <a:moveTo>
                  <a:pt x="0" y="0"/>
                </a:moveTo>
                <a:lnTo>
                  <a:pt x="0" y="137921"/>
                </a:lnTo>
              </a:path>
            </a:pathLst>
          </a:custGeom>
          <a:ln w="180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958582" y="2623230"/>
            <a:ext cx="142240" cy="95885"/>
          </a:xfrm>
          <a:custGeom>
            <a:avLst/>
            <a:gdLst/>
            <a:ahLst/>
            <a:cxnLst/>
            <a:rect l="l" t="t" r="r" b="b"/>
            <a:pathLst>
              <a:path w="142240" h="95885">
                <a:moveTo>
                  <a:pt x="18287" y="1108"/>
                </a:moveTo>
                <a:lnTo>
                  <a:pt x="0" y="1108"/>
                </a:lnTo>
                <a:lnTo>
                  <a:pt x="0" y="95596"/>
                </a:lnTo>
                <a:lnTo>
                  <a:pt x="18287" y="95596"/>
                </a:lnTo>
                <a:lnTo>
                  <a:pt x="18287" y="45304"/>
                </a:lnTo>
                <a:lnTo>
                  <a:pt x="22518" y="26907"/>
                </a:lnTo>
                <a:lnTo>
                  <a:pt x="32207" y="17050"/>
                </a:lnTo>
                <a:lnTo>
                  <a:pt x="42854" y="13482"/>
                </a:lnTo>
                <a:lnTo>
                  <a:pt x="137512" y="13482"/>
                </a:lnTo>
                <a:lnTo>
                  <a:pt x="137374" y="12939"/>
                </a:lnTo>
                <a:lnTo>
                  <a:pt x="137062" y="12660"/>
                </a:lnTo>
                <a:lnTo>
                  <a:pt x="78718" y="12660"/>
                </a:lnTo>
                <a:lnTo>
                  <a:pt x="19919" y="12647"/>
                </a:lnTo>
                <a:lnTo>
                  <a:pt x="18287" y="1108"/>
                </a:lnTo>
                <a:close/>
              </a:path>
              <a:path w="142240" h="95885">
                <a:moveTo>
                  <a:pt x="137512" y="13482"/>
                </a:moveTo>
                <a:lnTo>
                  <a:pt x="42854" y="13482"/>
                </a:lnTo>
                <a:lnTo>
                  <a:pt x="58710" y="18651"/>
                </a:lnTo>
                <a:lnTo>
                  <a:pt x="62480" y="29594"/>
                </a:lnTo>
                <a:lnTo>
                  <a:pt x="62483" y="95596"/>
                </a:lnTo>
                <a:lnTo>
                  <a:pt x="79247" y="95596"/>
                </a:lnTo>
                <a:lnTo>
                  <a:pt x="79247" y="39208"/>
                </a:lnTo>
                <a:lnTo>
                  <a:pt x="82839" y="25939"/>
                </a:lnTo>
                <a:lnTo>
                  <a:pt x="92597" y="16434"/>
                </a:lnTo>
                <a:lnTo>
                  <a:pt x="138264" y="16434"/>
                </a:lnTo>
                <a:lnTo>
                  <a:pt x="137512" y="13482"/>
                </a:lnTo>
                <a:close/>
              </a:path>
              <a:path w="142240" h="95885">
                <a:moveTo>
                  <a:pt x="138264" y="16434"/>
                </a:moveTo>
                <a:lnTo>
                  <a:pt x="92597" y="16434"/>
                </a:lnTo>
                <a:lnTo>
                  <a:pt x="112500" y="16924"/>
                </a:lnTo>
                <a:lnTo>
                  <a:pt x="121322" y="23220"/>
                </a:lnTo>
                <a:lnTo>
                  <a:pt x="123433" y="33463"/>
                </a:lnTo>
                <a:lnTo>
                  <a:pt x="123443" y="95596"/>
                </a:lnTo>
                <a:lnTo>
                  <a:pt x="141731" y="95596"/>
                </a:lnTo>
                <a:lnTo>
                  <a:pt x="141731" y="30064"/>
                </a:lnTo>
                <a:lnTo>
                  <a:pt x="138264" y="16434"/>
                </a:lnTo>
                <a:close/>
              </a:path>
              <a:path w="142240" h="95885">
                <a:moveTo>
                  <a:pt x="114597" y="0"/>
                </a:moveTo>
                <a:lnTo>
                  <a:pt x="98514" y="1351"/>
                </a:lnTo>
                <a:lnTo>
                  <a:pt x="87710" y="5770"/>
                </a:lnTo>
                <a:lnTo>
                  <a:pt x="78718" y="12660"/>
                </a:lnTo>
                <a:lnTo>
                  <a:pt x="137062" y="12660"/>
                </a:lnTo>
                <a:lnTo>
                  <a:pt x="126987" y="3656"/>
                </a:lnTo>
                <a:lnTo>
                  <a:pt x="114597" y="0"/>
                </a:lnTo>
                <a:close/>
              </a:path>
              <a:path w="142240" h="95885">
                <a:moveTo>
                  <a:pt x="59390" y="461"/>
                </a:moveTo>
                <a:lnTo>
                  <a:pt x="39022" y="2150"/>
                </a:lnTo>
                <a:lnTo>
                  <a:pt x="26516" y="7052"/>
                </a:lnTo>
                <a:lnTo>
                  <a:pt x="19919" y="12647"/>
                </a:lnTo>
                <a:lnTo>
                  <a:pt x="78705" y="12647"/>
                </a:lnTo>
                <a:lnTo>
                  <a:pt x="72103" y="6256"/>
                </a:lnTo>
                <a:lnTo>
                  <a:pt x="59390" y="4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136891" y="2580143"/>
            <a:ext cx="0" cy="139065"/>
          </a:xfrm>
          <a:custGeom>
            <a:avLst/>
            <a:gdLst/>
            <a:ahLst/>
            <a:cxnLst/>
            <a:rect l="l" t="t" r="r" b="b"/>
            <a:pathLst>
              <a:path h="139064">
                <a:moveTo>
                  <a:pt x="0" y="0"/>
                </a:moveTo>
                <a:lnTo>
                  <a:pt x="0" y="138683"/>
                </a:lnTo>
              </a:path>
            </a:pathLst>
          </a:custGeom>
          <a:ln w="195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162801" y="2598430"/>
            <a:ext cx="47624" cy="120651"/>
          </a:xfrm>
          <a:custGeom>
            <a:avLst/>
            <a:gdLst/>
            <a:ahLst/>
            <a:cxnLst/>
            <a:rect l="l" t="t" r="r" b="b"/>
            <a:pathLst>
              <a:path w="47625" h="120650">
                <a:moveTo>
                  <a:pt x="30479" y="39623"/>
                </a:moveTo>
                <a:lnTo>
                  <a:pt x="13715" y="39623"/>
                </a:lnTo>
                <a:lnTo>
                  <a:pt x="13715" y="100583"/>
                </a:lnTo>
                <a:lnTo>
                  <a:pt x="16467" y="113675"/>
                </a:lnTo>
                <a:lnTo>
                  <a:pt x="28769" y="120029"/>
                </a:lnTo>
                <a:lnTo>
                  <a:pt x="38099" y="120395"/>
                </a:lnTo>
                <a:lnTo>
                  <a:pt x="47243" y="120395"/>
                </a:lnTo>
                <a:lnTo>
                  <a:pt x="47243" y="106679"/>
                </a:lnTo>
                <a:lnTo>
                  <a:pt x="30479" y="106679"/>
                </a:lnTo>
                <a:lnTo>
                  <a:pt x="30479" y="39623"/>
                </a:lnTo>
                <a:close/>
              </a:path>
              <a:path w="47625" h="120650">
                <a:moveTo>
                  <a:pt x="47243" y="25907"/>
                </a:moveTo>
                <a:lnTo>
                  <a:pt x="0" y="25907"/>
                </a:lnTo>
                <a:lnTo>
                  <a:pt x="0" y="39623"/>
                </a:lnTo>
                <a:lnTo>
                  <a:pt x="47243" y="39623"/>
                </a:lnTo>
                <a:lnTo>
                  <a:pt x="47243" y="25907"/>
                </a:lnTo>
                <a:close/>
              </a:path>
              <a:path w="47625" h="120650">
                <a:moveTo>
                  <a:pt x="30479" y="0"/>
                </a:moveTo>
                <a:lnTo>
                  <a:pt x="13715" y="0"/>
                </a:lnTo>
                <a:lnTo>
                  <a:pt x="13715" y="25907"/>
                </a:lnTo>
                <a:lnTo>
                  <a:pt x="30479" y="25907"/>
                </a:lnTo>
                <a:lnTo>
                  <a:pt x="304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396740" y="3857255"/>
            <a:ext cx="99060" cy="114300"/>
          </a:xfrm>
          <a:custGeom>
            <a:avLst/>
            <a:gdLst/>
            <a:ahLst/>
            <a:cxnLst/>
            <a:rect l="l" t="t" r="r" b="b"/>
            <a:pathLst>
              <a:path w="99060" h="114300">
                <a:moveTo>
                  <a:pt x="99059" y="103631"/>
                </a:moveTo>
                <a:lnTo>
                  <a:pt x="0" y="103631"/>
                </a:lnTo>
                <a:lnTo>
                  <a:pt x="0" y="114299"/>
                </a:lnTo>
                <a:lnTo>
                  <a:pt x="99059" y="114299"/>
                </a:lnTo>
                <a:lnTo>
                  <a:pt x="99059" y="103631"/>
                </a:lnTo>
                <a:close/>
              </a:path>
              <a:path w="99060" h="114300">
                <a:moveTo>
                  <a:pt x="0" y="0"/>
                </a:moveTo>
                <a:lnTo>
                  <a:pt x="0" y="10667"/>
                </a:lnTo>
                <a:lnTo>
                  <a:pt x="86867" y="45719"/>
                </a:lnTo>
                <a:lnTo>
                  <a:pt x="0" y="82295"/>
                </a:lnTo>
                <a:lnTo>
                  <a:pt x="0" y="92963"/>
                </a:lnTo>
                <a:lnTo>
                  <a:pt x="99059" y="51815"/>
                </a:lnTo>
                <a:lnTo>
                  <a:pt x="99059" y="3962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632448" y="3883163"/>
            <a:ext cx="97790" cy="86995"/>
          </a:xfrm>
          <a:custGeom>
            <a:avLst/>
            <a:gdLst/>
            <a:ahLst/>
            <a:cxnLst/>
            <a:rect l="l" t="t" r="r" b="b"/>
            <a:pathLst>
              <a:path w="97790" h="86995">
                <a:moveTo>
                  <a:pt x="97535" y="0"/>
                </a:moveTo>
                <a:lnTo>
                  <a:pt x="0" y="36575"/>
                </a:lnTo>
                <a:lnTo>
                  <a:pt x="0" y="48767"/>
                </a:lnTo>
                <a:lnTo>
                  <a:pt x="97535" y="86867"/>
                </a:lnTo>
                <a:lnTo>
                  <a:pt x="97535" y="71627"/>
                </a:lnTo>
                <a:lnTo>
                  <a:pt x="19811" y="42671"/>
                </a:lnTo>
                <a:lnTo>
                  <a:pt x="97535" y="12191"/>
                </a:lnTo>
                <a:lnTo>
                  <a:pt x="97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738372" y="3878591"/>
            <a:ext cx="105410" cy="78105"/>
          </a:xfrm>
          <a:custGeom>
            <a:avLst/>
            <a:gdLst/>
            <a:ahLst/>
            <a:cxnLst/>
            <a:rect l="l" t="t" r="r" b="b"/>
            <a:pathLst>
              <a:path w="105410" h="78104">
                <a:moveTo>
                  <a:pt x="0" y="0"/>
                </a:moveTo>
                <a:lnTo>
                  <a:pt x="19811" y="38099"/>
                </a:lnTo>
                <a:lnTo>
                  <a:pt x="0" y="77723"/>
                </a:lnTo>
                <a:lnTo>
                  <a:pt x="105155" y="380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975604" y="3878591"/>
            <a:ext cx="102235" cy="78105"/>
          </a:xfrm>
          <a:custGeom>
            <a:avLst/>
            <a:gdLst/>
            <a:ahLst/>
            <a:cxnLst/>
            <a:rect l="l" t="t" r="r" b="b"/>
            <a:pathLst>
              <a:path w="102235" h="78104">
                <a:moveTo>
                  <a:pt x="0" y="0"/>
                </a:moveTo>
                <a:lnTo>
                  <a:pt x="18287" y="38099"/>
                </a:lnTo>
                <a:lnTo>
                  <a:pt x="0" y="77723"/>
                </a:lnTo>
                <a:lnTo>
                  <a:pt x="102107" y="380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275320" y="3878591"/>
            <a:ext cx="104139" cy="78105"/>
          </a:xfrm>
          <a:custGeom>
            <a:avLst/>
            <a:gdLst/>
            <a:ahLst/>
            <a:cxnLst/>
            <a:rect l="l" t="t" r="r" b="b"/>
            <a:pathLst>
              <a:path w="104140" h="78104">
                <a:moveTo>
                  <a:pt x="0" y="0"/>
                </a:moveTo>
                <a:lnTo>
                  <a:pt x="18287" y="38099"/>
                </a:lnTo>
                <a:lnTo>
                  <a:pt x="0" y="77723"/>
                </a:lnTo>
                <a:lnTo>
                  <a:pt x="103631" y="380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402836" y="4875280"/>
            <a:ext cx="88900" cy="91440"/>
          </a:xfrm>
          <a:custGeom>
            <a:avLst/>
            <a:gdLst/>
            <a:ahLst/>
            <a:cxnLst/>
            <a:rect l="l" t="t" r="r" b="b"/>
            <a:pathLst>
              <a:path w="88900" h="91439">
                <a:moveTo>
                  <a:pt x="0" y="0"/>
                </a:moveTo>
                <a:lnTo>
                  <a:pt x="44195" y="91439"/>
                </a:lnTo>
                <a:lnTo>
                  <a:pt x="80289" y="16763"/>
                </a:lnTo>
                <a:lnTo>
                  <a:pt x="44195" y="16763"/>
                </a:lnTo>
                <a:lnTo>
                  <a:pt x="0" y="0"/>
                </a:lnTo>
                <a:close/>
              </a:path>
              <a:path w="88900" h="91439">
                <a:moveTo>
                  <a:pt x="88391" y="0"/>
                </a:moveTo>
                <a:lnTo>
                  <a:pt x="44195" y="16763"/>
                </a:lnTo>
                <a:lnTo>
                  <a:pt x="80289" y="16763"/>
                </a:lnTo>
                <a:lnTo>
                  <a:pt x="883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402836" y="3573791"/>
            <a:ext cx="88900" cy="94615"/>
          </a:xfrm>
          <a:custGeom>
            <a:avLst/>
            <a:gdLst/>
            <a:ahLst/>
            <a:cxnLst/>
            <a:rect l="l" t="t" r="r" b="b"/>
            <a:pathLst>
              <a:path w="88900" h="94614">
                <a:moveTo>
                  <a:pt x="0" y="0"/>
                </a:moveTo>
                <a:lnTo>
                  <a:pt x="44195" y="94487"/>
                </a:lnTo>
                <a:lnTo>
                  <a:pt x="80550" y="16763"/>
                </a:lnTo>
                <a:lnTo>
                  <a:pt x="44195" y="16763"/>
                </a:lnTo>
                <a:lnTo>
                  <a:pt x="0" y="0"/>
                </a:lnTo>
                <a:close/>
              </a:path>
              <a:path w="88900" h="94614">
                <a:moveTo>
                  <a:pt x="88391" y="0"/>
                </a:moveTo>
                <a:lnTo>
                  <a:pt x="44195" y="16763"/>
                </a:lnTo>
                <a:lnTo>
                  <a:pt x="80550" y="16763"/>
                </a:lnTo>
                <a:lnTo>
                  <a:pt x="883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638543" y="4875280"/>
            <a:ext cx="86995" cy="91440"/>
          </a:xfrm>
          <a:custGeom>
            <a:avLst/>
            <a:gdLst/>
            <a:ahLst/>
            <a:cxnLst/>
            <a:rect l="l" t="t" r="r" b="b"/>
            <a:pathLst>
              <a:path w="86995" h="91439">
                <a:moveTo>
                  <a:pt x="0" y="0"/>
                </a:moveTo>
                <a:lnTo>
                  <a:pt x="42671" y="91439"/>
                </a:lnTo>
                <a:lnTo>
                  <a:pt x="78765" y="16763"/>
                </a:lnTo>
                <a:lnTo>
                  <a:pt x="42671" y="16763"/>
                </a:lnTo>
                <a:lnTo>
                  <a:pt x="0" y="0"/>
                </a:lnTo>
                <a:close/>
              </a:path>
              <a:path w="86995" h="91439">
                <a:moveTo>
                  <a:pt x="86867" y="0"/>
                </a:moveTo>
                <a:lnTo>
                  <a:pt x="42671" y="16763"/>
                </a:lnTo>
                <a:lnTo>
                  <a:pt x="78765" y="16763"/>
                </a:lnTo>
                <a:lnTo>
                  <a:pt x="868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638543" y="3573791"/>
            <a:ext cx="86995" cy="94615"/>
          </a:xfrm>
          <a:custGeom>
            <a:avLst/>
            <a:gdLst/>
            <a:ahLst/>
            <a:cxnLst/>
            <a:rect l="l" t="t" r="r" b="b"/>
            <a:pathLst>
              <a:path w="86995" h="94614">
                <a:moveTo>
                  <a:pt x="0" y="0"/>
                </a:moveTo>
                <a:lnTo>
                  <a:pt x="42671" y="94487"/>
                </a:lnTo>
                <a:lnTo>
                  <a:pt x="79026" y="16763"/>
                </a:lnTo>
                <a:lnTo>
                  <a:pt x="42671" y="16763"/>
                </a:lnTo>
                <a:lnTo>
                  <a:pt x="0" y="0"/>
                </a:lnTo>
                <a:close/>
              </a:path>
              <a:path w="86995" h="94614">
                <a:moveTo>
                  <a:pt x="86867" y="0"/>
                </a:moveTo>
                <a:lnTo>
                  <a:pt x="42671" y="16763"/>
                </a:lnTo>
                <a:lnTo>
                  <a:pt x="79026" y="16763"/>
                </a:lnTo>
                <a:lnTo>
                  <a:pt x="868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924" y="1112530"/>
            <a:ext cx="9435465" cy="0"/>
          </a:xfrm>
          <a:custGeom>
            <a:avLst/>
            <a:gdLst/>
            <a:ahLst/>
            <a:cxnLst/>
            <a:rect l="l" t="t" r="r" b="b"/>
            <a:pathLst>
              <a:path w="9435465">
                <a:moveTo>
                  <a:pt x="0" y="0"/>
                </a:moveTo>
                <a:lnTo>
                  <a:pt x="9435083" y="0"/>
                </a:lnTo>
              </a:path>
            </a:pathLst>
          </a:custGeom>
          <a:ln w="16509">
            <a:solidFill>
              <a:srgbClr val="326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592328"/>
            <a:ext cx="268605" cy="2372995"/>
          </a:xfrm>
          <a:custGeom>
            <a:avLst/>
            <a:gdLst/>
            <a:ahLst/>
            <a:cxnLst/>
            <a:rect l="l" t="t" r="r" b="b"/>
            <a:pathLst>
              <a:path w="268605" h="2372995">
                <a:moveTo>
                  <a:pt x="0" y="2372867"/>
                </a:moveTo>
                <a:lnTo>
                  <a:pt x="268223" y="2372867"/>
                </a:lnTo>
                <a:lnTo>
                  <a:pt x="268223" y="0"/>
                </a:lnTo>
                <a:lnTo>
                  <a:pt x="0" y="0"/>
                </a:lnTo>
                <a:lnTo>
                  <a:pt x="0" y="2372867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965196"/>
            <a:ext cx="268605" cy="2374900"/>
          </a:xfrm>
          <a:custGeom>
            <a:avLst/>
            <a:gdLst/>
            <a:ahLst/>
            <a:cxnLst/>
            <a:rect l="l" t="t" r="r" b="b"/>
            <a:pathLst>
              <a:path w="268605" h="2374900">
                <a:moveTo>
                  <a:pt x="0" y="2374391"/>
                </a:moveTo>
                <a:lnTo>
                  <a:pt x="268223" y="2374391"/>
                </a:lnTo>
                <a:lnTo>
                  <a:pt x="268223" y="0"/>
                </a:lnTo>
                <a:lnTo>
                  <a:pt x="0" y="0"/>
                </a:lnTo>
                <a:lnTo>
                  <a:pt x="0" y="2374391"/>
                </a:lnTo>
                <a:close/>
              </a:path>
            </a:pathLst>
          </a:custGeom>
          <a:solidFill>
            <a:srgbClr val="326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4670" y="302866"/>
            <a:ext cx="9624060" cy="723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13443"/>
            <a:r>
              <a:rPr spc="21" dirty="0"/>
              <a:t>Add</a:t>
            </a:r>
            <a:r>
              <a:rPr spc="10" dirty="0"/>
              <a:t>res</a:t>
            </a:r>
            <a:r>
              <a:rPr spc="15" dirty="0"/>
              <a:t>s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25" dirty="0"/>
              <a:t>B</a:t>
            </a:r>
            <a:r>
              <a:rPr dirty="0"/>
              <a:t>i</a:t>
            </a:r>
            <a:r>
              <a:rPr spc="21" dirty="0"/>
              <a:t>nd</a:t>
            </a:r>
            <a:r>
              <a:rPr dirty="0"/>
              <a:t>i</a:t>
            </a:r>
            <a:r>
              <a:rPr spc="21" dirty="0"/>
              <a:t>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98500" y="1571625"/>
            <a:ext cx="8839200" cy="47705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665" indent="-380967"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sz="2000" spc="-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og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di</a:t>
            </a:r>
            <a:r>
              <a:rPr sz="2000" spc="5" dirty="0">
                <a:latin typeface="Arial"/>
                <a:cs typeface="Arial"/>
              </a:rPr>
              <a:t>sk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ead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b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b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ough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21" dirty="0">
                <a:latin typeface="Arial"/>
                <a:cs typeface="Arial"/>
              </a:rPr>
              <a:t>x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rm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npu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000" b="1" spc="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qu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endParaRPr sz="2000" dirty="0">
              <a:latin typeface="Arial"/>
              <a:cs typeface="Arial"/>
            </a:endParaRPr>
          </a:p>
          <a:p>
            <a:pPr marL="838125" lvl="1" indent="-318106">
              <a:spcBef>
                <a:spcPts val="585"/>
              </a:spcBef>
              <a:buClr>
                <a:srgbClr val="CC6500"/>
              </a:buClr>
              <a:buSzPct val="78571"/>
              <a:buFont typeface="Wingdings"/>
              <a:buChar char=""/>
              <a:tabLst>
                <a:tab pos="838761" algn="l"/>
              </a:tabLst>
            </a:pPr>
            <a:r>
              <a:rPr sz="2000" spc="15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hou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uppo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b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loade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add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000</a:t>
            </a:r>
            <a:r>
              <a:rPr sz="2000" dirty="0">
                <a:latin typeface="Arial"/>
                <a:cs typeface="Arial"/>
              </a:rPr>
              <a:t>0</a:t>
            </a:r>
          </a:p>
          <a:p>
            <a:pPr marL="393665" indent="-380967">
              <a:spcBef>
                <a:spcPts val="585"/>
              </a:spcBef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endParaRPr lang="en-US" sz="2000" spc="5" dirty="0" smtClean="0">
              <a:latin typeface="Arial"/>
              <a:cs typeface="Arial"/>
            </a:endParaRPr>
          </a:p>
          <a:p>
            <a:pPr marL="393665" indent="-380967">
              <a:spcBef>
                <a:spcPts val="585"/>
              </a:spcBef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sz="2000" spc="5" dirty="0" smtClean="0">
                <a:latin typeface="Arial"/>
                <a:cs typeface="Arial"/>
              </a:rPr>
              <a:t>I</a:t>
            </a:r>
            <a:r>
              <a:rPr sz="2000" spc="-5" dirty="0" smtClean="0">
                <a:latin typeface="Arial"/>
                <a:cs typeface="Arial"/>
              </a:rPr>
              <a:t>n</a:t>
            </a:r>
            <a:r>
              <a:rPr sz="2000" spc="5" dirty="0" smtClean="0">
                <a:latin typeface="Arial"/>
                <a:cs typeface="Arial"/>
              </a:rPr>
              <a:t>c</a:t>
            </a:r>
            <a:r>
              <a:rPr sz="2000" spc="-5" dirty="0" smtClean="0">
                <a:latin typeface="Arial"/>
                <a:cs typeface="Arial"/>
              </a:rPr>
              <a:t>on</a:t>
            </a:r>
            <a:r>
              <a:rPr sz="2000" spc="-21" dirty="0" smtClean="0">
                <a:latin typeface="Arial"/>
                <a:cs typeface="Arial"/>
              </a:rPr>
              <a:t>v</a:t>
            </a:r>
            <a:r>
              <a:rPr sz="2000" spc="-5" dirty="0" smtClean="0">
                <a:latin typeface="Arial"/>
                <a:cs typeface="Arial"/>
              </a:rPr>
              <a:t>enien</a:t>
            </a:r>
            <a:r>
              <a:rPr sz="2000" dirty="0" smtClean="0">
                <a:latin typeface="Arial"/>
                <a:cs typeface="Arial"/>
              </a:rPr>
              <a:t>t</a:t>
            </a:r>
            <a:r>
              <a:rPr sz="2000" spc="25" dirty="0" smtClean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ha</a:t>
            </a:r>
            <a:r>
              <a:rPr sz="2000" spc="-21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ph</a:t>
            </a:r>
            <a:r>
              <a:rPr sz="2000" spc="-21" dirty="0">
                <a:latin typeface="Arial"/>
                <a:cs typeface="Arial"/>
              </a:rPr>
              <a:t>y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al</a:t>
            </a:r>
            <a:r>
              <a:rPr sz="2000" spc="-21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-21" dirty="0">
                <a:latin typeface="Arial"/>
                <a:cs typeface="Arial"/>
              </a:rPr>
              <a:t>y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000</a:t>
            </a:r>
            <a:r>
              <a:rPr sz="2000" dirty="0">
                <a:latin typeface="Arial"/>
                <a:cs typeface="Arial"/>
              </a:rPr>
              <a:t>0</a:t>
            </a:r>
          </a:p>
          <a:p>
            <a:pPr marL="393665" indent="-380967">
              <a:spcBef>
                <a:spcPts val="600"/>
              </a:spcBef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endParaRPr lang="en-US" sz="2000" spc="-10" dirty="0" smtClean="0">
              <a:latin typeface="Arial"/>
              <a:cs typeface="Arial"/>
            </a:endParaRPr>
          </a:p>
          <a:p>
            <a:pPr marL="393665" indent="-380967">
              <a:spcBef>
                <a:spcPts val="600"/>
              </a:spcBef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sz="2000" spc="-10" dirty="0" smtClean="0">
                <a:latin typeface="Arial"/>
                <a:cs typeface="Arial"/>
              </a:rPr>
              <a:t>F</a:t>
            </a:r>
            <a:r>
              <a:rPr sz="2000" spc="-5" dirty="0" smtClean="0">
                <a:latin typeface="Arial"/>
                <a:cs typeface="Arial"/>
              </a:rPr>
              <a:t>u</a:t>
            </a:r>
            <a:r>
              <a:rPr sz="2000" dirty="0" smtClean="0">
                <a:latin typeface="Arial"/>
                <a:cs typeface="Arial"/>
              </a:rPr>
              <a:t>r</a:t>
            </a:r>
            <a:r>
              <a:rPr sz="2000" spc="5" dirty="0" smtClean="0">
                <a:latin typeface="Arial"/>
                <a:cs typeface="Arial"/>
              </a:rPr>
              <a:t>t</a:t>
            </a:r>
            <a:r>
              <a:rPr sz="2000" spc="-5" dirty="0" smtClean="0">
                <a:latin typeface="Arial"/>
                <a:cs typeface="Arial"/>
              </a:rPr>
              <a:t>he</a:t>
            </a:r>
            <a:r>
              <a:rPr sz="2000" dirty="0" smtClean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add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ss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ep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en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di</a:t>
            </a:r>
            <a:r>
              <a:rPr sz="2000" spc="5" dirty="0">
                <a:latin typeface="Arial"/>
                <a:cs typeface="Arial"/>
              </a:rPr>
              <a:t>ff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en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21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-21" dirty="0">
                <a:latin typeface="Arial"/>
                <a:cs typeface="Arial"/>
              </a:rPr>
              <a:t>y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di</a:t>
            </a:r>
            <a:r>
              <a:rPr sz="2000" spc="5" dirty="0">
                <a:latin typeface="Arial"/>
                <a:cs typeface="Arial"/>
              </a:rPr>
              <a:t>ff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en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st</a:t>
            </a:r>
            <a:r>
              <a:rPr sz="2000" spc="-5" dirty="0">
                <a:latin typeface="Arial"/>
                <a:cs typeface="Arial"/>
              </a:rPr>
              <a:t>age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og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5" dirty="0">
                <a:latin typeface="MS PGothic"/>
                <a:cs typeface="MS PGothic"/>
              </a:rPr>
              <a:t>’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li</a:t>
            </a:r>
            <a:r>
              <a:rPr sz="2000" spc="5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e</a:t>
            </a:r>
          </a:p>
          <a:p>
            <a:pPr marL="838125" lvl="1" indent="-318106">
              <a:spcBef>
                <a:spcPts val="575"/>
              </a:spcBef>
              <a:buClr>
                <a:srgbClr val="CC6500"/>
              </a:buClr>
              <a:buSzPct val="78571"/>
              <a:buFont typeface="Wingdings"/>
              <a:buChar char=""/>
              <a:tabLst>
                <a:tab pos="838761" algn="l"/>
              </a:tabLst>
            </a:pPr>
            <a:r>
              <a:rPr sz="2000" spc="-5" dirty="0">
                <a:latin typeface="Arial"/>
                <a:cs typeface="Arial"/>
              </a:rPr>
              <a:t>Sou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od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add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ss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uall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21" dirty="0">
                <a:latin typeface="Arial"/>
                <a:cs typeface="Arial"/>
              </a:rPr>
              <a:t>y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bolic</a:t>
            </a:r>
            <a:endParaRPr sz="2000" dirty="0">
              <a:latin typeface="Arial"/>
              <a:cs typeface="Arial"/>
            </a:endParaRPr>
          </a:p>
          <a:p>
            <a:pPr marL="838125" lvl="1" indent="-318106">
              <a:spcBef>
                <a:spcPts val="585"/>
              </a:spcBef>
              <a:buClr>
                <a:srgbClr val="CC6500"/>
              </a:buClr>
              <a:buSzPct val="78571"/>
              <a:buFont typeface="Wingdings"/>
              <a:buChar char=""/>
              <a:tabLst>
                <a:tab pos="838761" algn="l"/>
              </a:tabLst>
            </a:pPr>
            <a:r>
              <a:rPr sz="2000" spc="-1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pile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od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add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ss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2000" b="1" spc="5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sz="2000" b="1" spc="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elo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abl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add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ss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</a:p>
          <a:p>
            <a:pPr marL="838125" lvl="1" indent="-318106">
              <a:spcBef>
                <a:spcPts val="575"/>
              </a:spcBef>
              <a:buClr>
                <a:srgbClr val="CC6500"/>
              </a:buClr>
              <a:buSzPct val="78571"/>
              <a:buFont typeface="Wingdings"/>
              <a:buChar char=""/>
              <a:tabLst>
                <a:tab pos="838761" algn="l"/>
              </a:tabLst>
            </a:pPr>
            <a:r>
              <a:rPr sz="2000" spc="-5" dirty="0" smtClean="0">
                <a:latin typeface="Arial"/>
                <a:cs typeface="Arial"/>
              </a:rPr>
              <a:t>Lin</a:t>
            </a:r>
            <a:r>
              <a:rPr sz="2000" spc="5" dirty="0" smtClean="0">
                <a:latin typeface="Arial"/>
                <a:cs typeface="Arial"/>
              </a:rPr>
              <a:t>k</a:t>
            </a:r>
            <a:r>
              <a:rPr sz="2000" spc="-5" dirty="0" smtClean="0">
                <a:latin typeface="Arial"/>
                <a:cs typeface="Arial"/>
              </a:rPr>
              <a:t>e</a:t>
            </a:r>
            <a:r>
              <a:rPr sz="2000" dirty="0" smtClean="0">
                <a:latin typeface="Arial"/>
                <a:cs typeface="Arial"/>
              </a:rPr>
              <a:t>r</a:t>
            </a:r>
            <a:r>
              <a:rPr sz="2000" spc="21" dirty="0" smtClean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loade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21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il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bin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elo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abl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add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ss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ab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olu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add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ss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</a:p>
          <a:p>
            <a:pPr marL="966383">
              <a:spcBef>
                <a:spcPts val="585"/>
              </a:spcBef>
            </a:pPr>
            <a:endParaRPr sz="2000" dirty="0">
              <a:latin typeface="Arial"/>
              <a:cs typeface="Arial"/>
            </a:endParaRPr>
          </a:p>
          <a:p>
            <a:pPr marL="838125" lvl="1" indent="-318106">
              <a:spcBef>
                <a:spcPts val="585"/>
              </a:spcBef>
              <a:buClr>
                <a:srgbClr val="CC6500"/>
              </a:buClr>
              <a:buSzPct val="78571"/>
              <a:buFont typeface="Wingdings"/>
              <a:buChar char=""/>
              <a:tabLst>
                <a:tab pos="838761" algn="l"/>
              </a:tabLst>
            </a:pPr>
            <a:r>
              <a:rPr sz="2000" spc="-5" dirty="0">
                <a:latin typeface="Arial"/>
                <a:cs typeface="Arial"/>
              </a:rPr>
              <a:t>Ea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h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bindin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ap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on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add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pa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ano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he</a:t>
            </a:r>
            <a:r>
              <a:rPr sz="2000" dirty="0">
                <a:latin typeface="Arial"/>
                <a:cs typeface="Arial"/>
              </a:rPr>
              <a:t>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924" y="1112530"/>
            <a:ext cx="9435465" cy="0"/>
          </a:xfrm>
          <a:custGeom>
            <a:avLst/>
            <a:gdLst/>
            <a:ahLst/>
            <a:cxnLst/>
            <a:rect l="l" t="t" r="r" b="b"/>
            <a:pathLst>
              <a:path w="9435465">
                <a:moveTo>
                  <a:pt x="0" y="0"/>
                </a:moveTo>
                <a:lnTo>
                  <a:pt x="9435083" y="0"/>
                </a:lnTo>
              </a:path>
            </a:pathLst>
          </a:custGeom>
          <a:ln w="16509">
            <a:solidFill>
              <a:srgbClr val="326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592328"/>
            <a:ext cx="268605" cy="2372995"/>
          </a:xfrm>
          <a:custGeom>
            <a:avLst/>
            <a:gdLst/>
            <a:ahLst/>
            <a:cxnLst/>
            <a:rect l="l" t="t" r="r" b="b"/>
            <a:pathLst>
              <a:path w="268605" h="2372995">
                <a:moveTo>
                  <a:pt x="0" y="2372867"/>
                </a:moveTo>
                <a:lnTo>
                  <a:pt x="268223" y="2372867"/>
                </a:lnTo>
                <a:lnTo>
                  <a:pt x="268223" y="0"/>
                </a:lnTo>
                <a:lnTo>
                  <a:pt x="0" y="0"/>
                </a:lnTo>
                <a:lnTo>
                  <a:pt x="0" y="2372867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965196"/>
            <a:ext cx="268605" cy="2374900"/>
          </a:xfrm>
          <a:custGeom>
            <a:avLst/>
            <a:gdLst/>
            <a:ahLst/>
            <a:cxnLst/>
            <a:rect l="l" t="t" r="r" b="b"/>
            <a:pathLst>
              <a:path w="268605" h="2374900">
                <a:moveTo>
                  <a:pt x="0" y="2374391"/>
                </a:moveTo>
                <a:lnTo>
                  <a:pt x="268223" y="2374391"/>
                </a:lnTo>
                <a:lnTo>
                  <a:pt x="268223" y="0"/>
                </a:lnTo>
                <a:lnTo>
                  <a:pt x="0" y="0"/>
                </a:lnTo>
                <a:lnTo>
                  <a:pt x="0" y="2374391"/>
                </a:lnTo>
                <a:close/>
              </a:path>
            </a:pathLst>
          </a:custGeom>
          <a:solidFill>
            <a:srgbClr val="326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4670" y="302866"/>
            <a:ext cx="9624060" cy="547223"/>
          </a:xfrm>
          <a:prstGeom prst="rect">
            <a:avLst/>
          </a:prstGeom>
        </p:spPr>
        <p:txBody>
          <a:bodyPr vert="horz" wrap="square" lIns="0" tIns="69491" rIns="0" bIns="0" rtlCol="0">
            <a:spAutoFit/>
          </a:bodyPr>
          <a:lstStyle/>
          <a:p>
            <a:pPr marL="1318777"/>
            <a:r>
              <a:rPr sz="3100" dirty="0"/>
              <a:t>B</a:t>
            </a:r>
            <a:r>
              <a:rPr sz="3100" spc="-5" dirty="0"/>
              <a:t>i</a:t>
            </a:r>
            <a:r>
              <a:rPr sz="3100" dirty="0"/>
              <a:t>nd</a:t>
            </a:r>
            <a:r>
              <a:rPr sz="3100" spc="-5" dirty="0"/>
              <a:t>i</a:t>
            </a:r>
            <a:r>
              <a:rPr sz="3100" dirty="0"/>
              <a:t>ng</a:t>
            </a:r>
            <a:r>
              <a:rPr sz="3100" spc="40" dirty="0">
                <a:latin typeface="Times New Roman"/>
                <a:cs typeface="Times New Roman"/>
              </a:rPr>
              <a:t> </a:t>
            </a:r>
            <a:r>
              <a:rPr sz="3100" dirty="0"/>
              <a:t>of</a:t>
            </a:r>
            <a:r>
              <a:rPr sz="3100" spc="80" dirty="0">
                <a:latin typeface="Times New Roman"/>
                <a:cs typeface="Times New Roman"/>
              </a:rPr>
              <a:t> </a:t>
            </a:r>
            <a:r>
              <a:rPr sz="3100" spc="-5" dirty="0"/>
              <a:t>I</a:t>
            </a:r>
            <a:r>
              <a:rPr sz="3100" dirty="0"/>
              <a:t>ns</a:t>
            </a:r>
            <a:r>
              <a:rPr sz="3100" spc="5" dirty="0"/>
              <a:t>t</a:t>
            </a:r>
            <a:r>
              <a:rPr sz="3100" spc="-5" dirty="0"/>
              <a:t>r</a:t>
            </a:r>
            <a:r>
              <a:rPr sz="3100" dirty="0"/>
              <a:t>uc</a:t>
            </a:r>
            <a:r>
              <a:rPr sz="3100" spc="5" dirty="0"/>
              <a:t>t</a:t>
            </a:r>
            <a:r>
              <a:rPr sz="3100" spc="-5" dirty="0"/>
              <a:t>i</a:t>
            </a:r>
            <a:r>
              <a:rPr sz="3100" spc="-10" dirty="0"/>
              <a:t>on</a:t>
            </a:r>
            <a:r>
              <a:rPr sz="3100" dirty="0"/>
              <a:t>s</a:t>
            </a:r>
            <a:r>
              <a:rPr sz="3100" spc="55" dirty="0">
                <a:latin typeface="Times New Roman"/>
                <a:cs typeface="Times New Roman"/>
              </a:rPr>
              <a:t> </a:t>
            </a:r>
            <a:r>
              <a:rPr sz="3100" dirty="0"/>
              <a:t>and</a:t>
            </a:r>
            <a:r>
              <a:rPr sz="3100" spc="65" dirty="0">
                <a:latin typeface="Times New Roman"/>
                <a:cs typeface="Times New Roman"/>
              </a:rPr>
              <a:t> </a:t>
            </a:r>
            <a:r>
              <a:rPr sz="3100" dirty="0"/>
              <a:t>Da</a:t>
            </a:r>
            <a:r>
              <a:rPr sz="3100" spc="5" dirty="0"/>
              <a:t>t</a:t>
            </a:r>
            <a:r>
              <a:rPr sz="3100" dirty="0"/>
              <a:t>a</a:t>
            </a:r>
            <a:r>
              <a:rPr sz="3100" spc="55" dirty="0">
                <a:latin typeface="Times New Roman"/>
                <a:cs typeface="Times New Roman"/>
              </a:rPr>
              <a:t> </a:t>
            </a:r>
            <a:r>
              <a:rPr sz="3100" spc="5" dirty="0"/>
              <a:t>t</a:t>
            </a:r>
            <a:r>
              <a:rPr sz="3100" dirty="0"/>
              <a:t>o</a:t>
            </a:r>
            <a:r>
              <a:rPr sz="3100" spc="80" dirty="0">
                <a:latin typeface="Times New Roman"/>
                <a:cs typeface="Times New Roman"/>
              </a:rPr>
              <a:t> </a:t>
            </a:r>
            <a:r>
              <a:rPr sz="3100" spc="5" dirty="0"/>
              <a:t>M</a:t>
            </a:r>
            <a:r>
              <a:rPr sz="3100" dirty="0"/>
              <a:t>e</a:t>
            </a:r>
            <a:r>
              <a:rPr sz="3100" spc="-5" dirty="0"/>
              <a:t>m</a:t>
            </a:r>
            <a:r>
              <a:rPr sz="3100" dirty="0"/>
              <a:t>o</a:t>
            </a:r>
            <a:r>
              <a:rPr sz="3100" spc="-5" dirty="0"/>
              <a:t>r</a:t>
            </a:r>
            <a:r>
              <a:rPr sz="3100" dirty="0"/>
              <a:t>y</a:t>
            </a:r>
            <a:endParaRPr sz="31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4670" y="2447330"/>
            <a:ext cx="9231631" cy="33855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030" indent="-380331"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sz="2000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dd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bindin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spc="5" dirty="0">
                <a:latin typeface="Arial"/>
                <a:cs typeface="Arial"/>
              </a:rPr>
              <a:t>st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ct</a:t>
            </a:r>
            <a:r>
              <a:rPr sz="2000" spc="-5" dirty="0">
                <a:latin typeface="Arial"/>
                <a:cs typeface="Arial"/>
              </a:rPr>
              <a:t>ion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an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da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add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ss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happe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di</a:t>
            </a:r>
            <a:r>
              <a:rPr sz="2000" spc="5" dirty="0">
                <a:latin typeface="Arial"/>
                <a:cs typeface="Arial"/>
              </a:rPr>
              <a:t>ff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en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st</a:t>
            </a:r>
            <a:r>
              <a:rPr sz="2000" spc="-5" dirty="0">
                <a:latin typeface="Arial"/>
                <a:cs typeface="Arial"/>
              </a:rPr>
              <a:t>age</a:t>
            </a:r>
            <a:r>
              <a:rPr sz="2000" dirty="0">
                <a:latin typeface="Arial"/>
                <a:cs typeface="Arial"/>
              </a:rPr>
              <a:t>s</a:t>
            </a:r>
          </a:p>
          <a:p>
            <a:pPr marL="838125" marR="517479" lvl="1" indent="-318106">
              <a:spcBef>
                <a:spcPts val="585"/>
              </a:spcBef>
              <a:buClr>
                <a:srgbClr val="CC6500"/>
              </a:buClr>
              <a:buSzPct val="78571"/>
              <a:buFont typeface="Wingdings"/>
              <a:buChar char=""/>
              <a:tabLst>
                <a:tab pos="838761" algn="l"/>
              </a:tabLst>
            </a:pPr>
            <a:r>
              <a:rPr sz="2000" b="1" spc="-10" dirty="0">
                <a:latin typeface="Arial"/>
                <a:cs typeface="Arial"/>
              </a:rPr>
              <a:t>Co</a:t>
            </a:r>
            <a:r>
              <a:rPr sz="2000" b="1" spc="-5" dirty="0">
                <a:latin typeface="Arial"/>
                <a:cs typeface="Arial"/>
              </a:rPr>
              <a:t>m</a:t>
            </a:r>
            <a:r>
              <a:rPr sz="2000" b="1" spc="-10" dirty="0">
                <a:latin typeface="Arial"/>
                <a:cs typeface="Arial"/>
              </a:rPr>
              <a:t>p</a:t>
            </a:r>
            <a:r>
              <a:rPr sz="2000" b="1" spc="5" dirty="0">
                <a:latin typeface="Arial"/>
                <a:cs typeface="Arial"/>
              </a:rPr>
              <a:t>il</a:t>
            </a:r>
            <a:r>
              <a:rPr sz="2000" b="1" dirty="0">
                <a:latin typeface="Arial"/>
                <a:cs typeface="Arial"/>
              </a:rPr>
              <a:t>e</a:t>
            </a:r>
            <a:r>
              <a:rPr sz="2000" b="1" spc="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Arial"/>
                <a:cs typeface="Arial"/>
              </a:rPr>
              <a:t>t</a:t>
            </a:r>
            <a:r>
              <a:rPr sz="2000" b="1" spc="5" dirty="0">
                <a:latin typeface="Arial"/>
                <a:cs typeface="Arial"/>
              </a:rPr>
              <a:t>i</a:t>
            </a:r>
            <a:r>
              <a:rPr sz="2000" b="1" spc="-5" dirty="0">
                <a:latin typeface="Arial"/>
                <a:cs typeface="Arial"/>
              </a:rPr>
              <a:t>me</a:t>
            </a:r>
            <a:r>
              <a:rPr sz="2000" dirty="0">
                <a:latin typeface="Arial"/>
                <a:cs typeface="Arial"/>
              </a:rPr>
              <a:t>: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lo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io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k</a:t>
            </a:r>
            <a:r>
              <a:rPr sz="2000" spc="-5" dirty="0">
                <a:latin typeface="Arial"/>
                <a:cs typeface="Arial"/>
              </a:rPr>
              <a:t>no</a:t>
            </a:r>
            <a:r>
              <a:rPr sz="2000" spc="-21" dirty="0">
                <a:latin typeface="Arial"/>
                <a:cs typeface="Arial"/>
              </a:rPr>
              <a:t>w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io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a</a:t>
            </a:r>
            <a:r>
              <a:rPr sz="2000" b="1" spc="-10" dirty="0">
                <a:solidFill>
                  <a:srgbClr val="3265FF"/>
                </a:solidFill>
                <a:latin typeface="Arial"/>
                <a:cs typeface="Arial"/>
              </a:rPr>
              <a:t>b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s</a:t>
            </a:r>
            <a:r>
              <a:rPr sz="2000" b="1" spc="-10" dirty="0">
                <a:solidFill>
                  <a:srgbClr val="3265FF"/>
                </a:solidFill>
                <a:latin typeface="Arial"/>
                <a:cs typeface="Arial"/>
              </a:rPr>
              <a:t>o</a:t>
            </a:r>
            <a:r>
              <a:rPr sz="2000" b="1" spc="5" dirty="0">
                <a:solidFill>
                  <a:srgbClr val="3265FF"/>
                </a:solidFill>
                <a:latin typeface="Arial"/>
                <a:cs typeface="Arial"/>
              </a:rPr>
              <a:t>l</a:t>
            </a:r>
            <a:r>
              <a:rPr sz="2000" b="1" spc="-10" dirty="0">
                <a:solidFill>
                  <a:srgbClr val="3265FF"/>
                </a:solidFill>
                <a:latin typeface="Arial"/>
                <a:cs typeface="Arial"/>
              </a:rPr>
              <a:t>u</a:t>
            </a:r>
            <a:r>
              <a:rPr sz="2000" b="1" dirty="0">
                <a:solidFill>
                  <a:srgbClr val="3265FF"/>
                </a:solidFill>
                <a:latin typeface="Arial"/>
                <a:cs typeface="Arial"/>
              </a:rPr>
              <a:t>te</a:t>
            </a:r>
            <a:r>
              <a:rPr sz="2000" b="1" spc="44" dirty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c</a:t>
            </a:r>
            <a:r>
              <a:rPr sz="2000" b="1" spc="-10" dirty="0">
                <a:solidFill>
                  <a:srgbClr val="3265FF"/>
                </a:solidFill>
                <a:latin typeface="Arial"/>
                <a:cs typeface="Arial"/>
              </a:rPr>
              <a:t>od</a:t>
            </a:r>
            <a:r>
              <a:rPr sz="2000" b="1" dirty="0">
                <a:solidFill>
                  <a:srgbClr val="3265FF"/>
                </a:solidFill>
                <a:latin typeface="Arial"/>
                <a:cs typeface="Arial"/>
              </a:rPr>
              <a:t>e</a:t>
            </a:r>
            <a:r>
              <a:rPr sz="2000" b="1" spc="40" dirty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b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gene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ed</a:t>
            </a:r>
            <a:r>
              <a:rPr sz="2000" dirty="0">
                <a:latin typeface="Arial"/>
                <a:cs typeface="Arial"/>
              </a:rPr>
              <a:t>;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pil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od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st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lo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io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hange</a:t>
            </a:r>
            <a:r>
              <a:rPr sz="2000" dirty="0">
                <a:latin typeface="Arial"/>
                <a:cs typeface="Arial"/>
              </a:rPr>
              <a:t>s</a:t>
            </a:r>
          </a:p>
          <a:p>
            <a:pPr marL="838125" lvl="1" indent="-318106">
              <a:spcBef>
                <a:spcPts val="585"/>
              </a:spcBef>
              <a:buClr>
                <a:srgbClr val="CC6500"/>
              </a:buClr>
              <a:buSzPct val="78571"/>
              <a:buFont typeface="Wingdings"/>
              <a:buChar char=""/>
              <a:tabLst>
                <a:tab pos="838761" algn="l"/>
              </a:tabLst>
            </a:pPr>
            <a:r>
              <a:rPr sz="2000" b="1" spc="-10" dirty="0">
                <a:latin typeface="Arial"/>
                <a:cs typeface="Arial"/>
              </a:rPr>
              <a:t>Lo</a:t>
            </a:r>
            <a:r>
              <a:rPr sz="2000" b="1" spc="-5" dirty="0">
                <a:latin typeface="Arial"/>
                <a:cs typeface="Arial"/>
              </a:rPr>
              <a:t>a</a:t>
            </a:r>
            <a:r>
              <a:rPr sz="2000" b="1" dirty="0">
                <a:latin typeface="Arial"/>
                <a:cs typeface="Arial"/>
              </a:rPr>
              <a:t>d</a:t>
            </a:r>
            <a:r>
              <a:rPr sz="2000" b="1" spc="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Arial"/>
                <a:cs typeface="Arial"/>
              </a:rPr>
              <a:t>t</a:t>
            </a:r>
            <a:r>
              <a:rPr sz="2000" b="1" spc="5" dirty="0">
                <a:latin typeface="Arial"/>
                <a:cs typeface="Arial"/>
              </a:rPr>
              <a:t>i</a:t>
            </a:r>
            <a:r>
              <a:rPr sz="2000" b="1" spc="-5" dirty="0">
                <a:latin typeface="Arial"/>
                <a:cs typeface="Arial"/>
              </a:rPr>
              <a:t>me</a:t>
            </a:r>
            <a:r>
              <a:rPr sz="2000" dirty="0">
                <a:latin typeface="Arial"/>
                <a:cs typeface="Arial"/>
              </a:rPr>
              <a:t>: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gene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solidFill>
                  <a:srgbClr val="3265FF"/>
                </a:solidFill>
                <a:latin typeface="Arial"/>
                <a:cs typeface="Arial"/>
              </a:rPr>
              <a:t>r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e</a:t>
            </a:r>
            <a:r>
              <a:rPr sz="2000" b="1" spc="5" dirty="0">
                <a:solidFill>
                  <a:srgbClr val="3265FF"/>
                </a:solidFill>
                <a:latin typeface="Arial"/>
                <a:cs typeface="Arial"/>
              </a:rPr>
              <a:t>l</a:t>
            </a:r>
            <a:r>
              <a:rPr sz="2000" b="1" spc="-10" dirty="0">
                <a:solidFill>
                  <a:srgbClr val="3265FF"/>
                </a:solidFill>
                <a:latin typeface="Arial"/>
                <a:cs typeface="Arial"/>
              </a:rPr>
              <a:t>o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ca</a:t>
            </a:r>
            <a:r>
              <a:rPr sz="2000" b="1" dirty="0">
                <a:solidFill>
                  <a:srgbClr val="3265FF"/>
                </a:solidFill>
                <a:latin typeface="Arial"/>
                <a:cs typeface="Arial"/>
              </a:rPr>
              <a:t>t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a</a:t>
            </a:r>
            <a:r>
              <a:rPr sz="2000" b="1" spc="-10" dirty="0">
                <a:solidFill>
                  <a:srgbClr val="3265FF"/>
                </a:solidFill>
                <a:latin typeface="Arial"/>
                <a:cs typeface="Arial"/>
              </a:rPr>
              <a:t>b</a:t>
            </a:r>
            <a:r>
              <a:rPr sz="2000" b="1" spc="5" dirty="0">
                <a:solidFill>
                  <a:srgbClr val="3265FF"/>
                </a:solidFill>
                <a:latin typeface="Arial"/>
                <a:cs typeface="Arial"/>
              </a:rPr>
              <a:t>l</a:t>
            </a:r>
            <a:r>
              <a:rPr sz="2000" b="1" dirty="0">
                <a:solidFill>
                  <a:srgbClr val="3265FF"/>
                </a:solidFill>
                <a:latin typeface="Arial"/>
                <a:cs typeface="Arial"/>
              </a:rPr>
              <a:t>e</a:t>
            </a:r>
            <a:r>
              <a:rPr sz="2000" b="1" spc="21" dirty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c</a:t>
            </a:r>
            <a:r>
              <a:rPr sz="2000" b="1" spc="-10" dirty="0">
                <a:solidFill>
                  <a:srgbClr val="3265FF"/>
                </a:solidFill>
                <a:latin typeface="Arial"/>
                <a:cs typeface="Arial"/>
              </a:rPr>
              <a:t>od</a:t>
            </a:r>
            <a:r>
              <a:rPr sz="2000" b="1" dirty="0">
                <a:solidFill>
                  <a:srgbClr val="3265FF"/>
                </a:solidFill>
                <a:latin typeface="Arial"/>
                <a:cs typeface="Arial"/>
              </a:rPr>
              <a:t>e</a:t>
            </a:r>
            <a:r>
              <a:rPr sz="2000" b="1" spc="30" dirty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lo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io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no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k</a:t>
            </a:r>
            <a:r>
              <a:rPr sz="2000" spc="-5" dirty="0">
                <a:latin typeface="Arial"/>
                <a:cs typeface="Arial"/>
              </a:rPr>
              <a:t>no</a:t>
            </a:r>
            <a:r>
              <a:rPr sz="2000" spc="-21" dirty="0">
                <a:latin typeface="Arial"/>
                <a:cs typeface="Arial"/>
              </a:rPr>
              <a:t>w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pil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e</a:t>
            </a:r>
          </a:p>
          <a:p>
            <a:pPr marL="838125" marR="5080" lvl="1" indent="-318106">
              <a:spcBef>
                <a:spcPts val="585"/>
              </a:spcBef>
              <a:buClr>
                <a:srgbClr val="CC6500"/>
              </a:buClr>
              <a:buSzPct val="78571"/>
              <a:buFont typeface="Wingdings"/>
              <a:buChar char=""/>
              <a:tabLst>
                <a:tab pos="838761" algn="l"/>
              </a:tabLst>
            </a:pPr>
            <a:r>
              <a:rPr sz="2000" b="1" spc="-5" dirty="0">
                <a:latin typeface="Arial"/>
                <a:cs typeface="Arial"/>
              </a:rPr>
              <a:t>Exec</a:t>
            </a:r>
            <a:r>
              <a:rPr sz="2000" b="1" spc="-10" dirty="0">
                <a:latin typeface="Arial"/>
                <a:cs typeface="Arial"/>
              </a:rPr>
              <a:t>u</a:t>
            </a:r>
            <a:r>
              <a:rPr sz="2000" b="1" dirty="0">
                <a:latin typeface="Arial"/>
                <a:cs typeface="Arial"/>
              </a:rPr>
              <a:t>t</a:t>
            </a:r>
            <a:r>
              <a:rPr sz="2000" b="1" spc="5" dirty="0">
                <a:latin typeface="Arial"/>
                <a:cs typeface="Arial"/>
              </a:rPr>
              <a:t>i</a:t>
            </a:r>
            <a:r>
              <a:rPr sz="2000" b="1" spc="-10" dirty="0">
                <a:latin typeface="Arial"/>
                <a:cs typeface="Arial"/>
              </a:rPr>
              <a:t>o</a:t>
            </a:r>
            <a:r>
              <a:rPr sz="2000" b="1" dirty="0">
                <a:latin typeface="Arial"/>
                <a:cs typeface="Arial"/>
              </a:rPr>
              <a:t>n</a:t>
            </a:r>
            <a:r>
              <a:rPr sz="2000" b="1" spc="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Arial"/>
                <a:cs typeface="Arial"/>
              </a:rPr>
              <a:t>t</a:t>
            </a:r>
            <a:r>
              <a:rPr sz="2000" b="1" spc="5" dirty="0">
                <a:latin typeface="Arial"/>
                <a:cs typeface="Arial"/>
              </a:rPr>
              <a:t>i</a:t>
            </a:r>
            <a:r>
              <a:rPr sz="2000" b="1" spc="-5" dirty="0">
                <a:latin typeface="Arial"/>
                <a:cs typeface="Arial"/>
              </a:rPr>
              <a:t>me</a:t>
            </a:r>
            <a:r>
              <a:rPr sz="2000" dirty="0">
                <a:latin typeface="Arial"/>
                <a:cs typeface="Arial"/>
              </a:rPr>
              <a:t>: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Bindin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dela</a:t>
            </a:r>
            <a:r>
              <a:rPr sz="2000" spc="-21" dirty="0">
                <a:latin typeface="Arial"/>
                <a:cs typeface="Arial"/>
              </a:rPr>
              <a:t>y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un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an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b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spc="-21" dirty="0">
                <a:latin typeface="Arial"/>
                <a:cs typeface="Arial"/>
              </a:rPr>
              <a:t>v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du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21" dirty="0">
                <a:latin typeface="Arial"/>
                <a:cs typeface="Arial"/>
              </a:rPr>
              <a:t>x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io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on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eg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en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ano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he</a:t>
            </a:r>
            <a:r>
              <a:rPr sz="2000" dirty="0">
                <a:latin typeface="Arial"/>
                <a:cs typeface="Arial"/>
              </a:rPr>
              <a:t>r</a:t>
            </a:r>
          </a:p>
          <a:p>
            <a:pPr marL="966383">
              <a:spcBef>
                <a:spcPts val="585"/>
              </a:spcBef>
            </a:pPr>
            <a:r>
              <a:rPr sz="2000" spc="530" dirty="0">
                <a:solidFill>
                  <a:srgbClr val="009900"/>
                </a:solidFill>
                <a:latin typeface="Webdings"/>
                <a:cs typeface="Webdings"/>
              </a:rPr>
              <a:t></a:t>
            </a:r>
            <a:r>
              <a:rPr sz="2000" spc="530" dirty="0">
                <a:solidFill>
                  <a:srgbClr val="009900"/>
                </a:solidFill>
                <a:latin typeface="Times New Roman"/>
                <a:cs typeface="Times New Roman"/>
              </a:rPr>
              <a:t>   </a:t>
            </a:r>
            <a:r>
              <a:rPr sz="2000" spc="-114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ee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ha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d</a:t>
            </a:r>
            <a:r>
              <a:rPr sz="2000" spc="-21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re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uppo</a:t>
            </a:r>
            <a:r>
              <a:rPr sz="2000" dirty="0">
                <a:latin typeface="Arial"/>
                <a:cs typeface="Arial"/>
              </a:rPr>
              <a:t>rt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add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ap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.</a:t>
            </a:r>
            <a:r>
              <a:rPr sz="2000" spc="-5" dirty="0">
                <a:latin typeface="Arial"/>
                <a:cs typeface="Arial"/>
              </a:rPr>
              <a:t>g</a:t>
            </a:r>
            <a:r>
              <a:rPr sz="2000" spc="5" dirty="0">
                <a:latin typeface="Arial"/>
                <a:cs typeface="Arial"/>
              </a:rPr>
              <a:t>.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ba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an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li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egi</a:t>
            </a:r>
            <a:r>
              <a:rPr sz="2000" spc="5" dirty="0">
                <a:latin typeface="Arial"/>
                <a:cs typeface="Arial"/>
              </a:rPr>
              <a:t>st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924" y="1112530"/>
            <a:ext cx="9435465" cy="0"/>
          </a:xfrm>
          <a:custGeom>
            <a:avLst/>
            <a:gdLst/>
            <a:ahLst/>
            <a:cxnLst/>
            <a:rect l="l" t="t" r="r" b="b"/>
            <a:pathLst>
              <a:path w="9435465">
                <a:moveTo>
                  <a:pt x="0" y="0"/>
                </a:moveTo>
                <a:lnTo>
                  <a:pt x="9435083" y="0"/>
                </a:lnTo>
              </a:path>
            </a:pathLst>
          </a:custGeom>
          <a:ln w="16509">
            <a:solidFill>
              <a:srgbClr val="326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592328"/>
            <a:ext cx="268605" cy="2372995"/>
          </a:xfrm>
          <a:custGeom>
            <a:avLst/>
            <a:gdLst/>
            <a:ahLst/>
            <a:cxnLst/>
            <a:rect l="l" t="t" r="r" b="b"/>
            <a:pathLst>
              <a:path w="268605" h="2372995">
                <a:moveTo>
                  <a:pt x="0" y="2372867"/>
                </a:moveTo>
                <a:lnTo>
                  <a:pt x="268223" y="2372867"/>
                </a:lnTo>
                <a:lnTo>
                  <a:pt x="268223" y="0"/>
                </a:lnTo>
                <a:lnTo>
                  <a:pt x="0" y="0"/>
                </a:lnTo>
                <a:lnTo>
                  <a:pt x="0" y="2372867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965196"/>
            <a:ext cx="268605" cy="2374900"/>
          </a:xfrm>
          <a:custGeom>
            <a:avLst/>
            <a:gdLst/>
            <a:ahLst/>
            <a:cxnLst/>
            <a:rect l="l" t="t" r="r" b="b"/>
            <a:pathLst>
              <a:path w="268605" h="2374900">
                <a:moveTo>
                  <a:pt x="0" y="2374391"/>
                </a:moveTo>
                <a:lnTo>
                  <a:pt x="268223" y="2374391"/>
                </a:lnTo>
                <a:lnTo>
                  <a:pt x="268223" y="0"/>
                </a:lnTo>
                <a:lnTo>
                  <a:pt x="0" y="0"/>
                </a:lnTo>
                <a:lnTo>
                  <a:pt x="0" y="2374391"/>
                </a:lnTo>
                <a:close/>
              </a:path>
            </a:pathLst>
          </a:custGeom>
          <a:solidFill>
            <a:srgbClr val="326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4670" y="302866"/>
            <a:ext cx="9624060" cy="1446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1149"/>
            <a:r>
              <a:rPr spc="21" dirty="0"/>
              <a:t>Mu</a:t>
            </a:r>
            <a:r>
              <a:rPr dirty="0"/>
              <a:t>l</a:t>
            </a:r>
            <a:r>
              <a:rPr spc="15" dirty="0"/>
              <a:t>t</a:t>
            </a:r>
            <a:r>
              <a:rPr spc="5" dirty="0"/>
              <a:t>is</a:t>
            </a:r>
            <a:r>
              <a:rPr spc="15" dirty="0"/>
              <a:t>t</a:t>
            </a:r>
            <a:r>
              <a:rPr spc="10" dirty="0"/>
              <a:t>e</a:t>
            </a:r>
            <a:r>
              <a:rPr spc="21" dirty="0"/>
              <a:t>p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10" dirty="0"/>
              <a:t>P</a:t>
            </a:r>
            <a:r>
              <a:rPr spc="5" dirty="0"/>
              <a:t>r</a:t>
            </a:r>
            <a:r>
              <a:rPr spc="21" dirty="0"/>
              <a:t>o</a:t>
            </a:r>
            <a:r>
              <a:rPr spc="10" dirty="0"/>
              <a:t>cessi</a:t>
            </a:r>
            <a:r>
              <a:rPr spc="21" dirty="0"/>
              <a:t>ng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15" dirty="0"/>
              <a:t>of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spc="15" dirty="0"/>
              <a:t>a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25" dirty="0"/>
              <a:t>U</a:t>
            </a:r>
            <a:r>
              <a:rPr spc="10" dirty="0"/>
              <a:t>ser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10" dirty="0"/>
              <a:t>P</a:t>
            </a:r>
            <a:r>
              <a:rPr spc="5" dirty="0"/>
              <a:t>r</a:t>
            </a:r>
            <a:r>
              <a:rPr spc="21" dirty="0"/>
              <a:t>og</a:t>
            </a:r>
            <a:r>
              <a:rPr spc="10" dirty="0"/>
              <a:t>ra</a:t>
            </a:r>
            <a:r>
              <a:rPr spc="30" dirty="0"/>
              <a:t>m</a:t>
            </a:r>
          </a:p>
        </p:txBody>
      </p:sp>
      <p:sp>
        <p:nvSpPr>
          <p:cNvPr id="7" name="object 7"/>
          <p:cNvSpPr/>
          <p:nvPr/>
        </p:nvSpPr>
        <p:spPr>
          <a:xfrm>
            <a:off x="4279900" y="1266825"/>
            <a:ext cx="5486399" cy="60732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924" y="1112530"/>
            <a:ext cx="9435465" cy="0"/>
          </a:xfrm>
          <a:custGeom>
            <a:avLst/>
            <a:gdLst/>
            <a:ahLst/>
            <a:cxnLst/>
            <a:rect l="l" t="t" r="r" b="b"/>
            <a:pathLst>
              <a:path w="9435465">
                <a:moveTo>
                  <a:pt x="0" y="0"/>
                </a:moveTo>
                <a:lnTo>
                  <a:pt x="9435083" y="0"/>
                </a:lnTo>
              </a:path>
            </a:pathLst>
          </a:custGeom>
          <a:ln w="16509">
            <a:solidFill>
              <a:srgbClr val="326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592328"/>
            <a:ext cx="268605" cy="2372995"/>
          </a:xfrm>
          <a:custGeom>
            <a:avLst/>
            <a:gdLst/>
            <a:ahLst/>
            <a:cxnLst/>
            <a:rect l="l" t="t" r="r" b="b"/>
            <a:pathLst>
              <a:path w="268605" h="2372995">
                <a:moveTo>
                  <a:pt x="0" y="2372867"/>
                </a:moveTo>
                <a:lnTo>
                  <a:pt x="268223" y="2372867"/>
                </a:lnTo>
                <a:lnTo>
                  <a:pt x="268223" y="0"/>
                </a:lnTo>
                <a:lnTo>
                  <a:pt x="0" y="0"/>
                </a:lnTo>
                <a:lnTo>
                  <a:pt x="0" y="2372867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965196"/>
            <a:ext cx="268605" cy="2374900"/>
          </a:xfrm>
          <a:custGeom>
            <a:avLst/>
            <a:gdLst/>
            <a:ahLst/>
            <a:cxnLst/>
            <a:rect l="l" t="t" r="r" b="b"/>
            <a:pathLst>
              <a:path w="268605" h="2374900">
                <a:moveTo>
                  <a:pt x="0" y="2374391"/>
                </a:moveTo>
                <a:lnTo>
                  <a:pt x="268223" y="2374391"/>
                </a:lnTo>
                <a:lnTo>
                  <a:pt x="268223" y="0"/>
                </a:lnTo>
                <a:lnTo>
                  <a:pt x="0" y="0"/>
                </a:lnTo>
                <a:lnTo>
                  <a:pt x="0" y="2374391"/>
                </a:lnTo>
                <a:close/>
              </a:path>
            </a:pathLst>
          </a:custGeom>
          <a:solidFill>
            <a:srgbClr val="326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4670" y="741447"/>
            <a:ext cx="9624060" cy="5693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67669"/>
            <a:r>
              <a:rPr sz="3700" spc="21" dirty="0"/>
              <a:t>Log</a:t>
            </a:r>
            <a:r>
              <a:rPr sz="3700" spc="10" dirty="0"/>
              <a:t>ica</a:t>
            </a:r>
            <a:r>
              <a:rPr sz="3700" spc="5" dirty="0"/>
              <a:t>l</a:t>
            </a:r>
            <a:r>
              <a:rPr sz="3700" spc="80" dirty="0">
                <a:latin typeface="Times New Roman"/>
                <a:cs typeface="Times New Roman"/>
              </a:rPr>
              <a:t> </a:t>
            </a:r>
            <a:r>
              <a:rPr sz="3700" spc="10" dirty="0"/>
              <a:t>vs</a:t>
            </a:r>
            <a:r>
              <a:rPr sz="3700" spc="5" dirty="0"/>
              <a:t>.</a:t>
            </a:r>
            <a:r>
              <a:rPr sz="3700" spc="105" dirty="0">
                <a:latin typeface="Times New Roman"/>
                <a:cs typeface="Times New Roman"/>
              </a:rPr>
              <a:t> </a:t>
            </a:r>
            <a:r>
              <a:rPr sz="3700" spc="10" dirty="0"/>
              <a:t>P</a:t>
            </a:r>
            <a:r>
              <a:rPr sz="3700" spc="21" dirty="0"/>
              <a:t>h</a:t>
            </a:r>
            <a:r>
              <a:rPr sz="3700" spc="10" dirty="0"/>
              <a:t>ysica</a:t>
            </a:r>
            <a:r>
              <a:rPr sz="3700" spc="5" dirty="0"/>
              <a:t>l</a:t>
            </a:r>
            <a:r>
              <a:rPr sz="3700" spc="95" dirty="0">
                <a:latin typeface="Times New Roman"/>
                <a:cs typeface="Times New Roman"/>
              </a:rPr>
              <a:t> </a:t>
            </a:r>
            <a:r>
              <a:rPr sz="3700" spc="21" dirty="0"/>
              <a:t>Add</a:t>
            </a:r>
            <a:r>
              <a:rPr sz="3700" spc="10" dirty="0"/>
              <a:t>res</a:t>
            </a:r>
            <a:r>
              <a:rPr sz="3700" spc="15" dirty="0"/>
              <a:t>s</a:t>
            </a:r>
            <a:r>
              <a:rPr sz="3700" spc="80" dirty="0">
                <a:latin typeface="Times New Roman"/>
                <a:cs typeface="Times New Roman"/>
              </a:rPr>
              <a:t> </a:t>
            </a:r>
            <a:r>
              <a:rPr sz="3700" spc="10" dirty="0"/>
              <a:t>S</a:t>
            </a:r>
            <a:r>
              <a:rPr sz="3700" spc="21" dirty="0"/>
              <a:t>p</a:t>
            </a:r>
            <a:r>
              <a:rPr sz="3700" spc="10" dirty="0"/>
              <a:t>ac</a:t>
            </a:r>
            <a:r>
              <a:rPr sz="3700" spc="15" dirty="0"/>
              <a:t>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79425" y="2523530"/>
            <a:ext cx="8651875" cy="4001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665" marR="5080" indent="-380967"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on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ep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logi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add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pa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ha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bou</a:t>
            </a:r>
            <a:r>
              <a:rPr sz="2000" dirty="0">
                <a:latin typeface="Arial"/>
                <a:cs typeface="Arial"/>
              </a:rPr>
              <a:t>nd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epa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lang="en-US" sz="2000" spc="5" dirty="0" smtClean="0">
                <a:latin typeface="Times New Roman"/>
                <a:cs typeface="Times New Roman"/>
              </a:rPr>
              <a:t>1</a:t>
            </a:r>
            <a:r>
              <a:rPr lang="en-US" sz="2000" b="1" spc="-10" dirty="0" smtClean="0">
                <a:solidFill>
                  <a:srgbClr val="3265FF"/>
                </a:solidFill>
                <a:latin typeface="Arial"/>
                <a:cs typeface="Arial"/>
              </a:rPr>
              <a:t>)</a:t>
            </a:r>
            <a:r>
              <a:rPr sz="2000" b="1" spc="-10" dirty="0" smtClean="0">
                <a:solidFill>
                  <a:srgbClr val="3265FF"/>
                </a:solidFill>
                <a:latin typeface="Arial"/>
                <a:cs typeface="Arial"/>
              </a:rPr>
              <a:t>Log</a:t>
            </a:r>
            <a:r>
              <a:rPr sz="2000" b="1" spc="5" dirty="0" smtClean="0">
                <a:solidFill>
                  <a:srgbClr val="3265FF"/>
                </a:solidFill>
                <a:latin typeface="Arial"/>
                <a:cs typeface="Arial"/>
              </a:rPr>
              <a:t>i</a:t>
            </a:r>
            <a:r>
              <a:rPr sz="2000" b="1" spc="-5" dirty="0" smtClean="0">
                <a:solidFill>
                  <a:srgbClr val="3265FF"/>
                </a:solidFill>
                <a:latin typeface="Arial"/>
                <a:cs typeface="Arial"/>
              </a:rPr>
              <a:t>ca</a:t>
            </a:r>
            <a:r>
              <a:rPr sz="2000" b="1" dirty="0" smtClean="0">
                <a:solidFill>
                  <a:srgbClr val="3265FF"/>
                </a:solidFill>
                <a:latin typeface="Arial"/>
                <a:cs typeface="Arial"/>
              </a:rPr>
              <a:t>l</a:t>
            </a:r>
            <a:r>
              <a:rPr sz="2000" b="1" spc="40" dirty="0" smtClean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a</a:t>
            </a:r>
            <a:r>
              <a:rPr sz="2000" b="1" spc="-10" dirty="0">
                <a:solidFill>
                  <a:srgbClr val="3265FF"/>
                </a:solidFill>
                <a:latin typeface="Arial"/>
                <a:cs typeface="Arial"/>
              </a:rPr>
              <a:t>dd</a:t>
            </a:r>
            <a:r>
              <a:rPr sz="2000" b="1" spc="5" dirty="0">
                <a:solidFill>
                  <a:srgbClr val="3265FF"/>
                </a:solidFill>
                <a:latin typeface="Arial"/>
                <a:cs typeface="Arial"/>
              </a:rPr>
              <a:t>r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es</a:t>
            </a:r>
            <a:r>
              <a:rPr sz="2000" b="1" dirty="0">
                <a:solidFill>
                  <a:srgbClr val="3265FF"/>
                </a:solidFill>
                <a:latin typeface="Arial"/>
                <a:cs typeface="Arial"/>
              </a:rPr>
              <a:t>s</a:t>
            </a:r>
            <a:r>
              <a:rPr sz="2000" b="1" spc="30" dirty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–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gene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b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spc="-10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;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al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solidFill>
                  <a:srgbClr val="3265FF"/>
                </a:solidFill>
                <a:latin typeface="Arial"/>
                <a:cs typeface="Arial"/>
              </a:rPr>
              <a:t>v</a:t>
            </a:r>
            <a:r>
              <a:rPr sz="2000" b="1" spc="5" dirty="0">
                <a:solidFill>
                  <a:srgbClr val="3265FF"/>
                </a:solidFill>
                <a:latin typeface="Arial"/>
                <a:cs typeface="Arial"/>
              </a:rPr>
              <a:t>ir</a:t>
            </a:r>
            <a:r>
              <a:rPr sz="2000" b="1" dirty="0">
                <a:solidFill>
                  <a:srgbClr val="3265FF"/>
                </a:solidFill>
                <a:latin typeface="Arial"/>
                <a:cs typeface="Arial"/>
              </a:rPr>
              <a:t>t</a:t>
            </a:r>
            <a:r>
              <a:rPr sz="2000" b="1" spc="-10" dirty="0">
                <a:solidFill>
                  <a:srgbClr val="3265FF"/>
                </a:solidFill>
                <a:latin typeface="Arial"/>
                <a:cs typeface="Arial"/>
              </a:rPr>
              <a:t>u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a</a:t>
            </a:r>
            <a:r>
              <a:rPr sz="2000" b="1" dirty="0">
                <a:solidFill>
                  <a:srgbClr val="3265FF"/>
                </a:solidFill>
                <a:latin typeface="Arial"/>
                <a:cs typeface="Arial"/>
              </a:rPr>
              <a:t>l</a:t>
            </a:r>
            <a:r>
              <a:rPr sz="2000" b="1" spc="25" dirty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 smtClean="0">
                <a:solidFill>
                  <a:srgbClr val="3265FF"/>
                </a:solidFill>
                <a:latin typeface="Arial"/>
                <a:cs typeface="Arial"/>
              </a:rPr>
              <a:t>a</a:t>
            </a:r>
            <a:r>
              <a:rPr sz="2000" b="1" spc="-10" dirty="0" smtClean="0">
                <a:solidFill>
                  <a:srgbClr val="3265FF"/>
                </a:solidFill>
                <a:latin typeface="Arial"/>
                <a:cs typeface="Arial"/>
              </a:rPr>
              <a:t>dd</a:t>
            </a:r>
            <a:r>
              <a:rPr sz="2000" b="1" spc="5" dirty="0" smtClean="0">
                <a:solidFill>
                  <a:srgbClr val="3265FF"/>
                </a:solidFill>
                <a:latin typeface="Arial"/>
                <a:cs typeface="Arial"/>
              </a:rPr>
              <a:t>r</a:t>
            </a:r>
            <a:r>
              <a:rPr sz="2000" b="1" spc="-5" dirty="0" smtClean="0">
                <a:solidFill>
                  <a:srgbClr val="3265FF"/>
                </a:solidFill>
                <a:latin typeface="Arial"/>
                <a:cs typeface="Arial"/>
              </a:rPr>
              <a:t>es</a:t>
            </a:r>
            <a:r>
              <a:rPr sz="2000" b="1" dirty="0" smtClean="0">
                <a:solidFill>
                  <a:srgbClr val="3265FF"/>
                </a:solidFill>
                <a:latin typeface="Arial"/>
                <a:cs typeface="Arial"/>
              </a:rPr>
              <a:t>s</a:t>
            </a:r>
            <a:endParaRPr lang="en-US" sz="2000" b="1" dirty="0" smtClean="0">
              <a:solidFill>
                <a:srgbClr val="3265FF"/>
              </a:solidFill>
              <a:latin typeface="Arial"/>
              <a:cs typeface="Arial"/>
            </a:endParaRPr>
          </a:p>
          <a:p>
            <a:pPr marL="393665" marR="5080" indent="-380967">
              <a:buClr>
                <a:srgbClr val="993200"/>
              </a:buClr>
              <a:buSzPct val="89285"/>
              <a:tabLst>
                <a:tab pos="393665" algn="l"/>
              </a:tabLst>
            </a:pPr>
            <a:r>
              <a:rPr lang="en-US" sz="2000" b="1" spc="-5" dirty="0" smtClean="0">
                <a:solidFill>
                  <a:srgbClr val="3265FF"/>
                </a:solidFill>
                <a:latin typeface="Arial"/>
                <a:cs typeface="Arial"/>
              </a:rPr>
              <a:t>      2)</a:t>
            </a:r>
            <a:r>
              <a:rPr sz="2000" b="1" spc="-5" dirty="0" smtClean="0">
                <a:solidFill>
                  <a:srgbClr val="3265FF"/>
                </a:solidFill>
                <a:latin typeface="Arial"/>
                <a:cs typeface="Arial"/>
              </a:rPr>
              <a:t>P</a:t>
            </a:r>
            <a:r>
              <a:rPr sz="2000" b="1" spc="-10" dirty="0" smtClean="0">
                <a:solidFill>
                  <a:srgbClr val="3265FF"/>
                </a:solidFill>
                <a:latin typeface="Arial"/>
                <a:cs typeface="Arial"/>
              </a:rPr>
              <a:t>h</a:t>
            </a:r>
            <a:r>
              <a:rPr sz="2000" b="1" spc="-50" dirty="0" smtClean="0">
                <a:solidFill>
                  <a:srgbClr val="3265FF"/>
                </a:solidFill>
                <a:latin typeface="Arial"/>
                <a:cs typeface="Arial"/>
              </a:rPr>
              <a:t>y</a:t>
            </a:r>
            <a:r>
              <a:rPr sz="2000" b="1" spc="-5" dirty="0" smtClean="0">
                <a:solidFill>
                  <a:srgbClr val="3265FF"/>
                </a:solidFill>
                <a:latin typeface="Arial"/>
                <a:cs typeface="Arial"/>
              </a:rPr>
              <a:t>s</a:t>
            </a:r>
            <a:r>
              <a:rPr sz="2000" b="1" spc="5" dirty="0" smtClean="0">
                <a:solidFill>
                  <a:srgbClr val="3265FF"/>
                </a:solidFill>
                <a:latin typeface="Arial"/>
                <a:cs typeface="Arial"/>
              </a:rPr>
              <a:t>i</a:t>
            </a:r>
            <a:r>
              <a:rPr sz="2000" b="1" spc="-5" dirty="0" smtClean="0">
                <a:solidFill>
                  <a:srgbClr val="3265FF"/>
                </a:solidFill>
                <a:latin typeface="Arial"/>
                <a:cs typeface="Arial"/>
              </a:rPr>
              <a:t>ca</a:t>
            </a:r>
            <a:r>
              <a:rPr sz="2000" b="1" dirty="0" smtClean="0">
                <a:solidFill>
                  <a:srgbClr val="3265FF"/>
                </a:solidFill>
                <a:latin typeface="Arial"/>
                <a:cs typeface="Arial"/>
              </a:rPr>
              <a:t>l</a:t>
            </a:r>
            <a:r>
              <a:rPr sz="2000" b="1" spc="75" dirty="0" smtClean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a</a:t>
            </a:r>
            <a:r>
              <a:rPr sz="2000" b="1" spc="-10" dirty="0">
                <a:solidFill>
                  <a:srgbClr val="3265FF"/>
                </a:solidFill>
                <a:latin typeface="Arial"/>
                <a:cs typeface="Arial"/>
              </a:rPr>
              <a:t>dd</a:t>
            </a:r>
            <a:r>
              <a:rPr sz="2000" b="1" spc="5" dirty="0">
                <a:solidFill>
                  <a:srgbClr val="3265FF"/>
                </a:solidFill>
                <a:latin typeface="Arial"/>
                <a:cs typeface="Arial"/>
              </a:rPr>
              <a:t>r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es</a:t>
            </a:r>
            <a:r>
              <a:rPr sz="2000" b="1" dirty="0">
                <a:solidFill>
                  <a:srgbClr val="3265FF"/>
                </a:solidFill>
                <a:latin typeface="Arial"/>
                <a:cs typeface="Arial"/>
              </a:rPr>
              <a:t>s</a:t>
            </a:r>
            <a:r>
              <a:rPr sz="2000" b="1" spc="30" dirty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–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add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ee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b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unit</a:t>
            </a:r>
            <a:endParaRPr sz="20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CC6500"/>
              </a:buClr>
              <a:buFont typeface="Wingdings"/>
              <a:buChar char=""/>
            </a:pPr>
            <a:endParaRPr sz="2000" dirty="0">
              <a:latin typeface="Times New Roman"/>
              <a:cs typeface="Times New Roman"/>
            </a:endParaRPr>
          </a:p>
          <a:p>
            <a:pPr marL="393665" marR="190483" indent="-380967">
              <a:spcBef>
                <a:spcPts val="1245"/>
              </a:spcBef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sz="2000" b="1" spc="-5" dirty="0">
                <a:latin typeface="Arial"/>
                <a:cs typeface="Arial"/>
              </a:rPr>
              <a:t>Logi</a:t>
            </a:r>
            <a:r>
              <a:rPr sz="2000" b="1" spc="5" dirty="0">
                <a:latin typeface="Arial"/>
                <a:cs typeface="Arial"/>
              </a:rPr>
              <a:t>c</a:t>
            </a:r>
            <a:r>
              <a:rPr sz="2000" b="1" spc="-5" dirty="0">
                <a:latin typeface="Arial"/>
                <a:cs typeface="Arial"/>
              </a:rPr>
              <a:t>a</a:t>
            </a:r>
            <a:r>
              <a:rPr sz="2000" b="1" dirty="0">
                <a:latin typeface="Arial"/>
                <a:cs typeface="Arial"/>
              </a:rPr>
              <a:t>l</a:t>
            </a:r>
            <a:r>
              <a:rPr sz="2000" b="1" spc="21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Arial"/>
                <a:cs typeface="Arial"/>
              </a:rPr>
              <a:t>an</a:t>
            </a:r>
            <a:r>
              <a:rPr sz="2000" b="1" dirty="0">
                <a:latin typeface="Arial"/>
                <a:cs typeface="Arial"/>
              </a:rPr>
              <a:t>d</a:t>
            </a:r>
            <a:r>
              <a:rPr sz="2000" b="1" spc="3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Arial"/>
                <a:cs typeface="Arial"/>
              </a:rPr>
              <a:t>ph</a:t>
            </a:r>
            <a:r>
              <a:rPr sz="2000" b="1" spc="-21" dirty="0">
                <a:latin typeface="Arial"/>
                <a:cs typeface="Arial"/>
              </a:rPr>
              <a:t>y</a:t>
            </a:r>
            <a:r>
              <a:rPr sz="2000" b="1" spc="5" dirty="0">
                <a:latin typeface="Arial"/>
                <a:cs typeface="Arial"/>
              </a:rPr>
              <a:t>s</a:t>
            </a:r>
            <a:r>
              <a:rPr sz="2000" b="1" spc="-5" dirty="0">
                <a:latin typeface="Arial"/>
                <a:cs typeface="Arial"/>
              </a:rPr>
              <a:t>i</a:t>
            </a:r>
            <a:r>
              <a:rPr sz="2000" b="1" spc="5" dirty="0">
                <a:latin typeface="Arial"/>
                <a:cs typeface="Arial"/>
              </a:rPr>
              <a:t>c</a:t>
            </a:r>
            <a:r>
              <a:rPr sz="2000" b="1" spc="-5" dirty="0">
                <a:latin typeface="Arial"/>
                <a:cs typeface="Arial"/>
              </a:rPr>
              <a:t>a</a:t>
            </a:r>
            <a:r>
              <a:rPr sz="2000" b="1" dirty="0">
                <a:latin typeface="Arial"/>
                <a:cs typeface="Arial"/>
              </a:rPr>
              <a:t>l</a:t>
            </a:r>
            <a:r>
              <a:rPr sz="2000" b="1" spc="3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Arial"/>
                <a:cs typeface="Arial"/>
              </a:rPr>
              <a:t>add</a:t>
            </a:r>
            <a:r>
              <a:rPr sz="2000" b="1" dirty="0">
                <a:latin typeface="Arial"/>
                <a:cs typeface="Arial"/>
              </a:rPr>
              <a:t>r</a:t>
            </a:r>
            <a:r>
              <a:rPr sz="2000" b="1" spc="-5" dirty="0">
                <a:latin typeface="Arial"/>
                <a:cs typeface="Arial"/>
              </a:rPr>
              <a:t>e</a:t>
            </a:r>
            <a:r>
              <a:rPr sz="2000" b="1" spc="5" dirty="0">
                <a:latin typeface="Arial"/>
                <a:cs typeface="Arial"/>
              </a:rPr>
              <a:t>ss</a:t>
            </a:r>
            <a:r>
              <a:rPr sz="2000" b="1" spc="-5" dirty="0">
                <a:latin typeface="Arial"/>
                <a:cs typeface="Arial"/>
              </a:rPr>
              <a:t>e</a:t>
            </a:r>
            <a:r>
              <a:rPr sz="2000" b="1" dirty="0">
                <a:latin typeface="Arial"/>
                <a:cs typeface="Arial"/>
              </a:rPr>
              <a:t>s</a:t>
            </a:r>
            <a:r>
              <a:rPr sz="2000" b="1" spc="1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Arial"/>
                <a:cs typeface="Arial"/>
              </a:rPr>
              <a:t>a</a:t>
            </a:r>
            <a:r>
              <a:rPr sz="2000" b="1" dirty="0">
                <a:latin typeface="Arial"/>
                <a:cs typeface="Arial"/>
              </a:rPr>
              <a:t>re</a:t>
            </a:r>
            <a:r>
              <a:rPr sz="2000" b="1" spc="30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spc="-5" dirty="0">
                <a:latin typeface="Arial"/>
                <a:cs typeface="Arial"/>
              </a:rPr>
              <a:t>h</a:t>
            </a:r>
            <a:r>
              <a:rPr sz="2000" b="1" dirty="0">
                <a:latin typeface="Arial"/>
                <a:cs typeface="Arial"/>
              </a:rPr>
              <a:t>e</a:t>
            </a:r>
            <a:r>
              <a:rPr sz="2000" b="1" spc="30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Arial"/>
                <a:cs typeface="Arial"/>
              </a:rPr>
              <a:t>s</a:t>
            </a:r>
            <a:r>
              <a:rPr sz="2000" b="1" spc="-5" dirty="0">
                <a:latin typeface="Arial"/>
                <a:cs typeface="Arial"/>
              </a:rPr>
              <a:t>a</a:t>
            </a:r>
            <a:r>
              <a:rPr sz="2000" b="1" spc="-10" dirty="0">
                <a:latin typeface="Arial"/>
                <a:cs typeface="Arial"/>
              </a:rPr>
              <a:t>m</a:t>
            </a:r>
            <a:r>
              <a:rPr sz="2000" b="1" dirty="0">
                <a:latin typeface="Arial"/>
                <a:cs typeface="Arial"/>
              </a:rPr>
              <a:t>e</a:t>
            </a:r>
            <a:r>
              <a:rPr sz="2000" b="1" spc="21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Arial"/>
                <a:cs typeface="Arial"/>
              </a:rPr>
              <a:t>i</a:t>
            </a:r>
            <a:r>
              <a:rPr sz="2000" b="1" dirty="0">
                <a:latin typeface="Arial"/>
                <a:cs typeface="Arial"/>
              </a:rPr>
              <a:t>n</a:t>
            </a:r>
            <a:r>
              <a:rPr sz="2000" b="1" spc="44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Arial"/>
                <a:cs typeface="Arial"/>
              </a:rPr>
              <a:t>c</a:t>
            </a:r>
            <a:r>
              <a:rPr sz="2000" b="1" spc="-5" dirty="0">
                <a:latin typeface="Arial"/>
                <a:cs typeface="Arial"/>
              </a:rPr>
              <a:t>o</a:t>
            </a:r>
            <a:r>
              <a:rPr sz="2000" b="1" spc="-10" dirty="0">
                <a:latin typeface="Arial"/>
                <a:cs typeface="Arial"/>
              </a:rPr>
              <a:t>m</a:t>
            </a:r>
            <a:r>
              <a:rPr sz="2000" b="1" dirty="0">
                <a:latin typeface="Arial"/>
                <a:cs typeface="Arial"/>
              </a:rPr>
              <a:t>p</a:t>
            </a:r>
            <a:r>
              <a:rPr sz="2000" b="1" spc="-5" dirty="0">
                <a:latin typeface="Arial"/>
                <a:cs typeface="Arial"/>
              </a:rPr>
              <a:t>ile</a:t>
            </a:r>
            <a:r>
              <a:rPr sz="2000" b="1" dirty="0">
                <a:latin typeface="Arial"/>
                <a:cs typeface="Arial"/>
              </a:rPr>
              <a:t>-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spc="-5" dirty="0">
                <a:latin typeface="Arial"/>
                <a:cs typeface="Arial"/>
              </a:rPr>
              <a:t>i</a:t>
            </a:r>
            <a:r>
              <a:rPr sz="2000" b="1" spc="-10" dirty="0">
                <a:latin typeface="Arial"/>
                <a:cs typeface="Arial"/>
              </a:rPr>
              <a:t>m</a:t>
            </a:r>
            <a:r>
              <a:rPr sz="2000" b="1" dirty="0">
                <a:latin typeface="Arial"/>
                <a:cs typeface="Arial"/>
              </a:rPr>
              <a:t>e</a:t>
            </a:r>
            <a:r>
              <a:rPr sz="2000" b="1" spc="21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Arial"/>
                <a:cs typeface="Arial"/>
              </a:rPr>
              <a:t>an</a:t>
            </a:r>
            <a:r>
              <a:rPr sz="2000" b="1" dirty="0">
                <a:latin typeface="Arial"/>
                <a:cs typeface="Arial"/>
              </a:rPr>
              <a:t>d</a:t>
            </a:r>
            <a:r>
              <a:rPr sz="2000" b="1" spc="3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Arial"/>
                <a:cs typeface="Arial"/>
              </a:rPr>
              <a:t>load</a:t>
            </a:r>
            <a:r>
              <a:rPr sz="2000" b="1" dirty="0">
                <a:latin typeface="Arial"/>
                <a:cs typeface="Arial"/>
              </a:rPr>
              <a:t>-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spc="-5" dirty="0">
                <a:latin typeface="Arial"/>
                <a:cs typeface="Arial"/>
              </a:rPr>
              <a:t>i</a:t>
            </a:r>
            <a:r>
              <a:rPr sz="2000" b="1" spc="-10" dirty="0">
                <a:latin typeface="Arial"/>
                <a:cs typeface="Arial"/>
              </a:rPr>
              <a:t>m</a:t>
            </a:r>
            <a:r>
              <a:rPr sz="2000" b="1" dirty="0">
                <a:latin typeface="Arial"/>
                <a:cs typeface="Arial"/>
              </a:rPr>
              <a:t>e</a:t>
            </a:r>
            <a:r>
              <a:rPr sz="2000" b="1" spc="21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Arial"/>
                <a:cs typeface="Arial"/>
              </a:rPr>
              <a:t>add</a:t>
            </a:r>
            <a:r>
              <a:rPr sz="2000" b="1" dirty="0">
                <a:latin typeface="Arial"/>
                <a:cs typeface="Arial"/>
              </a:rPr>
              <a:t>r</a:t>
            </a:r>
            <a:r>
              <a:rPr sz="2000" b="1" spc="-5" dirty="0">
                <a:latin typeface="Arial"/>
                <a:cs typeface="Arial"/>
              </a:rPr>
              <a:t>e</a:t>
            </a:r>
            <a:r>
              <a:rPr sz="2000" b="1" spc="5" dirty="0">
                <a:latin typeface="Arial"/>
                <a:cs typeface="Arial"/>
              </a:rPr>
              <a:t>ss</a:t>
            </a:r>
            <a:r>
              <a:rPr sz="2000" b="1" dirty="0">
                <a:latin typeface="Arial"/>
                <a:cs typeface="Arial"/>
              </a:rPr>
              <a:t>-</a:t>
            </a:r>
            <a:r>
              <a:rPr sz="2000" b="1" spc="-5" dirty="0">
                <a:latin typeface="Arial"/>
                <a:cs typeface="Arial"/>
              </a:rPr>
              <a:t>bindin</a:t>
            </a:r>
            <a:r>
              <a:rPr sz="2000" b="1" dirty="0">
                <a:latin typeface="Arial"/>
                <a:cs typeface="Arial"/>
              </a:rPr>
              <a:t>g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Arial"/>
                <a:cs typeface="Arial"/>
              </a:rPr>
              <a:t>sc</a:t>
            </a:r>
            <a:r>
              <a:rPr sz="2000" b="1" spc="-5" dirty="0">
                <a:latin typeface="Arial"/>
                <a:cs typeface="Arial"/>
              </a:rPr>
              <a:t>he</a:t>
            </a:r>
            <a:r>
              <a:rPr sz="2000" b="1" spc="-10" dirty="0">
                <a:latin typeface="Arial"/>
                <a:cs typeface="Arial"/>
              </a:rPr>
              <a:t>m</a:t>
            </a:r>
            <a:r>
              <a:rPr sz="2000" b="1" spc="-5" dirty="0">
                <a:latin typeface="Arial"/>
                <a:cs typeface="Arial"/>
              </a:rPr>
              <a:t>e</a:t>
            </a:r>
            <a:r>
              <a:rPr sz="2000" b="1" spc="5" dirty="0">
                <a:latin typeface="Arial"/>
                <a:cs typeface="Arial"/>
              </a:rPr>
              <a:t>s</a:t>
            </a:r>
            <a:r>
              <a:rPr sz="2000" b="1" dirty="0">
                <a:latin typeface="Arial"/>
                <a:cs typeface="Arial"/>
              </a:rPr>
              <a:t>;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Arial"/>
                <a:cs typeface="Arial"/>
              </a:rPr>
              <a:t>logi</a:t>
            </a:r>
            <a:r>
              <a:rPr sz="2000" b="1" spc="5" dirty="0">
                <a:latin typeface="Arial"/>
                <a:cs typeface="Arial"/>
              </a:rPr>
              <a:t>c</a:t>
            </a:r>
            <a:r>
              <a:rPr sz="2000" b="1" spc="-5" dirty="0">
                <a:latin typeface="Arial"/>
                <a:cs typeface="Arial"/>
              </a:rPr>
              <a:t>a</a:t>
            </a:r>
            <a:r>
              <a:rPr sz="2000" b="1" dirty="0">
                <a:latin typeface="Arial"/>
                <a:cs typeface="Arial"/>
              </a:rPr>
              <a:t>l</a:t>
            </a:r>
            <a:r>
              <a:rPr sz="2000" b="1" spc="21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Arial"/>
                <a:cs typeface="Arial"/>
              </a:rPr>
              <a:t>(</a:t>
            </a:r>
            <a:r>
              <a:rPr sz="2000" b="1" spc="-21" dirty="0">
                <a:latin typeface="Arial"/>
                <a:cs typeface="Arial"/>
              </a:rPr>
              <a:t>v</a:t>
            </a:r>
            <a:r>
              <a:rPr sz="2000" b="1" spc="-5" dirty="0">
                <a:latin typeface="Arial"/>
                <a:cs typeface="Arial"/>
              </a:rPr>
              <a:t>i</a:t>
            </a:r>
            <a:r>
              <a:rPr sz="2000" b="1" dirty="0">
                <a:latin typeface="Arial"/>
                <a:cs typeface="Arial"/>
              </a:rPr>
              <a:t>r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spc="-5" dirty="0">
                <a:latin typeface="Arial"/>
                <a:cs typeface="Arial"/>
              </a:rPr>
              <a:t>ual</a:t>
            </a:r>
            <a:r>
              <a:rPr sz="2000" b="1" dirty="0">
                <a:latin typeface="Arial"/>
                <a:cs typeface="Arial"/>
              </a:rPr>
              <a:t>)</a:t>
            </a:r>
            <a:r>
              <a:rPr sz="2000" b="1" spc="44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Arial"/>
                <a:cs typeface="Arial"/>
              </a:rPr>
              <a:t>an</a:t>
            </a:r>
            <a:r>
              <a:rPr sz="2000" b="1" dirty="0">
                <a:latin typeface="Arial"/>
                <a:cs typeface="Arial"/>
              </a:rPr>
              <a:t>d</a:t>
            </a:r>
            <a:r>
              <a:rPr sz="2000" b="1" spc="3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Arial"/>
                <a:cs typeface="Arial"/>
              </a:rPr>
              <a:t>ph</a:t>
            </a:r>
            <a:r>
              <a:rPr sz="2000" b="1" spc="-21" dirty="0">
                <a:latin typeface="Arial"/>
                <a:cs typeface="Arial"/>
              </a:rPr>
              <a:t>y</a:t>
            </a:r>
            <a:r>
              <a:rPr sz="2000" b="1" spc="5" dirty="0">
                <a:latin typeface="Arial"/>
                <a:cs typeface="Arial"/>
              </a:rPr>
              <a:t>s</a:t>
            </a:r>
            <a:r>
              <a:rPr sz="2000" b="1" spc="-5" dirty="0">
                <a:latin typeface="Arial"/>
                <a:cs typeface="Arial"/>
              </a:rPr>
              <a:t>i</a:t>
            </a:r>
            <a:r>
              <a:rPr sz="2000" b="1" spc="5" dirty="0">
                <a:latin typeface="Arial"/>
                <a:cs typeface="Arial"/>
              </a:rPr>
              <a:t>c</a:t>
            </a:r>
            <a:r>
              <a:rPr sz="2000" b="1" spc="-5" dirty="0">
                <a:latin typeface="Arial"/>
                <a:cs typeface="Arial"/>
              </a:rPr>
              <a:t>a</a:t>
            </a:r>
            <a:r>
              <a:rPr sz="2000" b="1" dirty="0">
                <a:latin typeface="Arial"/>
                <a:cs typeface="Arial"/>
              </a:rPr>
              <a:t>l</a:t>
            </a:r>
            <a:r>
              <a:rPr sz="2000" b="1" spc="3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Arial"/>
                <a:cs typeface="Arial"/>
              </a:rPr>
              <a:t>add</a:t>
            </a:r>
            <a:r>
              <a:rPr sz="2000" b="1" dirty="0">
                <a:latin typeface="Arial"/>
                <a:cs typeface="Arial"/>
              </a:rPr>
              <a:t>r</a:t>
            </a:r>
            <a:r>
              <a:rPr sz="2000" b="1" spc="-5" dirty="0">
                <a:latin typeface="Arial"/>
                <a:cs typeface="Arial"/>
              </a:rPr>
              <a:t>e</a:t>
            </a:r>
            <a:r>
              <a:rPr sz="2000" b="1" spc="5" dirty="0">
                <a:latin typeface="Arial"/>
                <a:cs typeface="Arial"/>
              </a:rPr>
              <a:t>ss</a:t>
            </a:r>
            <a:r>
              <a:rPr sz="2000" b="1" spc="-5" dirty="0">
                <a:latin typeface="Arial"/>
                <a:cs typeface="Arial"/>
              </a:rPr>
              <a:t>e</a:t>
            </a:r>
            <a:r>
              <a:rPr sz="2000" b="1" dirty="0">
                <a:latin typeface="Arial"/>
                <a:cs typeface="Arial"/>
              </a:rPr>
              <a:t>s</a:t>
            </a:r>
            <a:r>
              <a:rPr sz="2000" b="1" spc="1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Arial"/>
                <a:cs typeface="Arial"/>
              </a:rPr>
              <a:t>di</a:t>
            </a:r>
            <a:r>
              <a:rPr sz="2000" b="1" spc="5" dirty="0">
                <a:latin typeface="Arial"/>
                <a:cs typeface="Arial"/>
              </a:rPr>
              <a:t>ff</a:t>
            </a:r>
            <a:r>
              <a:rPr sz="2000" b="1" spc="-5" dirty="0">
                <a:latin typeface="Arial"/>
                <a:cs typeface="Arial"/>
              </a:rPr>
              <a:t>e</a:t>
            </a:r>
            <a:r>
              <a:rPr sz="2000" b="1" dirty="0">
                <a:latin typeface="Arial"/>
                <a:cs typeface="Arial"/>
              </a:rPr>
              <a:t>r</a:t>
            </a:r>
            <a:r>
              <a:rPr sz="2000" b="1" spc="21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Arial"/>
                <a:cs typeface="Arial"/>
              </a:rPr>
              <a:t>i</a:t>
            </a:r>
            <a:r>
              <a:rPr sz="2000" b="1" dirty="0">
                <a:latin typeface="Arial"/>
                <a:cs typeface="Arial"/>
              </a:rPr>
              <a:t>n</a:t>
            </a:r>
            <a:r>
              <a:rPr sz="2000" b="1" spc="3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Arial"/>
                <a:cs typeface="Arial"/>
              </a:rPr>
              <a:t>e</a:t>
            </a:r>
            <a:r>
              <a:rPr sz="2000" b="1" spc="-21" dirty="0">
                <a:latin typeface="Arial"/>
                <a:cs typeface="Arial"/>
              </a:rPr>
              <a:t>x</a:t>
            </a:r>
            <a:r>
              <a:rPr sz="2000" b="1" spc="-5" dirty="0">
                <a:latin typeface="Arial"/>
                <a:cs typeface="Arial"/>
              </a:rPr>
              <a:t>e</a:t>
            </a:r>
            <a:r>
              <a:rPr sz="2000" b="1" spc="5" dirty="0">
                <a:latin typeface="Arial"/>
                <a:cs typeface="Arial"/>
              </a:rPr>
              <a:t>c</a:t>
            </a:r>
            <a:r>
              <a:rPr sz="2000" b="1" spc="-5" dirty="0">
                <a:latin typeface="Arial"/>
                <a:cs typeface="Arial"/>
              </a:rPr>
              <a:t>u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spc="-5" dirty="0">
                <a:latin typeface="Arial"/>
                <a:cs typeface="Arial"/>
              </a:rPr>
              <a:t>ion</a:t>
            </a:r>
            <a:r>
              <a:rPr sz="2000" b="1" dirty="0">
                <a:latin typeface="Arial"/>
                <a:cs typeface="Arial"/>
              </a:rPr>
              <a:t>-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spc="-5" dirty="0">
                <a:latin typeface="Arial"/>
                <a:cs typeface="Arial"/>
              </a:rPr>
              <a:t>i</a:t>
            </a:r>
            <a:r>
              <a:rPr sz="2000" b="1" spc="-10" dirty="0">
                <a:latin typeface="Arial"/>
                <a:cs typeface="Arial"/>
              </a:rPr>
              <a:t>m</a:t>
            </a:r>
            <a:r>
              <a:rPr sz="2000" b="1" dirty="0">
                <a:latin typeface="Arial"/>
                <a:cs typeface="Arial"/>
              </a:rPr>
              <a:t>e</a:t>
            </a:r>
            <a:r>
              <a:rPr sz="2000" b="1" spc="21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Arial"/>
                <a:cs typeface="Arial"/>
              </a:rPr>
              <a:t>add</a:t>
            </a:r>
            <a:r>
              <a:rPr sz="2000" b="1" dirty="0">
                <a:latin typeface="Arial"/>
                <a:cs typeface="Arial"/>
              </a:rPr>
              <a:t>r</a:t>
            </a:r>
            <a:r>
              <a:rPr sz="2000" b="1" spc="-5" dirty="0">
                <a:latin typeface="Arial"/>
                <a:cs typeface="Arial"/>
              </a:rPr>
              <a:t>e</a:t>
            </a:r>
            <a:r>
              <a:rPr sz="2000" b="1" spc="5" dirty="0">
                <a:latin typeface="Arial"/>
                <a:cs typeface="Arial"/>
              </a:rPr>
              <a:t>ss</a:t>
            </a:r>
            <a:r>
              <a:rPr sz="2000" b="1" dirty="0">
                <a:latin typeface="Arial"/>
                <a:cs typeface="Arial"/>
              </a:rPr>
              <a:t>-</a:t>
            </a:r>
            <a:r>
              <a:rPr sz="2000" b="1" spc="-5" dirty="0">
                <a:latin typeface="Arial"/>
                <a:cs typeface="Arial"/>
              </a:rPr>
              <a:t>bindin</a:t>
            </a:r>
            <a:r>
              <a:rPr sz="2000" b="1" dirty="0">
                <a:latin typeface="Arial"/>
                <a:cs typeface="Arial"/>
              </a:rPr>
              <a:t>g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Arial"/>
                <a:cs typeface="Arial"/>
              </a:rPr>
              <a:t>sc</a:t>
            </a:r>
            <a:r>
              <a:rPr sz="2000" b="1" spc="-5" dirty="0">
                <a:latin typeface="Arial"/>
                <a:cs typeface="Arial"/>
              </a:rPr>
              <a:t>he</a:t>
            </a:r>
            <a:r>
              <a:rPr sz="2000" b="1" spc="-10" dirty="0">
                <a:latin typeface="Arial"/>
                <a:cs typeface="Arial"/>
              </a:rPr>
              <a:t>m</a:t>
            </a:r>
            <a:r>
              <a:rPr sz="2000" b="1" dirty="0">
                <a:latin typeface="Arial"/>
                <a:cs typeface="Arial"/>
              </a:rPr>
              <a:t>e</a:t>
            </a:r>
          </a:p>
          <a:p>
            <a:pPr marL="393665" indent="-380967">
              <a:spcBef>
                <a:spcPts val="585"/>
              </a:spcBef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sz="2000" b="1" spc="-10" dirty="0">
                <a:solidFill>
                  <a:srgbClr val="3265FF"/>
                </a:solidFill>
                <a:latin typeface="Arial"/>
                <a:cs typeface="Arial"/>
              </a:rPr>
              <a:t>Log</a:t>
            </a:r>
            <a:r>
              <a:rPr sz="2000" b="1" spc="5" dirty="0">
                <a:solidFill>
                  <a:srgbClr val="3265FF"/>
                </a:solidFill>
                <a:latin typeface="Arial"/>
                <a:cs typeface="Arial"/>
              </a:rPr>
              <a:t>i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ca</a:t>
            </a:r>
            <a:r>
              <a:rPr sz="2000" b="1" dirty="0">
                <a:solidFill>
                  <a:srgbClr val="3265FF"/>
                </a:solidFill>
                <a:latin typeface="Arial"/>
                <a:cs typeface="Arial"/>
              </a:rPr>
              <a:t>l</a:t>
            </a:r>
            <a:r>
              <a:rPr sz="2000" b="1" spc="40" dirty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a</a:t>
            </a:r>
            <a:r>
              <a:rPr sz="2000" b="1" spc="-10" dirty="0">
                <a:solidFill>
                  <a:srgbClr val="3265FF"/>
                </a:solidFill>
                <a:latin typeface="Arial"/>
                <a:cs typeface="Arial"/>
              </a:rPr>
              <a:t>dd</a:t>
            </a:r>
            <a:r>
              <a:rPr sz="2000" b="1" spc="5" dirty="0">
                <a:solidFill>
                  <a:srgbClr val="3265FF"/>
                </a:solidFill>
                <a:latin typeface="Arial"/>
                <a:cs typeface="Arial"/>
              </a:rPr>
              <a:t>r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es</a:t>
            </a:r>
            <a:r>
              <a:rPr sz="2000" b="1" dirty="0">
                <a:solidFill>
                  <a:srgbClr val="3265FF"/>
                </a:solidFill>
                <a:latin typeface="Arial"/>
                <a:cs typeface="Arial"/>
              </a:rPr>
              <a:t>s</a:t>
            </a:r>
            <a:r>
              <a:rPr sz="2000" b="1" spc="30" dirty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s</a:t>
            </a:r>
            <a:r>
              <a:rPr sz="2000" b="1" spc="-10" dirty="0">
                <a:solidFill>
                  <a:srgbClr val="3265FF"/>
                </a:solidFill>
                <a:latin typeface="Arial"/>
                <a:cs typeface="Arial"/>
              </a:rPr>
              <a:t>p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ac</a:t>
            </a:r>
            <a:r>
              <a:rPr sz="2000" b="1" dirty="0">
                <a:solidFill>
                  <a:srgbClr val="3265FF"/>
                </a:solidFill>
                <a:latin typeface="Arial"/>
                <a:cs typeface="Arial"/>
              </a:rPr>
              <a:t>e</a:t>
            </a:r>
            <a:r>
              <a:rPr sz="2000" b="1" spc="30" dirty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al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logi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add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ss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gene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b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og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m</a:t>
            </a:r>
          </a:p>
          <a:p>
            <a:pPr marL="393665" indent="-380967">
              <a:spcBef>
                <a:spcPts val="600"/>
              </a:spcBef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P</a:t>
            </a:r>
            <a:r>
              <a:rPr sz="2000" b="1" spc="-10" dirty="0">
                <a:solidFill>
                  <a:srgbClr val="3265FF"/>
                </a:solidFill>
                <a:latin typeface="Arial"/>
                <a:cs typeface="Arial"/>
              </a:rPr>
              <a:t>h</a:t>
            </a:r>
            <a:r>
              <a:rPr sz="2000" b="1" spc="-50" dirty="0">
                <a:solidFill>
                  <a:srgbClr val="3265FF"/>
                </a:solidFill>
                <a:latin typeface="Arial"/>
                <a:cs typeface="Arial"/>
              </a:rPr>
              <a:t>y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s</a:t>
            </a:r>
            <a:r>
              <a:rPr sz="2000" b="1" spc="5" dirty="0">
                <a:solidFill>
                  <a:srgbClr val="3265FF"/>
                </a:solidFill>
                <a:latin typeface="Arial"/>
                <a:cs typeface="Arial"/>
              </a:rPr>
              <a:t>i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ca</a:t>
            </a:r>
            <a:r>
              <a:rPr sz="2000" b="1" dirty="0">
                <a:solidFill>
                  <a:srgbClr val="3265FF"/>
                </a:solidFill>
                <a:latin typeface="Arial"/>
                <a:cs typeface="Arial"/>
              </a:rPr>
              <a:t>l</a:t>
            </a:r>
            <a:r>
              <a:rPr sz="2000" b="1" spc="75" dirty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a</a:t>
            </a:r>
            <a:r>
              <a:rPr sz="2000" b="1" spc="-10" dirty="0">
                <a:solidFill>
                  <a:srgbClr val="3265FF"/>
                </a:solidFill>
                <a:latin typeface="Arial"/>
                <a:cs typeface="Arial"/>
              </a:rPr>
              <a:t>dd</a:t>
            </a:r>
            <a:r>
              <a:rPr sz="2000" b="1" spc="5" dirty="0">
                <a:solidFill>
                  <a:srgbClr val="3265FF"/>
                </a:solidFill>
                <a:latin typeface="Arial"/>
                <a:cs typeface="Arial"/>
              </a:rPr>
              <a:t>r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es</a:t>
            </a:r>
            <a:r>
              <a:rPr sz="2000" b="1" dirty="0">
                <a:solidFill>
                  <a:srgbClr val="3265FF"/>
                </a:solidFill>
                <a:latin typeface="Arial"/>
                <a:cs typeface="Arial"/>
              </a:rPr>
              <a:t>s</a:t>
            </a:r>
            <a:r>
              <a:rPr sz="2000" b="1" spc="30" dirty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s</a:t>
            </a:r>
            <a:r>
              <a:rPr sz="2000" b="1" spc="-10" dirty="0">
                <a:solidFill>
                  <a:srgbClr val="3265FF"/>
                </a:solidFill>
                <a:latin typeface="Arial"/>
                <a:cs typeface="Arial"/>
              </a:rPr>
              <a:t>p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ac</a:t>
            </a:r>
            <a:r>
              <a:rPr sz="2000" b="1" dirty="0">
                <a:solidFill>
                  <a:srgbClr val="3265FF"/>
                </a:solidFill>
                <a:latin typeface="Arial"/>
                <a:cs typeface="Arial"/>
              </a:rPr>
              <a:t>e</a:t>
            </a:r>
            <a:r>
              <a:rPr sz="2000" b="1" spc="30" dirty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al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ph</a:t>
            </a:r>
            <a:r>
              <a:rPr sz="2000" spc="-21" dirty="0">
                <a:latin typeface="Arial"/>
                <a:cs typeface="Arial"/>
              </a:rPr>
              <a:t>y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add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ss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gene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b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og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924" y="1112530"/>
            <a:ext cx="9435465" cy="0"/>
          </a:xfrm>
          <a:custGeom>
            <a:avLst/>
            <a:gdLst/>
            <a:ahLst/>
            <a:cxnLst/>
            <a:rect l="l" t="t" r="r" b="b"/>
            <a:pathLst>
              <a:path w="9435465">
                <a:moveTo>
                  <a:pt x="0" y="0"/>
                </a:moveTo>
                <a:lnTo>
                  <a:pt x="9435083" y="0"/>
                </a:lnTo>
              </a:path>
            </a:pathLst>
          </a:custGeom>
          <a:ln w="16509">
            <a:solidFill>
              <a:srgbClr val="326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592328"/>
            <a:ext cx="268605" cy="2372995"/>
          </a:xfrm>
          <a:custGeom>
            <a:avLst/>
            <a:gdLst/>
            <a:ahLst/>
            <a:cxnLst/>
            <a:rect l="l" t="t" r="r" b="b"/>
            <a:pathLst>
              <a:path w="268605" h="2372995">
                <a:moveTo>
                  <a:pt x="0" y="2372867"/>
                </a:moveTo>
                <a:lnTo>
                  <a:pt x="268223" y="2372867"/>
                </a:lnTo>
                <a:lnTo>
                  <a:pt x="268223" y="0"/>
                </a:lnTo>
                <a:lnTo>
                  <a:pt x="0" y="0"/>
                </a:lnTo>
                <a:lnTo>
                  <a:pt x="0" y="2372867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965196"/>
            <a:ext cx="268605" cy="2374900"/>
          </a:xfrm>
          <a:custGeom>
            <a:avLst/>
            <a:gdLst/>
            <a:ahLst/>
            <a:cxnLst/>
            <a:rect l="l" t="t" r="r" b="b"/>
            <a:pathLst>
              <a:path w="268605" h="2374900">
                <a:moveTo>
                  <a:pt x="0" y="2374391"/>
                </a:moveTo>
                <a:lnTo>
                  <a:pt x="268223" y="2374391"/>
                </a:lnTo>
                <a:lnTo>
                  <a:pt x="268223" y="0"/>
                </a:lnTo>
                <a:lnTo>
                  <a:pt x="0" y="0"/>
                </a:lnTo>
                <a:lnTo>
                  <a:pt x="0" y="2374391"/>
                </a:lnTo>
                <a:close/>
              </a:path>
            </a:pathLst>
          </a:custGeom>
          <a:solidFill>
            <a:srgbClr val="326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4670" y="841475"/>
            <a:ext cx="962406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03868"/>
            <a:r>
              <a:rPr sz="2400" spc="15" dirty="0"/>
              <a:t>Me</a:t>
            </a:r>
            <a:r>
              <a:rPr sz="2400" spc="25" dirty="0"/>
              <a:t>mo</a:t>
            </a:r>
            <a:r>
              <a:rPr sz="2400" spc="10" dirty="0"/>
              <a:t>ry</a:t>
            </a:r>
            <a:r>
              <a:rPr sz="2400" spc="15" dirty="0"/>
              <a:t>-Ma</a:t>
            </a:r>
            <a:r>
              <a:rPr sz="2400" spc="21" dirty="0"/>
              <a:t>n</a:t>
            </a:r>
            <a:r>
              <a:rPr sz="2400" spc="10" dirty="0"/>
              <a:t>a</a:t>
            </a:r>
            <a:r>
              <a:rPr sz="2400" spc="21" dirty="0"/>
              <a:t>g</a:t>
            </a:r>
            <a:r>
              <a:rPr sz="2400" spc="10" dirty="0"/>
              <a:t>e</a:t>
            </a:r>
            <a:r>
              <a:rPr sz="2400" spc="30" dirty="0"/>
              <a:t>m</a:t>
            </a:r>
            <a:r>
              <a:rPr sz="2400" spc="10" dirty="0"/>
              <a:t>e</a:t>
            </a:r>
            <a:r>
              <a:rPr sz="2400" spc="15" dirty="0"/>
              <a:t>nt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21" dirty="0"/>
              <a:t>Un</a:t>
            </a:r>
            <a:r>
              <a:rPr sz="2400" dirty="0"/>
              <a:t>i</a:t>
            </a:r>
            <a:r>
              <a:rPr sz="2400" spc="10" dirty="0"/>
              <a:t>t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spc="15" dirty="0"/>
              <a:t>(</a:t>
            </a:r>
            <a:r>
              <a:rPr sz="2400" spc="-5" dirty="0"/>
              <a:t>MM</a:t>
            </a:r>
            <a:r>
              <a:rPr sz="2400" dirty="0"/>
              <a:t>U</a:t>
            </a:r>
            <a:r>
              <a:rPr sz="2400" spc="10" dirty="0"/>
              <a:t>)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9424" y="2257425"/>
            <a:ext cx="8356600" cy="4598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665" indent="-380967"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lang="en-US" sz="2100" spc="-10" dirty="0" smtClean="0">
                <a:latin typeface="Arial"/>
                <a:cs typeface="Arial"/>
              </a:rPr>
              <a:t>MMU is a h</a:t>
            </a:r>
            <a:r>
              <a:rPr sz="2100" spc="-5" dirty="0" smtClean="0">
                <a:latin typeface="Arial"/>
                <a:cs typeface="Arial"/>
              </a:rPr>
              <a:t>a</a:t>
            </a:r>
            <a:r>
              <a:rPr sz="2100" dirty="0" smtClean="0">
                <a:latin typeface="Arial"/>
                <a:cs typeface="Arial"/>
              </a:rPr>
              <a:t>r</a:t>
            </a:r>
            <a:r>
              <a:rPr sz="2100" spc="-5" dirty="0" smtClean="0">
                <a:latin typeface="Arial"/>
                <a:cs typeface="Arial"/>
              </a:rPr>
              <a:t>d</a:t>
            </a:r>
            <a:r>
              <a:rPr sz="2100" spc="-21" dirty="0" smtClean="0">
                <a:latin typeface="Arial"/>
                <a:cs typeface="Arial"/>
              </a:rPr>
              <a:t>w</a:t>
            </a:r>
            <a:r>
              <a:rPr sz="2100" spc="-5" dirty="0" smtClean="0">
                <a:latin typeface="Arial"/>
                <a:cs typeface="Arial"/>
              </a:rPr>
              <a:t>a</a:t>
            </a:r>
            <a:r>
              <a:rPr sz="2100" dirty="0" smtClean="0">
                <a:latin typeface="Arial"/>
                <a:cs typeface="Arial"/>
              </a:rPr>
              <a:t>re</a:t>
            </a:r>
            <a:r>
              <a:rPr sz="2100" spc="44" dirty="0" smtClean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de</a:t>
            </a:r>
            <a:r>
              <a:rPr sz="2100" spc="-21" dirty="0">
                <a:latin typeface="Arial"/>
                <a:cs typeface="Arial"/>
              </a:rPr>
              <a:t>v</a:t>
            </a:r>
            <a:r>
              <a:rPr sz="2100" spc="-5" dirty="0">
                <a:latin typeface="Arial"/>
                <a:cs typeface="Arial"/>
              </a:rPr>
              <a:t>i</a:t>
            </a:r>
            <a:r>
              <a:rPr sz="2100" spc="5" dirty="0">
                <a:latin typeface="Arial"/>
                <a:cs typeface="Arial"/>
              </a:rPr>
              <a:t>c</a:t>
            </a:r>
            <a:r>
              <a:rPr sz="2100" dirty="0">
                <a:latin typeface="Arial"/>
                <a:cs typeface="Arial"/>
              </a:rPr>
              <a:t>e</a:t>
            </a:r>
            <a:r>
              <a:rPr sz="2100" spc="44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Arial"/>
                <a:cs typeface="Arial"/>
              </a:rPr>
              <a:t>t</a:t>
            </a:r>
            <a:r>
              <a:rPr sz="2100" spc="-5" dirty="0">
                <a:latin typeface="Arial"/>
                <a:cs typeface="Arial"/>
              </a:rPr>
              <a:t>ha</a:t>
            </a:r>
            <a:r>
              <a:rPr sz="2100" dirty="0">
                <a:latin typeface="Arial"/>
                <a:cs typeface="Arial"/>
              </a:rPr>
              <a:t>t</a:t>
            </a:r>
            <a:r>
              <a:rPr sz="2100" spc="2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a</a:t>
            </a:r>
            <a:r>
              <a:rPr sz="2100" dirty="0">
                <a:latin typeface="Arial"/>
                <a:cs typeface="Arial"/>
              </a:rPr>
              <a:t>t</a:t>
            </a:r>
            <a:r>
              <a:rPr sz="2100" spc="4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-5" dirty="0">
                <a:latin typeface="Arial"/>
                <a:cs typeface="Arial"/>
              </a:rPr>
              <a:t>u</a:t>
            </a:r>
            <a:r>
              <a:rPr sz="2100" dirty="0">
                <a:latin typeface="Arial"/>
                <a:cs typeface="Arial"/>
              </a:rPr>
              <a:t>n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Arial"/>
                <a:cs typeface="Arial"/>
              </a:rPr>
              <a:t>t</a:t>
            </a:r>
            <a:r>
              <a:rPr sz="2100" spc="-5" dirty="0">
                <a:latin typeface="Arial"/>
                <a:cs typeface="Arial"/>
              </a:rPr>
              <a:t>i</a:t>
            </a:r>
            <a:r>
              <a:rPr sz="2100" spc="-10" dirty="0">
                <a:latin typeface="Arial"/>
                <a:cs typeface="Arial"/>
              </a:rPr>
              <a:t>m</a:t>
            </a:r>
            <a:r>
              <a:rPr sz="2100" dirty="0">
                <a:latin typeface="Arial"/>
                <a:cs typeface="Arial"/>
              </a:rPr>
              <a:t>e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Arial"/>
                <a:cs typeface="Arial"/>
              </a:rPr>
              <a:t>m</a:t>
            </a:r>
            <a:r>
              <a:rPr sz="2100" spc="-5" dirty="0">
                <a:latin typeface="Arial"/>
                <a:cs typeface="Arial"/>
              </a:rPr>
              <a:t>ap</a:t>
            </a:r>
            <a:r>
              <a:rPr sz="2100" dirty="0">
                <a:latin typeface="Arial"/>
                <a:cs typeface="Arial"/>
              </a:rPr>
              <a:t>s</a:t>
            </a:r>
            <a:r>
              <a:rPr sz="2100" spc="40" dirty="0">
                <a:latin typeface="Times New Roman"/>
                <a:cs typeface="Times New Roman"/>
              </a:rPr>
              <a:t> </a:t>
            </a:r>
            <a:r>
              <a:rPr sz="2100" spc="-21" dirty="0">
                <a:latin typeface="Arial"/>
                <a:cs typeface="Arial"/>
              </a:rPr>
              <a:t>v</a:t>
            </a:r>
            <a:r>
              <a:rPr sz="2100" spc="-5" dirty="0">
                <a:latin typeface="Arial"/>
                <a:cs typeface="Arial"/>
              </a:rPr>
              <a:t>i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5" dirty="0">
                <a:latin typeface="Arial"/>
                <a:cs typeface="Arial"/>
              </a:rPr>
              <a:t>t</a:t>
            </a:r>
            <a:r>
              <a:rPr sz="2100" spc="-5" dirty="0">
                <a:latin typeface="Arial"/>
                <a:cs typeface="Arial"/>
              </a:rPr>
              <a:t>ua</a:t>
            </a:r>
            <a:r>
              <a:rPr sz="2100" dirty="0">
                <a:latin typeface="Arial"/>
                <a:cs typeface="Arial"/>
              </a:rPr>
              <a:t>l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lang="en-US" sz="2100" spc="30" dirty="0" smtClean="0">
                <a:latin typeface="Times New Roman"/>
                <a:cs typeface="Times New Roman"/>
              </a:rPr>
              <a:t>address </a:t>
            </a:r>
            <a:r>
              <a:rPr sz="2100" spc="5" dirty="0" smtClean="0">
                <a:latin typeface="Arial"/>
                <a:cs typeface="Arial"/>
              </a:rPr>
              <a:t>t</a:t>
            </a:r>
            <a:r>
              <a:rPr sz="2100" dirty="0" smtClean="0">
                <a:latin typeface="Arial"/>
                <a:cs typeface="Arial"/>
              </a:rPr>
              <a:t>o</a:t>
            </a:r>
            <a:r>
              <a:rPr sz="2100" spc="30" dirty="0" smtClean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p</a:t>
            </a:r>
            <a:r>
              <a:rPr sz="2100" dirty="0">
                <a:latin typeface="Arial"/>
                <a:cs typeface="Arial"/>
              </a:rPr>
              <a:t>h</a:t>
            </a:r>
            <a:r>
              <a:rPr sz="2100" spc="-21" dirty="0">
                <a:latin typeface="Arial"/>
                <a:cs typeface="Arial"/>
              </a:rPr>
              <a:t>y</a:t>
            </a:r>
            <a:r>
              <a:rPr sz="2100" spc="5" dirty="0">
                <a:latin typeface="Arial"/>
                <a:cs typeface="Arial"/>
              </a:rPr>
              <a:t>s</a:t>
            </a:r>
            <a:r>
              <a:rPr sz="2100" spc="-5" dirty="0">
                <a:latin typeface="Arial"/>
                <a:cs typeface="Arial"/>
              </a:rPr>
              <a:t>i</a:t>
            </a:r>
            <a:r>
              <a:rPr sz="2100" spc="5" dirty="0">
                <a:latin typeface="Arial"/>
                <a:cs typeface="Arial"/>
              </a:rPr>
              <a:t>c</a:t>
            </a:r>
            <a:r>
              <a:rPr sz="2100" spc="-5" dirty="0">
                <a:latin typeface="Arial"/>
                <a:cs typeface="Arial"/>
              </a:rPr>
              <a:t>a</a:t>
            </a:r>
            <a:r>
              <a:rPr sz="2100" dirty="0">
                <a:latin typeface="Arial"/>
                <a:cs typeface="Arial"/>
              </a:rPr>
              <a:t>l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spc="-5" dirty="0" smtClean="0">
                <a:latin typeface="Arial"/>
                <a:cs typeface="Arial"/>
              </a:rPr>
              <a:t>add</a:t>
            </a:r>
            <a:r>
              <a:rPr sz="2100" dirty="0" smtClean="0">
                <a:latin typeface="Arial"/>
                <a:cs typeface="Arial"/>
              </a:rPr>
              <a:t>r</a:t>
            </a:r>
            <a:r>
              <a:rPr lang="en-US" sz="2100" spc="-5" dirty="0" smtClean="0">
                <a:latin typeface="Arial"/>
                <a:cs typeface="Arial"/>
              </a:rPr>
              <a:t>ess</a:t>
            </a:r>
            <a:endParaRPr sz="2100" dirty="0">
              <a:latin typeface="Arial"/>
              <a:cs typeface="Arial"/>
            </a:endParaRPr>
          </a:p>
          <a:p>
            <a:pPr>
              <a:spcBef>
                <a:spcPts val="25"/>
              </a:spcBef>
              <a:buClr>
                <a:srgbClr val="993200"/>
              </a:buClr>
              <a:buFont typeface="Wingdings"/>
              <a:buChar char=""/>
            </a:pPr>
            <a:endParaRPr sz="2100" dirty="0">
              <a:latin typeface="Times New Roman"/>
              <a:cs typeface="Times New Roman"/>
            </a:endParaRPr>
          </a:p>
          <a:p>
            <a:pPr marL="393665" marR="5080" indent="-380967"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sz="2100" spc="-10" dirty="0">
                <a:latin typeface="Arial"/>
                <a:cs typeface="Arial"/>
              </a:rPr>
              <a:t>T</a:t>
            </a:r>
            <a:r>
              <a:rPr sz="2100" dirty="0">
                <a:latin typeface="Arial"/>
                <a:cs typeface="Arial"/>
              </a:rPr>
              <a:t>o</a:t>
            </a:r>
            <a:r>
              <a:rPr sz="2100" spc="44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Arial"/>
                <a:cs typeface="Arial"/>
              </a:rPr>
              <a:t>st</a:t>
            </a:r>
            <a:r>
              <a:rPr sz="2100" spc="-5" dirty="0">
                <a:latin typeface="Arial"/>
                <a:cs typeface="Arial"/>
              </a:rPr>
              <a:t>a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5" dirty="0">
                <a:latin typeface="Arial"/>
                <a:cs typeface="Arial"/>
              </a:rPr>
              <a:t>t</a:t>
            </a:r>
            <a:r>
              <a:rPr sz="2100" dirty="0">
                <a:latin typeface="Arial"/>
                <a:cs typeface="Arial"/>
              </a:rPr>
              <a:t>,</a:t>
            </a:r>
            <a:r>
              <a:rPr sz="2100" spc="1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Arial"/>
                <a:cs typeface="Arial"/>
              </a:rPr>
              <a:t>c</a:t>
            </a:r>
            <a:r>
              <a:rPr sz="2100" spc="-5" dirty="0">
                <a:latin typeface="Arial"/>
                <a:cs typeface="Arial"/>
              </a:rPr>
              <a:t>on</a:t>
            </a:r>
            <a:r>
              <a:rPr sz="2100" spc="5" dirty="0">
                <a:latin typeface="Arial"/>
                <a:cs typeface="Arial"/>
              </a:rPr>
              <a:t>s</a:t>
            </a:r>
            <a:r>
              <a:rPr sz="2100" spc="-5" dirty="0">
                <a:latin typeface="Arial"/>
                <a:cs typeface="Arial"/>
              </a:rPr>
              <a:t>ide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Arial"/>
                <a:cs typeface="Arial"/>
              </a:rPr>
              <a:t>s</a:t>
            </a:r>
            <a:r>
              <a:rPr sz="2100" spc="-5" dirty="0">
                <a:latin typeface="Arial"/>
                <a:cs typeface="Arial"/>
              </a:rPr>
              <a:t>i</a:t>
            </a:r>
            <a:r>
              <a:rPr sz="2100" spc="-10" dirty="0">
                <a:latin typeface="Arial"/>
                <a:cs typeface="Arial"/>
              </a:rPr>
              <a:t>m</a:t>
            </a:r>
            <a:r>
              <a:rPr sz="2100" spc="-5" dirty="0">
                <a:latin typeface="Arial"/>
                <a:cs typeface="Arial"/>
              </a:rPr>
              <a:t>pl</a:t>
            </a:r>
            <a:r>
              <a:rPr sz="2100" dirty="0">
                <a:latin typeface="Arial"/>
                <a:cs typeface="Arial"/>
              </a:rPr>
              <a:t>e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Arial"/>
                <a:cs typeface="Arial"/>
              </a:rPr>
              <a:t>sc</a:t>
            </a:r>
            <a:r>
              <a:rPr sz="2100" spc="-5" dirty="0">
                <a:latin typeface="Arial"/>
                <a:cs typeface="Arial"/>
              </a:rPr>
              <a:t>he</a:t>
            </a:r>
            <a:r>
              <a:rPr sz="2100" spc="-10" dirty="0">
                <a:latin typeface="Arial"/>
                <a:cs typeface="Arial"/>
              </a:rPr>
              <a:t>m</a:t>
            </a:r>
            <a:r>
              <a:rPr sz="2100" dirty="0">
                <a:latin typeface="Arial"/>
                <a:cs typeface="Arial"/>
              </a:rPr>
              <a:t>e</a:t>
            </a:r>
            <a:r>
              <a:rPr sz="2100" spc="21" dirty="0">
                <a:latin typeface="Times New Roman"/>
                <a:cs typeface="Times New Roman"/>
              </a:rPr>
              <a:t> </a:t>
            </a:r>
            <a:r>
              <a:rPr sz="2100" spc="-21" dirty="0">
                <a:latin typeface="Arial"/>
                <a:cs typeface="Arial"/>
              </a:rPr>
              <a:t>w</a:t>
            </a:r>
            <a:r>
              <a:rPr sz="2100" spc="-5" dirty="0">
                <a:latin typeface="Arial"/>
                <a:cs typeface="Arial"/>
              </a:rPr>
              <a:t>he</a:t>
            </a:r>
            <a:r>
              <a:rPr sz="2100" dirty="0">
                <a:latin typeface="Arial"/>
                <a:cs typeface="Arial"/>
              </a:rPr>
              <a:t>re</a:t>
            </a:r>
            <a:r>
              <a:rPr sz="2100" spc="44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Arial"/>
                <a:cs typeface="Arial"/>
              </a:rPr>
              <a:t>t</a:t>
            </a:r>
            <a:r>
              <a:rPr sz="2100" spc="-5" dirty="0">
                <a:latin typeface="Arial"/>
                <a:cs typeface="Arial"/>
              </a:rPr>
              <a:t>h</a:t>
            </a:r>
            <a:r>
              <a:rPr sz="2100" dirty="0">
                <a:latin typeface="Arial"/>
                <a:cs typeface="Arial"/>
              </a:rPr>
              <a:t>e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spc="-21" dirty="0">
                <a:latin typeface="Arial"/>
                <a:cs typeface="Arial"/>
              </a:rPr>
              <a:t>v</a:t>
            </a:r>
            <a:r>
              <a:rPr sz="2100" spc="-5" dirty="0">
                <a:latin typeface="Arial"/>
                <a:cs typeface="Arial"/>
              </a:rPr>
              <a:t>alu</a:t>
            </a:r>
            <a:r>
              <a:rPr sz="2100" dirty="0">
                <a:latin typeface="Arial"/>
                <a:cs typeface="Arial"/>
              </a:rPr>
              <a:t>e</a:t>
            </a:r>
            <a:r>
              <a:rPr sz="2100" spc="44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i</a:t>
            </a:r>
            <a:r>
              <a:rPr sz="2100" dirty="0">
                <a:latin typeface="Arial"/>
                <a:cs typeface="Arial"/>
              </a:rPr>
              <a:t>n</a:t>
            </a:r>
            <a:r>
              <a:rPr sz="2100" spc="3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Arial"/>
                <a:cs typeface="Arial"/>
              </a:rPr>
              <a:t>t</a:t>
            </a:r>
            <a:r>
              <a:rPr sz="2100" spc="-5" dirty="0">
                <a:latin typeface="Arial"/>
                <a:cs typeface="Arial"/>
              </a:rPr>
              <a:t>h</a:t>
            </a:r>
            <a:r>
              <a:rPr sz="2100" dirty="0">
                <a:latin typeface="Arial"/>
                <a:cs typeface="Arial"/>
              </a:rPr>
              <a:t>e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-5" dirty="0">
                <a:latin typeface="Arial"/>
                <a:cs typeface="Arial"/>
              </a:rPr>
              <a:t>elo</a:t>
            </a:r>
            <a:r>
              <a:rPr sz="2100" spc="5" dirty="0">
                <a:latin typeface="Arial"/>
                <a:cs typeface="Arial"/>
              </a:rPr>
              <a:t>c</a:t>
            </a:r>
            <a:r>
              <a:rPr sz="2100" spc="-5" dirty="0">
                <a:latin typeface="Arial"/>
                <a:cs typeface="Arial"/>
              </a:rPr>
              <a:t>a</a:t>
            </a:r>
            <a:r>
              <a:rPr sz="2100" spc="5" dirty="0">
                <a:latin typeface="Arial"/>
                <a:cs typeface="Arial"/>
              </a:rPr>
              <a:t>t</a:t>
            </a:r>
            <a:r>
              <a:rPr sz="2100" spc="-5" dirty="0">
                <a:latin typeface="Arial"/>
                <a:cs typeface="Arial"/>
              </a:rPr>
              <a:t>io</a:t>
            </a:r>
            <a:r>
              <a:rPr sz="2100" dirty="0">
                <a:latin typeface="Arial"/>
                <a:cs typeface="Arial"/>
              </a:rPr>
              <a:t>n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-5" dirty="0">
                <a:latin typeface="Arial"/>
                <a:cs typeface="Arial"/>
              </a:rPr>
              <a:t>egi</a:t>
            </a:r>
            <a:r>
              <a:rPr sz="2100" spc="5" dirty="0">
                <a:latin typeface="Arial"/>
                <a:cs typeface="Arial"/>
              </a:rPr>
              <a:t>st</a:t>
            </a:r>
            <a:r>
              <a:rPr sz="2100" spc="-5" dirty="0">
                <a:latin typeface="Arial"/>
                <a:cs typeface="Arial"/>
              </a:rPr>
              <a:t>e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21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i</a:t>
            </a:r>
            <a:r>
              <a:rPr sz="2100" dirty="0">
                <a:latin typeface="Arial"/>
                <a:cs typeface="Arial"/>
              </a:rPr>
              <a:t>s</a:t>
            </a:r>
            <a:r>
              <a:rPr sz="2100" spc="2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adde</a:t>
            </a:r>
            <a:r>
              <a:rPr sz="2100" dirty="0">
                <a:latin typeface="Arial"/>
                <a:cs typeface="Arial"/>
              </a:rPr>
              <a:t>d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Arial"/>
                <a:cs typeface="Arial"/>
              </a:rPr>
              <a:t>t</a:t>
            </a:r>
            <a:r>
              <a:rPr sz="2100" dirty="0">
                <a:latin typeface="Arial"/>
                <a:cs typeface="Arial"/>
              </a:rPr>
              <a:t>o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e</a:t>
            </a:r>
            <a:r>
              <a:rPr sz="2100" spc="-21" dirty="0">
                <a:latin typeface="Arial"/>
                <a:cs typeface="Arial"/>
              </a:rPr>
              <a:t>v</a:t>
            </a:r>
            <a:r>
              <a:rPr sz="2100" spc="-5" dirty="0">
                <a:latin typeface="Arial"/>
                <a:cs typeface="Arial"/>
              </a:rPr>
              <a:t>e</a:t>
            </a:r>
            <a:r>
              <a:rPr sz="2100" dirty="0">
                <a:latin typeface="Arial"/>
                <a:cs typeface="Arial"/>
              </a:rPr>
              <a:t>ry</a:t>
            </a:r>
            <a:r>
              <a:rPr sz="2100" spc="5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add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-5" dirty="0">
                <a:latin typeface="Arial"/>
                <a:cs typeface="Arial"/>
              </a:rPr>
              <a:t>e</a:t>
            </a:r>
            <a:r>
              <a:rPr sz="2100" spc="5" dirty="0">
                <a:latin typeface="Arial"/>
                <a:cs typeface="Arial"/>
              </a:rPr>
              <a:t>s</a:t>
            </a:r>
            <a:r>
              <a:rPr sz="2100" dirty="0">
                <a:latin typeface="Arial"/>
                <a:cs typeface="Arial"/>
              </a:rPr>
              <a:t>s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gene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-5" dirty="0">
                <a:latin typeface="Arial"/>
                <a:cs typeface="Arial"/>
              </a:rPr>
              <a:t>a</a:t>
            </a:r>
            <a:r>
              <a:rPr sz="2100" spc="5" dirty="0">
                <a:latin typeface="Arial"/>
                <a:cs typeface="Arial"/>
              </a:rPr>
              <a:t>t</a:t>
            </a:r>
            <a:r>
              <a:rPr sz="2100" spc="-5" dirty="0">
                <a:latin typeface="Arial"/>
                <a:cs typeface="Arial"/>
              </a:rPr>
              <a:t>e</a:t>
            </a:r>
            <a:r>
              <a:rPr sz="2100" dirty="0">
                <a:latin typeface="Arial"/>
                <a:cs typeface="Arial"/>
              </a:rPr>
              <a:t>d</a:t>
            </a:r>
            <a:r>
              <a:rPr sz="2100" spc="21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b</a:t>
            </a:r>
            <a:r>
              <a:rPr sz="2100" dirty="0">
                <a:latin typeface="Arial"/>
                <a:cs typeface="Arial"/>
              </a:rPr>
              <a:t>y</a:t>
            </a:r>
            <a:r>
              <a:rPr sz="2100" spc="2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Arial"/>
                <a:cs typeface="Arial"/>
              </a:rPr>
              <a:t>a</a:t>
            </a:r>
            <a:r>
              <a:rPr sz="2100" spc="44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u</a:t>
            </a:r>
            <a:r>
              <a:rPr sz="2100" spc="5" dirty="0">
                <a:latin typeface="Arial"/>
                <a:cs typeface="Arial"/>
              </a:rPr>
              <a:t>s</a:t>
            </a:r>
            <a:r>
              <a:rPr sz="2100" spc="-5" dirty="0">
                <a:latin typeface="Arial"/>
                <a:cs typeface="Arial"/>
              </a:rPr>
              <a:t>e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21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p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-5" dirty="0">
                <a:latin typeface="Arial"/>
                <a:cs typeface="Arial"/>
              </a:rPr>
              <a:t>o</a:t>
            </a:r>
            <a:r>
              <a:rPr sz="2100" spc="5" dirty="0">
                <a:latin typeface="Arial"/>
                <a:cs typeface="Arial"/>
              </a:rPr>
              <a:t>c</a:t>
            </a:r>
            <a:r>
              <a:rPr sz="2100" spc="-5" dirty="0">
                <a:latin typeface="Arial"/>
                <a:cs typeface="Arial"/>
              </a:rPr>
              <a:t>e</a:t>
            </a:r>
            <a:r>
              <a:rPr sz="2100" spc="5" dirty="0">
                <a:latin typeface="Arial"/>
                <a:cs typeface="Arial"/>
              </a:rPr>
              <a:t>s</a:t>
            </a:r>
            <a:r>
              <a:rPr sz="2100" dirty="0">
                <a:latin typeface="Arial"/>
                <a:cs typeface="Arial"/>
              </a:rPr>
              <a:t>s</a:t>
            </a:r>
            <a:r>
              <a:rPr sz="2100" spc="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a</a:t>
            </a:r>
            <a:r>
              <a:rPr sz="2100" dirty="0">
                <a:latin typeface="Arial"/>
                <a:cs typeface="Arial"/>
              </a:rPr>
              <a:t>t</a:t>
            </a:r>
            <a:r>
              <a:rPr sz="2100" spc="4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Arial"/>
                <a:cs typeface="Arial"/>
              </a:rPr>
              <a:t>t</a:t>
            </a:r>
            <a:r>
              <a:rPr sz="2100" spc="-5" dirty="0">
                <a:latin typeface="Arial"/>
                <a:cs typeface="Arial"/>
              </a:rPr>
              <a:t>h</a:t>
            </a:r>
            <a:r>
              <a:rPr sz="2100" dirty="0">
                <a:latin typeface="Arial"/>
                <a:cs typeface="Arial"/>
              </a:rPr>
              <a:t>e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Arial"/>
                <a:cs typeface="Arial"/>
              </a:rPr>
              <a:t>t</a:t>
            </a:r>
            <a:r>
              <a:rPr sz="2100" spc="-5" dirty="0">
                <a:latin typeface="Arial"/>
                <a:cs typeface="Arial"/>
              </a:rPr>
              <a:t>i</a:t>
            </a:r>
            <a:r>
              <a:rPr sz="2100" spc="-10" dirty="0">
                <a:latin typeface="Arial"/>
                <a:cs typeface="Arial"/>
              </a:rPr>
              <a:t>m</a:t>
            </a:r>
            <a:r>
              <a:rPr sz="2100" dirty="0">
                <a:latin typeface="Arial"/>
                <a:cs typeface="Arial"/>
              </a:rPr>
              <a:t>e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i</a:t>
            </a:r>
            <a:r>
              <a:rPr sz="2100" dirty="0">
                <a:latin typeface="Arial"/>
                <a:cs typeface="Arial"/>
              </a:rPr>
              <a:t>t</a:t>
            </a:r>
            <a:r>
              <a:rPr sz="2100" spc="2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i</a:t>
            </a:r>
            <a:r>
              <a:rPr sz="2100" dirty="0">
                <a:latin typeface="Arial"/>
                <a:cs typeface="Arial"/>
              </a:rPr>
              <a:t>s</a:t>
            </a:r>
            <a:r>
              <a:rPr sz="2100" spc="4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Arial"/>
                <a:cs typeface="Arial"/>
              </a:rPr>
              <a:t>s</a:t>
            </a:r>
            <a:r>
              <a:rPr sz="2100" spc="-5" dirty="0">
                <a:latin typeface="Arial"/>
                <a:cs typeface="Arial"/>
              </a:rPr>
              <a:t>en</a:t>
            </a:r>
            <a:r>
              <a:rPr sz="2100" dirty="0">
                <a:latin typeface="Arial"/>
                <a:cs typeface="Arial"/>
              </a:rPr>
              <a:t>t</a:t>
            </a:r>
            <a:r>
              <a:rPr sz="2100" spc="2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Arial"/>
                <a:cs typeface="Arial"/>
              </a:rPr>
              <a:t>t</a:t>
            </a:r>
            <a:r>
              <a:rPr sz="2100" dirty="0">
                <a:latin typeface="Arial"/>
                <a:cs typeface="Arial"/>
              </a:rPr>
              <a:t>o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Arial"/>
                <a:cs typeface="Arial"/>
              </a:rPr>
              <a:t>m</a:t>
            </a:r>
            <a:r>
              <a:rPr sz="2100" spc="-5" dirty="0">
                <a:latin typeface="Arial"/>
                <a:cs typeface="Arial"/>
              </a:rPr>
              <a:t>e</a:t>
            </a:r>
            <a:r>
              <a:rPr sz="2100" spc="-10" dirty="0">
                <a:latin typeface="Arial"/>
                <a:cs typeface="Arial"/>
              </a:rPr>
              <a:t>m</a:t>
            </a:r>
            <a:r>
              <a:rPr sz="2100" spc="-5" dirty="0">
                <a:latin typeface="Arial"/>
                <a:cs typeface="Arial"/>
              </a:rPr>
              <a:t>o</a:t>
            </a:r>
            <a:r>
              <a:rPr sz="2100" dirty="0">
                <a:latin typeface="Arial"/>
                <a:cs typeface="Arial"/>
              </a:rPr>
              <a:t>ry</a:t>
            </a:r>
          </a:p>
          <a:p>
            <a:pPr marL="838125" lvl="1" indent="-318106">
              <a:spcBef>
                <a:spcPts val="585"/>
              </a:spcBef>
              <a:buClr>
                <a:srgbClr val="CC6500"/>
              </a:buClr>
              <a:buSzPct val="78571"/>
              <a:buFont typeface="Wingdings"/>
              <a:buChar char=""/>
              <a:tabLst>
                <a:tab pos="838761" algn="l"/>
              </a:tabLst>
            </a:pPr>
            <a:r>
              <a:rPr sz="2100" spc="-5" dirty="0">
                <a:latin typeface="Arial"/>
                <a:cs typeface="Arial"/>
              </a:rPr>
              <a:t>Ba</a:t>
            </a:r>
            <a:r>
              <a:rPr sz="2100" spc="5" dirty="0">
                <a:latin typeface="Arial"/>
                <a:cs typeface="Arial"/>
              </a:rPr>
              <a:t>s</a:t>
            </a:r>
            <a:r>
              <a:rPr sz="2100" dirty="0">
                <a:latin typeface="Arial"/>
                <a:cs typeface="Arial"/>
              </a:rPr>
              <a:t>e</a:t>
            </a:r>
            <a:r>
              <a:rPr sz="2100" spc="21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-5" dirty="0">
                <a:latin typeface="Arial"/>
                <a:cs typeface="Arial"/>
              </a:rPr>
              <a:t>egi</a:t>
            </a:r>
            <a:r>
              <a:rPr sz="2100" spc="5" dirty="0">
                <a:latin typeface="Arial"/>
                <a:cs typeface="Arial"/>
              </a:rPr>
              <a:t>st</a:t>
            </a:r>
            <a:r>
              <a:rPr sz="2100" spc="-5" dirty="0">
                <a:latin typeface="Arial"/>
                <a:cs typeface="Arial"/>
              </a:rPr>
              <a:t>e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21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no</a:t>
            </a:r>
            <a:r>
              <a:rPr sz="2100" dirty="0">
                <a:latin typeface="Arial"/>
                <a:cs typeface="Arial"/>
              </a:rPr>
              <a:t>w</a:t>
            </a:r>
            <a:r>
              <a:rPr sz="2100" spc="2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Arial"/>
                <a:cs typeface="Arial"/>
              </a:rPr>
              <a:t>c</a:t>
            </a:r>
            <a:r>
              <a:rPr sz="2100" spc="-5" dirty="0">
                <a:latin typeface="Arial"/>
                <a:cs typeface="Arial"/>
              </a:rPr>
              <a:t>alle</a:t>
            </a:r>
            <a:r>
              <a:rPr sz="2100" dirty="0">
                <a:latin typeface="Arial"/>
                <a:cs typeface="Arial"/>
              </a:rPr>
              <a:t>d</a:t>
            </a:r>
            <a:r>
              <a:rPr sz="2100" spc="35" dirty="0">
                <a:latin typeface="Times New Roman"/>
                <a:cs typeface="Times New Roman"/>
              </a:rPr>
              <a:t> </a:t>
            </a:r>
            <a:r>
              <a:rPr sz="2100" b="1" spc="5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100" b="1" spc="-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5" dirty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-10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100" b="1" spc="-5" dirty="0">
                <a:solidFill>
                  <a:srgbClr val="0000FF"/>
                </a:solidFill>
                <a:latin typeface="Arial"/>
                <a:cs typeface="Arial"/>
              </a:rPr>
              <a:t>ca</a:t>
            </a:r>
            <a:r>
              <a:rPr sz="2100" b="1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100" b="1" spc="5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100" b="1" spc="-10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100" b="1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100" b="1" spc="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100" b="1" spc="5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100" b="1" spc="-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-10" dirty="0">
                <a:solidFill>
                  <a:srgbClr val="0000FF"/>
                </a:solidFill>
                <a:latin typeface="Arial"/>
                <a:cs typeface="Arial"/>
              </a:rPr>
              <a:t>g</a:t>
            </a:r>
            <a:r>
              <a:rPr sz="2100" b="1" spc="5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100" b="1" spc="-5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100" b="1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100" b="1" spc="-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endParaRPr sz="2100" dirty="0">
              <a:latin typeface="Arial"/>
              <a:cs typeface="Arial"/>
            </a:endParaRPr>
          </a:p>
          <a:p>
            <a:pPr marL="838125" lvl="1" indent="-318106">
              <a:spcBef>
                <a:spcPts val="585"/>
              </a:spcBef>
              <a:buClr>
                <a:srgbClr val="CC6500"/>
              </a:buClr>
              <a:buSzPct val="78571"/>
              <a:buFont typeface="Wingdings"/>
              <a:buChar char=""/>
              <a:tabLst>
                <a:tab pos="838761" algn="l"/>
              </a:tabLst>
            </a:pPr>
            <a:r>
              <a:rPr sz="2100" spc="-10" dirty="0">
                <a:latin typeface="Arial"/>
                <a:cs typeface="Arial"/>
              </a:rPr>
              <a:t>M</a:t>
            </a:r>
            <a:r>
              <a:rPr sz="2100" spc="-5" dirty="0">
                <a:latin typeface="Arial"/>
                <a:cs typeface="Arial"/>
              </a:rPr>
              <a:t>S</a:t>
            </a:r>
            <a:r>
              <a:rPr sz="2100" dirty="0">
                <a:latin typeface="Arial"/>
                <a:cs typeface="Arial"/>
              </a:rPr>
              <a:t>-</a:t>
            </a:r>
            <a:r>
              <a:rPr sz="2100" spc="-10" dirty="0">
                <a:latin typeface="Arial"/>
                <a:cs typeface="Arial"/>
              </a:rPr>
              <a:t>D</a:t>
            </a:r>
            <a:r>
              <a:rPr sz="2100" dirty="0">
                <a:latin typeface="Arial"/>
                <a:cs typeface="Arial"/>
              </a:rPr>
              <a:t>OS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o</a:t>
            </a:r>
            <a:r>
              <a:rPr sz="2100" dirty="0">
                <a:latin typeface="Arial"/>
                <a:cs typeface="Arial"/>
              </a:rPr>
              <a:t>n</a:t>
            </a:r>
            <a:r>
              <a:rPr sz="2100" spc="44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Arial"/>
                <a:cs typeface="Arial"/>
              </a:rPr>
              <a:t>I</a:t>
            </a:r>
            <a:r>
              <a:rPr sz="2100" spc="-5" dirty="0">
                <a:latin typeface="Arial"/>
                <a:cs typeface="Arial"/>
              </a:rPr>
              <a:t>n</a:t>
            </a:r>
            <a:r>
              <a:rPr sz="2100" spc="5" dirty="0">
                <a:latin typeface="Arial"/>
                <a:cs typeface="Arial"/>
              </a:rPr>
              <a:t>t</a:t>
            </a:r>
            <a:r>
              <a:rPr sz="2100" spc="-5" dirty="0">
                <a:latin typeface="Arial"/>
                <a:cs typeface="Arial"/>
              </a:rPr>
              <a:t>e</a:t>
            </a:r>
            <a:r>
              <a:rPr sz="2100" dirty="0">
                <a:latin typeface="Arial"/>
                <a:cs typeface="Arial"/>
              </a:rPr>
              <a:t>l</a:t>
            </a:r>
            <a:r>
              <a:rPr sz="2100" spc="21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80</a:t>
            </a:r>
            <a:r>
              <a:rPr sz="2100" spc="-21" dirty="0">
                <a:latin typeface="Arial"/>
                <a:cs typeface="Arial"/>
              </a:rPr>
              <a:t>x</a:t>
            </a:r>
            <a:r>
              <a:rPr sz="2100" spc="-5" dirty="0">
                <a:latin typeface="Arial"/>
                <a:cs typeface="Arial"/>
              </a:rPr>
              <a:t>8</a:t>
            </a:r>
            <a:r>
              <a:rPr sz="2100" dirty="0">
                <a:latin typeface="Arial"/>
                <a:cs typeface="Arial"/>
              </a:rPr>
              <a:t>6</a:t>
            </a:r>
            <a:r>
              <a:rPr sz="2100" spc="44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u</a:t>
            </a:r>
            <a:r>
              <a:rPr sz="2100" spc="5" dirty="0">
                <a:latin typeface="Arial"/>
                <a:cs typeface="Arial"/>
              </a:rPr>
              <a:t>s</a:t>
            </a:r>
            <a:r>
              <a:rPr sz="2100" spc="-5" dirty="0">
                <a:latin typeface="Arial"/>
                <a:cs typeface="Arial"/>
              </a:rPr>
              <a:t>e</a:t>
            </a:r>
            <a:r>
              <a:rPr sz="2100" dirty="0">
                <a:latin typeface="Arial"/>
                <a:cs typeface="Arial"/>
              </a:rPr>
              <a:t>d</a:t>
            </a:r>
            <a:r>
              <a:rPr sz="2100" spc="21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Arial"/>
                <a:cs typeface="Arial"/>
              </a:rPr>
              <a:t>4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-5" dirty="0">
                <a:latin typeface="Arial"/>
                <a:cs typeface="Arial"/>
              </a:rPr>
              <a:t>elo</a:t>
            </a:r>
            <a:r>
              <a:rPr sz="2100" spc="5" dirty="0">
                <a:latin typeface="Arial"/>
                <a:cs typeface="Arial"/>
              </a:rPr>
              <a:t>c</a:t>
            </a:r>
            <a:r>
              <a:rPr sz="2100" spc="-5" dirty="0">
                <a:latin typeface="Arial"/>
                <a:cs typeface="Arial"/>
              </a:rPr>
              <a:t>a</a:t>
            </a:r>
            <a:r>
              <a:rPr sz="2100" spc="5" dirty="0">
                <a:latin typeface="Arial"/>
                <a:cs typeface="Arial"/>
              </a:rPr>
              <a:t>t</a:t>
            </a:r>
            <a:r>
              <a:rPr sz="2100" spc="-5" dirty="0">
                <a:latin typeface="Arial"/>
                <a:cs typeface="Arial"/>
              </a:rPr>
              <a:t>io</a:t>
            </a:r>
            <a:r>
              <a:rPr sz="2100" dirty="0">
                <a:latin typeface="Arial"/>
                <a:cs typeface="Arial"/>
              </a:rPr>
              <a:t>n</a:t>
            </a:r>
            <a:r>
              <a:rPr sz="2100" spc="21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-5" dirty="0">
                <a:latin typeface="Arial"/>
                <a:cs typeface="Arial"/>
              </a:rPr>
              <a:t>egi</a:t>
            </a:r>
            <a:r>
              <a:rPr sz="2100" spc="5" dirty="0">
                <a:latin typeface="Arial"/>
                <a:cs typeface="Arial"/>
              </a:rPr>
              <a:t>st</a:t>
            </a:r>
            <a:r>
              <a:rPr sz="2100" spc="-5" dirty="0">
                <a:latin typeface="Arial"/>
                <a:cs typeface="Arial"/>
              </a:rPr>
              <a:t>e</a:t>
            </a:r>
            <a:r>
              <a:rPr sz="2100" dirty="0">
                <a:latin typeface="Arial"/>
                <a:cs typeface="Arial"/>
              </a:rPr>
              <a:t>rs</a:t>
            </a:r>
          </a:p>
          <a:p>
            <a:pPr lvl="1">
              <a:lnSpc>
                <a:spcPct val="100000"/>
              </a:lnSpc>
              <a:buClr>
                <a:srgbClr val="CC6500"/>
              </a:buClr>
              <a:buFont typeface="Wingdings"/>
              <a:buChar char=""/>
            </a:pPr>
            <a:endParaRPr sz="2100" dirty="0">
              <a:latin typeface="Times New Roman"/>
              <a:cs typeface="Times New Roman"/>
            </a:endParaRPr>
          </a:p>
          <a:p>
            <a:pPr marL="393665" indent="-380967">
              <a:spcBef>
                <a:spcPts val="1255"/>
              </a:spcBef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sz="2100" spc="-10" dirty="0">
                <a:latin typeface="Arial"/>
                <a:cs typeface="Arial"/>
              </a:rPr>
              <a:t>T</a:t>
            </a:r>
            <a:r>
              <a:rPr sz="2100" spc="-5" dirty="0">
                <a:latin typeface="Arial"/>
                <a:cs typeface="Arial"/>
              </a:rPr>
              <a:t>h</a:t>
            </a:r>
            <a:r>
              <a:rPr sz="2100" dirty="0">
                <a:latin typeface="Arial"/>
                <a:cs typeface="Arial"/>
              </a:rPr>
              <a:t>e</a:t>
            </a:r>
            <a:r>
              <a:rPr sz="2100" spc="44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u</a:t>
            </a:r>
            <a:r>
              <a:rPr sz="2100" spc="5" dirty="0">
                <a:latin typeface="Arial"/>
                <a:cs typeface="Arial"/>
              </a:rPr>
              <a:t>s</a:t>
            </a:r>
            <a:r>
              <a:rPr sz="2100" spc="-5" dirty="0">
                <a:latin typeface="Arial"/>
                <a:cs typeface="Arial"/>
              </a:rPr>
              <a:t>e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21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p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-5" dirty="0">
                <a:latin typeface="Arial"/>
                <a:cs typeface="Arial"/>
              </a:rPr>
              <a:t>og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-5" dirty="0">
                <a:latin typeface="Arial"/>
                <a:cs typeface="Arial"/>
              </a:rPr>
              <a:t>a</a:t>
            </a:r>
            <a:r>
              <a:rPr sz="2100" dirty="0">
                <a:latin typeface="Arial"/>
                <a:cs typeface="Arial"/>
              </a:rPr>
              <a:t>m</a:t>
            </a:r>
            <a:r>
              <a:rPr sz="2100" spc="2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deal</a:t>
            </a:r>
            <a:r>
              <a:rPr sz="2100" dirty="0">
                <a:latin typeface="Arial"/>
                <a:cs typeface="Arial"/>
              </a:rPr>
              <a:t>s</a:t>
            </a:r>
            <a:r>
              <a:rPr sz="2100" spc="25" dirty="0">
                <a:latin typeface="Times New Roman"/>
                <a:cs typeface="Times New Roman"/>
              </a:rPr>
              <a:t> </a:t>
            </a:r>
            <a:r>
              <a:rPr sz="2100" spc="-21" dirty="0">
                <a:latin typeface="Arial"/>
                <a:cs typeface="Arial"/>
              </a:rPr>
              <a:t>w</a:t>
            </a:r>
            <a:r>
              <a:rPr sz="2100" spc="-5" dirty="0">
                <a:latin typeface="Arial"/>
                <a:cs typeface="Arial"/>
              </a:rPr>
              <a:t>i</a:t>
            </a:r>
            <a:r>
              <a:rPr sz="2100" spc="5" dirty="0">
                <a:latin typeface="Arial"/>
                <a:cs typeface="Arial"/>
              </a:rPr>
              <a:t>t</a:t>
            </a:r>
            <a:r>
              <a:rPr sz="2100" dirty="0">
                <a:latin typeface="Arial"/>
                <a:cs typeface="Arial"/>
              </a:rPr>
              <a:t>h</a:t>
            </a:r>
            <a:r>
              <a:rPr sz="2100" spc="44" dirty="0">
                <a:latin typeface="Times New Roman"/>
                <a:cs typeface="Times New Roman"/>
              </a:rPr>
              <a:t> </a:t>
            </a:r>
            <a:r>
              <a:rPr sz="2100" i="1" spc="-5" dirty="0">
                <a:latin typeface="Arial"/>
                <a:cs typeface="Arial"/>
              </a:rPr>
              <a:t>logi</a:t>
            </a:r>
            <a:r>
              <a:rPr sz="2100" i="1" spc="5" dirty="0">
                <a:latin typeface="Arial"/>
                <a:cs typeface="Arial"/>
              </a:rPr>
              <a:t>c</a:t>
            </a:r>
            <a:r>
              <a:rPr sz="2100" i="1" spc="-5" dirty="0">
                <a:latin typeface="Arial"/>
                <a:cs typeface="Arial"/>
              </a:rPr>
              <a:t>a</a:t>
            </a:r>
            <a:r>
              <a:rPr sz="2100" i="1" dirty="0">
                <a:latin typeface="Arial"/>
                <a:cs typeface="Arial"/>
              </a:rPr>
              <a:t>l</a:t>
            </a:r>
            <a:r>
              <a:rPr sz="2100" i="1" spc="21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add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-5" dirty="0">
                <a:latin typeface="Arial"/>
                <a:cs typeface="Arial"/>
              </a:rPr>
              <a:t>e</a:t>
            </a:r>
            <a:r>
              <a:rPr sz="2100" spc="5" dirty="0">
                <a:latin typeface="Arial"/>
                <a:cs typeface="Arial"/>
              </a:rPr>
              <a:t>ss</a:t>
            </a:r>
            <a:r>
              <a:rPr sz="2100" spc="-5" dirty="0">
                <a:latin typeface="Arial"/>
                <a:cs typeface="Arial"/>
              </a:rPr>
              <a:t>e</a:t>
            </a:r>
            <a:r>
              <a:rPr sz="2100" spc="5" dirty="0">
                <a:latin typeface="Arial"/>
                <a:cs typeface="Arial"/>
              </a:rPr>
              <a:t>s</a:t>
            </a:r>
            <a:r>
              <a:rPr sz="2100" dirty="0">
                <a:latin typeface="Arial"/>
                <a:cs typeface="Arial"/>
              </a:rPr>
              <a:t>;</a:t>
            </a:r>
            <a:r>
              <a:rPr sz="2100" spc="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i</a:t>
            </a:r>
            <a:r>
              <a:rPr sz="2100" dirty="0">
                <a:latin typeface="Arial"/>
                <a:cs typeface="Arial"/>
              </a:rPr>
              <a:t>t</a:t>
            </a:r>
            <a:r>
              <a:rPr sz="2100" spc="4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ne</a:t>
            </a:r>
            <a:r>
              <a:rPr sz="2100" spc="-21" dirty="0">
                <a:latin typeface="Arial"/>
                <a:cs typeface="Arial"/>
              </a:rPr>
              <a:t>v</a:t>
            </a:r>
            <a:r>
              <a:rPr sz="2100" spc="-5" dirty="0">
                <a:latin typeface="Arial"/>
                <a:cs typeface="Arial"/>
              </a:rPr>
              <a:t>e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44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Arial"/>
                <a:cs typeface="Arial"/>
              </a:rPr>
              <a:t>s</a:t>
            </a:r>
            <a:r>
              <a:rPr sz="2100" spc="-5" dirty="0">
                <a:latin typeface="Arial"/>
                <a:cs typeface="Arial"/>
              </a:rPr>
              <a:t>ee</a:t>
            </a:r>
            <a:r>
              <a:rPr sz="2100" dirty="0">
                <a:latin typeface="Arial"/>
                <a:cs typeface="Arial"/>
              </a:rPr>
              <a:t>s</a:t>
            </a:r>
            <a:r>
              <a:rPr sz="2100" spc="2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Arial"/>
                <a:cs typeface="Arial"/>
              </a:rPr>
              <a:t>t</a:t>
            </a:r>
            <a:r>
              <a:rPr sz="2100" spc="-5" dirty="0">
                <a:latin typeface="Arial"/>
                <a:cs typeface="Arial"/>
              </a:rPr>
              <a:t>h</a:t>
            </a:r>
            <a:r>
              <a:rPr sz="2100" dirty="0">
                <a:latin typeface="Arial"/>
                <a:cs typeface="Arial"/>
              </a:rPr>
              <a:t>e</a:t>
            </a:r>
            <a:r>
              <a:rPr sz="2100" spc="21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Arial"/>
                <a:cs typeface="Arial"/>
              </a:rPr>
              <a:t>r</a:t>
            </a:r>
            <a:r>
              <a:rPr sz="2100" i="1" spc="-5" dirty="0">
                <a:latin typeface="Arial"/>
                <a:cs typeface="Arial"/>
              </a:rPr>
              <a:t>ea</a:t>
            </a:r>
            <a:r>
              <a:rPr sz="2100" i="1" dirty="0">
                <a:latin typeface="Arial"/>
                <a:cs typeface="Arial"/>
              </a:rPr>
              <a:t>l</a:t>
            </a:r>
            <a:r>
              <a:rPr sz="2100" i="1" spc="3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ph</a:t>
            </a:r>
            <a:r>
              <a:rPr sz="2100" spc="-21" dirty="0">
                <a:latin typeface="Arial"/>
                <a:cs typeface="Arial"/>
              </a:rPr>
              <a:t>y</a:t>
            </a:r>
            <a:r>
              <a:rPr sz="2100" spc="5" dirty="0">
                <a:latin typeface="Arial"/>
                <a:cs typeface="Arial"/>
              </a:rPr>
              <a:t>s</a:t>
            </a:r>
            <a:r>
              <a:rPr sz="2100" spc="-5" dirty="0">
                <a:latin typeface="Arial"/>
                <a:cs typeface="Arial"/>
              </a:rPr>
              <a:t>i</a:t>
            </a:r>
            <a:r>
              <a:rPr sz="2100" spc="5" dirty="0">
                <a:latin typeface="Arial"/>
                <a:cs typeface="Arial"/>
              </a:rPr>
              <a:t>c</a:t>
            </a:r>
            <a:r>
              <a:rPr sz="2100" spc="-5" dirty="0">
                <a:latin typeface="Arial"/>
                <a:cs typeface="Arial"/>
              </a:rPr>
              <a:t>a</a:t>
            </a:r>
            <a:r>
              <a:rPr sz="2100" dirty="0">
                <a:latin typeface="Arial"/>
                <a:cs typeface="Arial"/>
              </a:rPr>
              <a:t>l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add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-5" dirty="0">
                <a:latin typeface="Arial"/>
                <a:cs typeface="Arial"/>
              </a:rPr>
              <a:t>e</a:t>
            </a:r>
            <a:r>
              <a:rPr sz="2100" spc="5" dirty="0">
                <a:latin typeface="Arial"/>
                <a:cs typeface="Arial"/>
              </a:rPr>
              <a:t>ss</a:t>
            </a:r>
            <a:r>
              <a:rPr sz="2100" spc="-5" dirty="0">
                <a:latin typeface="Arial"/>
                <a:cs typeface="Arial"/>
              </a:rPr>
              <a:t>e</a:t>
            </a:r>
            <a:r>
              <a:rPr sz="2100" dirty="0">
                <a:latin typeface="Arial"/>
                <a:cs typeface="Arial"/>
              </a:rPr>
              <a:t>s</a:t>
            </a:r>
          </a:p>
          <a:p>
            <a:pPr marL="838125" lvl="1" indent="-318106">
              <a:spcBef>
                <a:spcPts val="585"/>
              </a:spcBef>
              <a:buClr>
                <a:srgbClr val="CC6500"/>
              </a:buClr>
              <a:buSzPct val="78571"/>
              <a:buFont typeface="Wingdings"/>
              <a:buChar char=""/>
              <a:tabLst>
                <a:tab pos="838761" algn="l"/>
              </a:tabLst>
            </a:pPr>
            <a:r>
              <a:rPr sz="2100" spc="-5" dirty="0">
                <a:latin typeface="Arial"/>
                <a:cs typeface="Arial"/>
              </a:rPr>
              <a:t>E</a:t>
            </a:r>
            <a:r>
              <a:rPr sz="2100" spc="-21" dirty="0">
                <a:latin typeface="Arial"/>
                <a:cs typeface="Arial"/>
              </a:rPr>
              <a:t>x</a:t>
            </a:r>
            <a:r>
              <a:rPr sz="2100" spc="-5" dirty="0">
                <a:latin typeface="Arial"/>
                <a:cs typeface="Arial"/>
              </a:rPr>
              <a:t>e</a:t>
            </a:r>
            <a:r>
              <a:rPr sz="2100" spc="5" dirty="0">
                <a:latin typeface="Arial"/>
                <a:cs typeface="Arial"/>
              </a:rPr>
              <a:t>c</a:t>
            </a:r>
            <a:r>
              <a:rPr sz="2100" spc="-5" dirty="0">
                <a:latin typeface="Arial"/>
                <a:cs typeface="Arial"/>
              </a:rPr>
              <a:t>u</a:t>
            </a:r>
            <a:r>
              <a:rPr sz="2100" spc="5" dirty="0">
                <a:latin typeface="Arial"/>
                <a:cs typeface="Arial"/>
              </a:rPr>
              <a:t>t</a:t>
            </a:r>
            <a:r>
              <a:rPr sz="2100" spc="-5" dirty="0">
                <a:latin typeface="Arial"/>
                <a:cs typeface="Arial"/>
              </a:rPr>
              <a:t>ion</a:t>
            </a:r>
            <a:r>
              <a:rPr sz="2100" dirty="0">
                <a:latin typeface="Arial"/>
                <a:cs typeface="Arial"/>
              </a:rPr>
              <a:t>-</a:t>
            </a:r>
            <a:r>
              <a:rPr sz="2100" spc="5" dirty="0">
                <a:latin typeface="Arial"/>
                <a:cs typeface="Arial"/>
              </a:rPr>
              <a:t>t</a:t>
            </a:r>
            <a:r>
              <a:rPr sz="2100" spc="-5" dirty="0">
                <a:latin typeface="Arial"/>
                <a:cs typeface="Arial"/>
              </a:rPr>
              <a:t>i</a:t>
            </a:r>
            <a:r>
              <a:rPr sz="2100" spc="-10" dirty="0">
                <a:latin typeface="Arial"/>
                <a:cs typeface="Arial"/>
              </a:rPr>
              <a:t>m</a:t>
            </a:r>
            <a:r>
              <a:rPr sz="2100" dirty="0">
                <a:latin typeface="Arial"/>
                <a:cs typeface="Arial"/>
              </a:rPr>
              <a:t>e</a:t>
            </a:r>
            <a:r>
              <a:rPr sz="2100" spc="21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bindin</a:t>
            </a:r>
            <a:r>
              <a:rPr sz="2100" dirty="0">
                <a:latin typeface="Arial"/>
                <a:cs typeface="Arial"/>
              </a:rPr>
              <a:t>g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o</a:t>
            </a:r>
            <a:r>
              <a:rPr sz="2100" spc="5" dirty="0">
                <a:latin typeface="Arial"/>
                <a:cs typeface="Arial"/>
              </a:rPr>
              <a:t>cc</a:t>
            </a:r>
            <a:r>
              <a:rPr sz="2100" spc="-5" dirty="0">
                <a:latin typeface="Arial"/>
                <a:cs typeface="Arial"/>
              </a:rPr>
              <a:t>u</a:t>
            </a:r>
            <a:r>
              <a:rPr sz="2100" dirty="0">
                <a:latin typeface="Arial"/>
                <a:cs typeface="Arial"/>
              </a:rPr>
              <a:t>rs</a:t>
            </a:r>
            <a:r>
              <a:rPr sz="2100" spc="15" dirty="0">
                <a:latin typeface="Times New Roman"/>
                <a:cs typeface="Times New Roman"/>
              </a:rPr>
              <a:t> </a:t>
            </a:r>
            <a:r>
              <a:rPr sz="2100" spc="-21" dirty="0">
                <a:latin typeface="Arial"/>
                <a:cs typeface="Arial"/>
              </a:rPr>
              <a:t>w</a:t>
            </a:r>
            <a:r>
              <a:rPr sz="2100" spc="-5" dirty="0">
                <a:latin typeface="Arial"/>
                <a:cs typeface="Arial"/>
              </a:rPr>
              <a:t>he</a:t>
            </a:r>
            <a:r>
              <a:rPr sz="2100" dirty="0">
                <a:latin typeface="Arial"/>
                <a:cs typeface="Arial"/>
              </a:rPr>
              <a:t>n</a:t>
            </a:r>
            <a:r>
              <a:rPr sz="2100" spc="44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-5" dirty="0">
                <a:latin typeface="Arial"/>
                <a:cs typeface="Arial"/>
              </a:rPr>
              <a:t>e</a:t>
            </a:r>
            <a:r>
              <a:rPr sz="2100" spc="5" dirty="0">
                <a:latin typeface="Arial"/>
                <a:cs typeface="Arial"/>
              </a:rPr>
              <a:t>f</a:t>
            </a:r>
            <a:r>
              <a:rPr sz="2100" spc="-5" dirty="0">
                <a:latin typeface="Arial"/>
                <a:cs typeface="Arial"/>
              </a:rPr>
              <a:t>e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-5" dirty="0">
                <a:latin typeface="Arial"/>
                <a:cs typeface="Arial"/>
              </a:rPr>
              <a:t>en</a:t>
            </a:r>
            <a:r>
              <a:rPr sz="2100" spc="5" dirty="0">
                <a:latin typeface="Arial"/>
                <a:cs typeface="Arial"/>
              </a:rPr>
              <a:t>c</a:t>
            </a:r>
            <a:r>
              <a:rPr sz="2100" dirty="0">
                <a:latin typeface="Arial"/>
                <a:cs typeface="Arial"/>
              </a:rPr>
              <a:t>e</a:t>
            </a:r>
            <a:r>
              <a:rPr sz="2100" spc="21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i</a:t>
            </a:r>
            <a:r>
              <a:rPr sz="2100" dirty="0">
                <a:latin typeface="Arial"/>
                <a:cs typeface="Arial"/>
              </a:rPr>
              <a:t>s</a:t>
            </a:r>
            <a:r>
              <a:rPr sz="2100" spc="4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Arial"/>
                <a:cs typeface="Arial"/>
              </a:rPr>
              <a:t>m</a:t>
            </a:r>
            <a:r>
              <a:rPr sz="2100" spc="-5" dirty="0">
                <a:latin typeface="Arial"/>
                <a:cs typeface="Arial"/>
              </a:rPr>
              <a:t>a</a:t>
            </a:r>
            <a:r>
              <a:rPr sz="2100" dirty="0">
                <a:latin typeface="Arial"/>
                <a:cs typeface="Arial"/>
              </a:rPr>
              <a:t>de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Arial"/>
                <a:cs typeface="Arial"/>
              </a:rPr>
              <a:t>t</a:t>
            </a:r>
            <a:r>
              <a:rPr sz="2100" dirty="0">
                <a:latin typeface="Arial"/>
                <a:cs typeface="Arial"/>
              </a:rPr>
              <a:t>o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lo</a:t>
            </a:r>
            <a:r>
              <a:rPr sz="2100" spc="5" dirty="0">
                <a:latin typeface="Arial"/>
                <a:cs typeface="Arial"/>
              </a:rPr>
              <a:t>c</a:t>
            </a:r>
            <a:r>
              <a:rPr sz="2100" spc="-5" dirty="0">
                <a:latin typeface="Arial"/>
                <a:cs typeface="Arial"/>
              </a:rPr>
              <a:t>a</a:t>
            </a:r>
            <a:r>
              <a:rPr sz="2100" spc="5" dirty="0">
                <a:latin typeface="Arial"/>
                <a:cs typeface="Arial"/>
              </a:rPr>
              <a:t>t</a:t>
            </a:r>
            <a:r>
              <a:rPr sz="2100" spc="-5" dirty="0">
                <a:latin typeface="Arial"/>
                <a:cs typeface="Arial"/>
              </a:rPr>
              <a:t>io</a:t>
            </a:r>
            <a:r>
              <a:rPr sz="2100" dirty="0">
                <a:latin typeface="Arial"/>
                <a:cs typeface="Arial"/>
              </a:rPr>
              <a:t>n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i</a:t>
            </a:r>
            <a:r>
              <a:rPr sz="2100" dirty="0">
                <a:latin typeface="Arial"/>
                <a:cs typeface="Arial"/>
              </a:rPr>
              <a:t>n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spc="-10" dirty="0" smtClean="0">
                <a:latin typeface="Arial"/>
                <a:cs typeface="Arial"/>
              </a:rPr>
              <a:t>m</a:t>
            </a:r>
            <a:r>
              <a:rPr sz="2100" spc="-5" dirty="0" smtClean="0">
                <a:latin typeface="Arial"/>
                <a:cs typeface="Arial"/>
              </a:rPr>
              <a:t>e</a:t>
            </a:r>
            <a:r>
              <a:rPr sz="2100" spc="-10" dirty="0" smtClean="0">
                <a:latin typeface="Arial"/>
                <a:cs typeface="Arial"/>
              </a:rPr>
              <a:t>m</a:t>
            </a:r>
            <a:r>
              <a:rPr sz="2100" spc="-5" dirty="0" smtClean="0">
                <a:latin typeface="Arial"/>
                <a:cs typeface="Arial"/>
              </a:rPr>
              <a:t>o</a:t>
            </a:r>
            <a:r>
              <a:rPr sz="2100" dirty="0" smtClean="0">
                <a:latin typeface="Arial"/>
                <a:cs typeface="Arial"/>
              </a:rPr>
              <a:t>ry</a:t>
            </a:r>
            <a:endParaRPr sz="21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5204</TotalTime>
  <Words>2255</Words>
  <Application>Microsoft Office PowerPoint</Application>
  <PresentationFormat>Custom</PresentationFormat>
  <Paragraphs>275</Paragraphs>
  <Slides>38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5" baseType="lpstr">
      <vt:lpstr>MS PGothic</vt:lpstr>
      <vt:lpstr>MS PGothic</vt:lpstr>
      <vt:lpstr>Arial</vt:lpstr>
      <vt:lpstr>Calibri</vt:lpstr>
      <vt:lpstr>Courier New</vt:lpstr>
      <vt:lpstr>Helvetica</vt:lpstr>
      <vt:lpstr>Lucida Sans Unicode</vt:lpstr>
      <vt:lpstr>Monotype Sorts</vt:lpstr>
      <vt:lpstr>Symbol</vt:lpstr>
      <vt:lpstr>Tahoma</vt:lpstr>
      <vt:lpstr>Times New Roman</vt:lpstr>
      <vt:lpstr>Verdana</vt:lpstr>
      <vt:lpstr>Webdings</vt:lpstr>
      <vt:lpstr>Wingdings</vt:lpstr>
      <vt:lpstr>Wingdings 2</vt:lpstr>
      <vt:lpstr>Wingdings 3</vt:lpstr>
      <vt:lpstr>Concourse</vt:lpstr>
      <vt:lpstr>Memory Management Straetegies</vt:lpstr>
      <vt:lpstr>Background</vt:lpstr>
      <vt:lpstr>Base and Limit Registers</vt:lpstr>
      <vt:lpstr>Hardware Address Protection with Base and Limit Registers</vt:lpstr>
      <vt:lpstr>Address Binding</vt:lpstr>
      <vt:lpstr>Binding of Instructions and Data to Memory</vt:lpstr>
      <vt:lpstr>Multistep Processing of a User Program</vt:lpstr>
      <vt:lpstr>Logical vs. Physical Address Space</vt:lpstr>
      <vt:lpstr>Memory-Management Unit (MMU)</vt:lpstr>
      <vt:lpstr>PowerPoint Presentation</vt:lpstr>
      <vt:lpstr>Static &amp;Dynamic Linking</vt:lpstr>
      <vt:lpstr>Swapping [1/2]</vt:lpstr>
      <vt:lpstr>Swapping [2/2]</vt:lpstr>
      <vt:lpstr>Schematic View of Standard Swapping</vt:lpstr>
      <vt:lpstr>Context Switch Time including Swapping [1/2]</vt:lpstr>
      <vt:lpstr>Context Switch Time including Swapping [2/2]</vt:lpstr>
      <vt:lpstr>Swapping on Mobile Systems</vt:lpstr>
      <vt:lpstr>Contiguous Allocation</vt:lpstr>
      <vt:lpstr>Contiguous Allocation (Cont.)</vt:lpstr>
      <vt:lpstr>Hardware Support for Relocation and Limit Registers</vt:lpstr>
      <vt:lpstr>Multiple-partition allocation </vt:lpstr>
      <vt:lpstr>Dynamic Storage-Allocation Problem</vt:lpstr>
      <vt:lpstr>Fragmentation</vt:lpstr>
      <vt:lpstr>Fragmentation (Cont.)</vt:lpstr>
      <vt:lpstr>Paging</vt:lpstr>
      <vt:lpstr>Paging (Cont.)</vt:lpstr>
      <vt:lpstr>Address Translation Scheme</vt:lpstr>
      <vt:lpstr>Paging Hardware</vt:lpstr>
      <vt:lpstr>Paging Model of Logical and  Physical Memory</vt:lpstr>
      <vt:lpstr>Free Frames</vt:lpstr>
      <vt:lpstr>Implementation of Page Table</vt:lpstr>
      <vt:lpstr>Implementation of Page Table (Cont.)</vt:lpstr>
      <vt:lpstr>Paging Hardware With TLB</vt:lpstr>
      <vt:lpstr>Effective Access Time [1/2]</vt:lpstr>
      <vt:lpstr>Effective Access Time [2/2]</vt:lpstr>
      <vt:lpstr>Memory Protection</vt:lpstr>
      <vt:lpstr>Valid (v) or Invalid (i) Bit In A Page Table</vt:lpstr>
      <vt:lpstr>Shared Pages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nausheen</cp:lastModifiedBy>
  <cp:revision>261</cp:revision>
  <dcterms:created xsi:type="dcterms:W3CDTF">2017-09-10T11:48:05Z</dcterms:created>
  <dcterms:modified xsi:type="dcterms:W3CDTF">2021-04-27T08:37:20Z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2017-09-10T00:00:00Z</vt:filetime>
  </property>
  <property fmtid="{D5CDD505-2E9C-101B-9397-08002B2CF9AE}" pid="3" name="LastSaved">
    <vt:filetime>2017-09-10T00:00:00Z</vt:filetime>
  </property>
</Properties>
</file>