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60" r:id="rId1"/>
  </p:sldMasterIdLst>
  <p:notesMasterIdLst>
    <p:notesMasterId r:id="rId37"/>
  </p:notesMasterIdLst>
  <p:handoutMasterIdLst>
    <p:handoutMasterId r:id="rId38"/>
  </p:handoutMasterIdLst>
  <p:sldIdLst>
    <p:sldId id="391" r:id="rId2"/>
    <p:sldId id="392" r:id="rId3"/>
    <p:sldId id="393" r:id="rId4"/>
    <p:sldId id="382" r:id="rId5"/>
    <p:sldId id="378" r:id="rId6"/>
    <p:sldId id="354" r:id="rId7"/>
    <p:sldId id="383" r:id="rId8"/>
    <p:sldId id="352" r:id="rId9"/>
    <p:sldId id="276" r:id="rId10"/>
    <p:sldId id="379" r:id="rId11"/>
    <p:sldId id="277" r:id="rId12"/>
    <p:sldId id="380" r:id="rId13"/>
    <p:sldId id="278" r:id="rId14"/>
    <p:sldId id="384" r:id="rId15"/>
    <p:sldId id="323" r:id="rId16"/>
    <p:sldId id="482" r:id="rId17"/>
    <p:sldId id="400" r:id="rId18"/>
    <p:sldId id="386" r:id="rId19"/>
    <p:sldId id="325" r:id="rId20"/>
    <p:sldId id="370" r:id="rId21"/>
    <p:sldId id="371" r:id="rId22"/>
    <p:sldId id="368" r:id="rId23"/>
    <p:sldId id="472" r:id="rId24"/>
    <p:sldId id="330" r:id="rId25"/>
    <p:sldId id="283" r:id="rId26"/>
    <p:sldId id="331" r:id="rId27"/>
    <p:sldId id="284" r:id="rId28"/>
    <p:sldId id="396" r:id="rId29"/>
    <p:sldId id="468" r:id="rId30"/>
    <p:sldId id="469" r:id="rId31"/>
    <p:sldId id="470" r:id="rId32"/>
    <p:sldId id="285" r:id="rId33"/>
    <p:sldId id="397" r:id="rId34"/>
    <p:sldId id="288" r:id="rId35"/>
    <p:sldId id="399" r:id="rId36"/>
  </p:sldIdLst>
  <p:sldSz cx="13716000" cy="9144000"/>
  <p:notesSz cx="6997700" cy="92837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ＭＳ Ｐゴシック" pitchFamily="34" charset="-128"/>
        <a:cs typeface="+mn-cs"/>
      </a:defRPr>
    </a:lvl1pPr>
    <a:lvl2pPr marL="652463" indent="-195263" algn="l" rtl="0" eaLnBrk="0" fontAlgn="base" hangingPunct="0">
      <a:spcBef>
        <a:spcPct val="0"/>
      </a:spcBef>
      <a:spcAft>
        <a:spcPct val="0"/>
      </a:spcAft>
      <a:defRPr kern="1200">
        <a:solidFill>
          <a:schemeClr val="tx1"/>
        </a:solidFill>
        <a:latin typeface="Verdana" pitchFamily="34" charset="0"/>
        <a:ea typeface="ＭＳ Ｐゴシック" pitchFamily="34" charset="-128"/>
        <a:cs typeface="+mn-cs"/>
      </a:defRPr>
    </a:lvl2pPr>
    <a:lvl3pPr marL="1304925" indent="-390525" algn="l" rtl="0" eaLnBrk="0" fontAlgn="base" hangingPunct="0">
      <a:spcBef>
        <a:spcPct val="0"/>
      </a:spcBef>
      <a:spcAft>
        <a:spcPct val="0"/>
      </a:spcAft>
      <a:defRPr kern="1200">
        <a:solidFill>
          <a:schemeClr val="tx1"/>
        </a:solidFill>
        <a:latin typeface="Verdana" pitchFamily="34" charset="0"/>
        <a:ea typeface="ＭＳ Ｐゴシック" pitchFamily="34" charset="-128"/>
        <a:cs typeface="+mn-cs"/>
      </a:defRPr>
    </a:lvl3pPr>
    <a:lvl4pPr marL="1958975" indent="-587375" algn="l" rtl="0" eaLnBrk="0" fontAlgn="base" hangingPunct="0">
      <a:spcBef>
        <a:spcPct val="0"/>
      </a:spcBef>
      <a:spcAft>
        <a:spcPct val="0"/>
      </a:spcAft>
      <a:defRPr kern="1200">
        <a:solidFill>
          <a:schemeClr val="tx1"/>
        </a:solidFill>
        <a:latin typeface="Verdana" pitchFamily="34" charset="0"/>
        <a:ea typeface="ＭＳ Ｐゴシック" pitchFamily="34" charset="-128"/>
        <a:cs typeface="+mn-cs"/>
      </a:defRPr>
    </a:lvl4pPr>
    <a:lvl5pPr marL="2611438" indent="-782638" algn="l" rtl="0" eaLnBrk="0" fontAlgn="base" hangingPunct="0">
      <a:spcBef>
        <a:spcPct val="0"/>
      </a:spcBef>
      <a:spcAft>
        <a:spcPct val="0"/>
      </a:spcAft>
      <a:defRPr kern="1200">
        <a:solidFill>
          <a:schemeClr val="tx1"/>
        </a:solidFill>
        <a:latin typeface="Verdana" pitchFamily="34" charset="0"/>
        <a:ea typeface="ＭＳ Ｐゴシック" pitchFamily="34" charset="-128"/>
        <a:cs typeface="+mn-cs"/>
      </a:defRPr>
    </a:lvl5pPr>
    <a:lvl6pPr marL="2286000" algn="l" defTabSz="914400" rtl="0" eaLnBrk="1" latinLnBrk="0" hangingPunct="1">
      <a:defRPr kern="1200">
        <a:solidFill>
          <a:schemeClr val="tx1"/>
        </a:solidFill>
        <a:latin typeface="Verdana" pitchFamily="34" charset="0"/>
        <a:ea typeface="ＭＳ Ｐゴシック" pitchFamily="34" charset="-128"/>
        <a:cs typeface="+mn-cs"/>
      </a:defRPr>
    </a:lvl6pPr>
    <a:lvl7pPr marL="2743200" algn="l" defTabSz="914400" rtl="0" eaLnBrk="1" latinLnBrk="0" hangingPunct="1">
      <a:defRPr kern="1200">
        <a:solidFill>
          <a:schemeClr val="tx1"/>
        </a:solidFill>
        <a:latin typeface="Verdana" pitchFamily="34" charset="0"/>
        <a:ea typeface="ＭＳ Ｐゴシック" pitchFamily="34" charset="-128"/>
        <a:cs typeface="+mn-cs"/>
      </a:defRPr>
    </a:lvl7pPr>
    <a:lvl8pPr marL="3200400" algn="l" defTabSz="914400" rtl="0" eaLnBrk="1" latinLnBrk="0" hangingPunct="1">
      <a:defRPr kern="1200">
        <a:solidFill>
          <a:schemeClr val="tx1"/>
        </a:solidFill>
        <a:latin typeface="Verdana" pitchFamily="34" charset="0"/>
        <a:ea typeface="ＭＳ Ｐゴシック" pitchFamily="34" charset="-128"/>
        <a:cs typeface="+mn-cs"/>
      </a:defRPr>
    </a:lvl8pPr>
    <a:lvl9pPr marL="3657600" algn="l" defTabSz="914400" rtl="0" eaLnBrk="1" latinLnBrk="0" hangingPunct="1">
      <a:defRPr kern="1200">
        <a:solidFill>
          <a:schemeClr val="tx1"/>
        </a:solidFill>
        <a:latin typeface="Verdana" pitchFamily="34" charset="0"/>
        <a:ea typeface="ＭＳ Ｐゴシック" pitchFamily="34" charset="-128"/>
        <a:cs typeface="+mn-cs"/>
      </a:defRPr>
    </a:lvl9pPr>
  </p:defaultTextStyle>
  <p:extLst>
    <p:ext uri="{521415D9-36F7-43E2-AB2F-B90AF26B5E84}">
      <p14:sectionLst xmlns:p14="http://schemas.microsoft.com/office/powerpoint/2010/main">
        <p14:section name="Default Section" id="{C06A1E51-52DD-44FC-9E1D-8B93B161938E}">
          <p14:sldIdLst>
            <p14:sldId id="391"/>
            <p14:sldId id="392"/>
            <p14:sldId id="393"/>
            <p14:sldId id="382"/>
            <p14:sldId id="378"/>
            <p14:sldId id="354"/>
            <p14:sldId id="383"/>
            <p14:sldId id="352"/>
            <p14:sldId id="276"/>
            <p14:sldId id="379"/>
            <p14:sldId id="277"/>
            <p14:sldId id="380"/>
            <p14:sldId id="278"/>
            <p14:sldId id="384"/>
            <p14:sldId id="323"/>
            <p14:sldId id="482"/>
            <p14:sldId id="400"/>
            <p14:sldId id="386"/>
            <p14:sldId id="325"/>
            <p14:sldId id="370"/>
            <p14:sldId id="371"/>
            <p14:sldId id="368"/>
            <p14:sldId id="472"/>
            <p14:sldId id="330"/>
            <p14:sldId id="283"/>
            <p14:sldId id="331"/>
            <p14:sldId id="284"/>
            <p14:sldId id="396"/>
            <p14:sldId id="468"/>
            <p14:sldId id="469"/>
            <p14:sldId id="470"/>
            <p14:sldId id="285"/>
            <p14:sldId id="397"/>
          </p14:sldIdLst>
        </p14:section>
        <p14:section name="Untitled Section" id="{73497CDD-5D25-4452-B228-EEF57E663F5D}">
          <p14:sldIdLst>
            <p14:sldId id="288"/>
            <p14:sldId id="399"/>
          </p14:sldIdLst>
        </p14:section>
      </p14:sectionLst>
    </p:ext>
    <p:ext uri="{EFAFB233-063F-42B5-8137-9DF3F51BA10A}">
      <p15:sldGuideLst xmlns:p15="http://schemas.microsoft.com/office/powerpoint/2012/main">
        <p15:guide id="1" orient="horz" pos="1528">
          <p15:clr>
            <a:srgbClr val="A4A3A4"/>
          </p15:clr>
        </p15:guide>
        <p15:guide id="2" pos="1964">
          <p15:clr>
            <a:srgbClr val="A4A3A4"/>
          </p15:clr>
        </p15:guide>
      </p15:sldGuideLst>
    </p:ext>
    <p:ext uri="{2D200454-40CA-4A62-9FC3-DE9A4176ACB9}">
      <p15:notesGuideLst xmlns:p15="http://schemas.microsoft.com/office/powerpoint/2012/main">
        <p15:guide id="1" orient="horz" pos="2924">
          <p15:clr>
            <a:srgbClr val="A4A3A4"/>
          </p15:clr>
        </p15:guide>
        <p15:guide id="2" pos="22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663300"/>
    <a:srgbClr val="FF0000"/>
    <a:srgbClr val="0000CC"/>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snapToGrid="0">
      <p:cViewPr varScale="1">
        <p:scale>
          <a:sx n="53" d="100"/>
          <a:sy n="53" d="100"/>
        </p:scale>
        <p:origin x="1098" y="42"/>
      </p:cViewPr>
      <p:guideLst>
        <p:guide orient="horz" pos="1528"/>
        <p:guide pos="196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644"/>
    </p:cViewPr>
  </p:sorterViewPr>
  <p:notesViewPr>
    <p:cSldViewPr snapToGrid="0">
      <p:cViewPr varScale="1">
        <p:scale>
          <a:sx n="55" d="100"/>
          <a:sy n="55" d="100"/>
        </p:scale>
        <p:origin x="-2880" y="-90"/>
      </p:cViewPr>
      <p:guideLst>
        <p:guide orient="horz" pos="2924"/>
        <p:guide pos="22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6434" name="Rectangle 2"/>
          <p:cNvSpPr>
            <a:spLocks noGrp="1" noChangeArrowheads="1"/>
          </p:cNvSpPr>
          <p:nvPr>
            <p:ph type="hdr" sz="quarter"/>
          </p:nvPr>
        </p:nvSpPr>
        <p:spPr bwMode="auto">
          <a:xfrm>
            <a:off x="0" y="0"/>
            <a:ext cx="3067050" cy="441325"/>
          </a:xfrm>
          <a:prstGeom prst="rect">
            <a:avLst/>
          </a:prstGeom>
          <a:noFill/>
          <a:ln w="9525">
            <a:noFill/>
            <a:miter lim="800000"/>
            <a:headEnd/>
            <a:tailEnd/>
          </a:ln>
        </p:spPr>
        <p:txBody>
          <a:bodyPr vert="horz" wrap="none" lIns="88134" tIns="44067" rIns="88134" bIns="44067" numCol="1" anchor="ctr" anchorCtr="0" compatLnSpc="1">
            <a:prstTxWarp prst="textNoShape">
              <a:avLst/>
            </a:prstTxWarp>
          </a:bodyPr>
          <a:lstStyle>
            <a:lvl1pPr defTabSz="881063">
              <a:defRPr sz="1200">
                <a:latin typeface="Helvetica" charset="0"/>
                <a:ea typeface="ＭＳ Ｐゴシック" charset="-128"/>
                <a:cs typeface="ＭＳ Ｐゴシック" charset="-128"/>
              </a:defRPr>
            </a:lvl1pPr>
          </a:lstStyle>
          <a:p>
            <a:pPr>
              <a:defRPr/>
            </a:pPr>
            <a:endParaRPr lang="en-US"/>
          </a:p>
        </p:txBody>
      </p:sp>
      <p:sp>
        <p:nvSpPr>
          <p:cNvPr id="146435" name="Rectangle 3"/>
          <p:cNvSpPr>
            <a:spLocks noGrp="1" noChangeArrowheads="1"/>
          </p:cNvSpPr>
          <p:nvPr>
            <p:ph type="dt" sz="quarter" idx="1"/>
          </p:nvPr>
        </p:nvSpPr>
        <p:spPr bwMode="auto">
          <a:xfrm>
            <a:off x="3943350" y="0"/>
            <a:ext cx="3067050" cy="441325"/>
          </a:xfrm>
          <a:prstGeom prst="rect">
            <a:avLst/>
          </a:prstGeom>
          <a:noFill/>
          <a:ln w="9525">
            <a:noFill/>
            <a:miter lim="800000"/>
            <a:headEnd/>
            <a:tailEnd/>
          </a:ln>
        </p:spPr>
        <p:txBody>
          <a:bodyPr vert="horz" wrap="none" lIns="88134" tIns="44067" rIns="88134" bIns="44067" numCol="1" anchor="ctr" anchorCtr="0" compatLnSpc="1">
            <a:prstTxWarp prst="textNoShape">
              <a:avLst/>
            </a:prstTxWarp>
          </a:bodyPr>
          <a:lstStyle>
            <a:lvl1pPr algn="r" defTabSz="881063">
              <a:defRPr sz="1200">
                <a:latin typeface="Helvetica" charset="0"/>
                <a:ea typeface="ＭＳ Ｐゴシック" charset="-128"/>
                <a:cs typeface="ＭＳ Ｐゴシック" charset="-128"/>
              </a:defRPr>
            </a:lvl1pPr>
          </a:lstStyle>
          <a:p>
            <a:pPr>
              <a:defRPr/>
            </a:pPr>
            <a:endParaRPr lang="en-US"/>
          </a:p>
        </p:txBody>
      </p:sp>
      <p:sp>
        <p:nvSpPr>
          <p:cNvPr id="146436" name="Rectangle 4"/>
          <p:cNvSpPr>
            <a:spLocks noGrp="1" noChangeArrowheads="1"/>
          </p:cNvSpPr>
          <p:nvPr>
            <p:ph type="ftr" sz="quarter" idx="2"/>
          </p:nvPr>
        </p:nvSpPr>
        <p:spPr bwMode="auto">
          <a:xfrm>
            <a:off x="0" y="8853488"/>
            <a:ext cx="3067050" cy="442912"/>
          </a:xfrm>
          <a:prstGeom prst="rect">
            <a:avLst/>
          </a:prstGeom>
          <a:noFill/>
          <a:ln w="9525">
            <a:noFill/>
            <a:miter lim="800000"/>
            <a:headEnd/>
            <a:tailEnd/>
          </a:ln>
        </p:spPr>
        <p:txBody>
          <a:bodyPr vert="horz" wrap="none" lIns="88134" tIns="44067" rIns="88134" bIns="44067" numCol="1" anchor="b" anchorCtr="0" compatLnSpc="1">
            <a:prstTxWarp prst="textNoShape">
              <a:avLst/>
            </a:prstTxWarp>
          </a:bodyPr>
          <a:lstStyle>
            <a:lvl1pPr defTabSz="881063">
              <a:defRPr sz="1200">
                <a:latin typeface="Helvetica" charset="0"/>
                <a:ea typeface="ＭＳ Ｐゴシック" charset="-128"/>
                <a:cs typeface="ＭＳ Ｐゴシック" charset="-128"/>
              </a:defRPr>
            </a:lvl1pPr>
          </a:lstStyle>
          <a:p>
            <a:pPr>
              <a:defRPr/>
            </a:pPr>
            <a:endParaRPr lang="en-US"/>
          </a:p>
        </p:txBody>
      </p:sp>
      <p:sp>
        <p:nvSpPr>
          <p:cNvPr id="146437" name="Rectangle 5"/>
          <p:cNvSpPr>
            <a:spLocks noGrp="1" noChangeArrowheads="1"/>
          </p:cNvSpPr>
          <p:nvPr>
            <p:ph type="sldNum" sz="quarter" idx="3"/>
          </p:nvPr>
        </p:nvSpPr>
        <p:spPr bwMode="auto">
          <a:xfrm>
            <a:off x="3943350" y="8853488"/>
            <a:ext cx="3067050" cy="442912"/>
          </a:xfrm>
          <a:prstGeom prst="rect">
            <a:avLst/>
          </a:prstGeom>
          <a:noFill/>
          <a:ln w="9525">
            <a:noFill/>
            <a:miter lim="800000"/>
            <a:headEnd/>
            <a:tailEnd/>
          </a:ln>
        </p:spPr>
        <p:txBody>
          <a:bodyPr vert="horz" wrap="none" lIns="88134" tIns="44067" rIns="88134" bIns="44067" numCol="1" anchor="b" anchorCtr="0" compatLnSpc="1">
            <a:prstTxWarp prst="textNoShape">
              <a:avLst/>
            </a:prstTxWarp>
          </a:bodyPr>
          <a:lstStyle>
            <a:lvl1pPr algn="r" defTabSz="881063">
              <a:defRPr sz="1200">
                <a:latin typeface="Helvetica" charset="0"/>
                <a:ea typeface="ＭＳ Ｐゴシック" charset="-128"/>
              </a:defRPr>
            </a:lvl1pPr>
          </a:lstStyle>
          <a:p>
            <a:pPr>
              <a:defRPr/>
            </a:pPr>
            <a:fld id="{49A4BE98-8A10-414A-AC5D-A44DE6DEBDD7}" type="slidenum">
              <a:rPr lang="en-US"/>
              <a:pPr>
                <a:defRPr/>
              </a:pPr>
              <a:t>‹#›</a:t>
            </a:fld>
            <a:endParaRPr lang="en-US"/>
          </a:p>
        </p:txBody>
      </p:sp>
    </p:spTree>
    <p:extLst>
      <p:ext uri="{BB962C8B-B14F-4D97-AF65-F5344CB8AC3E}">
        <p14:creationId xmlns:p14="http://schemas.microsoft.com/office/powerpoint/2010/main" val="2664213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0538"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defTabSz="930275">
              <a:defRPr sz="1300">
                <a:latin typeface="Times New Roman" charset="0"/>
                <a:ea typeface="ＭＳ Ｐゴシック" charset="-128"/>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3967163" y="0"/>
            <a:ext cx="3030537"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algn="r" defTabSz="930275">
              <a:defRPr sz="1300">
                <a:latin typeface="Times New Roman" charset="0"/>
                <a:ea typeface="ＭＳ Ｐゴシック" charset="-128"/>
                <a:cs typeface="ＭＳ Ｐゴシック" charset="-128"/>
              </a:defRPr>
            </a:lvl1pPr>
          </a:lstStyle>
          <a:p>
            <a:pPr>
              <a:defRPr/>
            </a:pPr>
            <a:endParaRPr lang="en-US"/>
          </a:p>
        </p:txBody>
      </p:sp>
      <p:sp>
        <p:nvSpPr>
          <p:cNvPr id="82948" name="Rectangle 4"/>
          <p:cNvSpPr>
            <a:spLocks noGrp="1" noRot="1" noChangeAspect="1" noChangeArrowheads="1" noTextEdit="1"/>
          </p:cNvSpPr>
          <p:nvPr>
            <p:ph type="sldImg" idx="2"/>
          </p:nvPr>
        </p:nvSpPr>
        <p:spPr bwMode="auto">
          <a:xfrm>
            <a:off x="889000" y="696913"/>
            <a:ext cx="521970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20150"/>
            <a:ext cx="3030538"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defTabSz="930275">
              <a:defRPr sz="1300">
                <a:latin typeface="Times New Roman" charset="0"/>
                <a:ea typeface="ＭＳ Ｐゴシック" charset="-128"/>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3967163" y="8820150"/>
            <a:ext cx="3030537"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algn="r" defTabSz="930275">
              <a:defRPr sz="1300">
                <a:latin typeface="Times New Roman" charset="0"/>
                <a:ea typeface="ＭＳ Ｐゴシック" charset="-128"/>
              </a:defRPr>
            </a:lvl1pPr>
          </a:lstStyle>
          <a:p>
            <a:pPr>
              <a:defRPr/>
            </a:pPr>
            <a:fld id="{32725BCA-87CF-433B-B19C-7A231494D1A7}" type="slidenum">
              <a:rPr lang="en-US"/>
              <a:pPr>
                <a:defRPr/>
              </a:pPr>
              <a:t>‹#›</a:t>
            </a:fld>
            <a:endParaRPr lang="en-US"/>
          </a:p>
        </p:txBody>
      </p:sp>
    </p:spTree>
    <p:extLst>
      <p:ext uri="{BB962C8B-B14F-4D97-AF65-F5344CB8AC3E}">
        <p14:creationId xmlns:p14="http://schemas.microsoft.com/office/powerpoint/2010/main" val="3866722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700" kern="1200">
        <a:solidFill>
          <a:schemeClr val="tx1"/>
        </a:solidFill>
        <a:latin typeface="Times New Roman" charset="0"/>
        <a:ea typeface="ＭＳ Ｐゴシック" charset="-128"/>
        <a:cs typeface="ＭＳ Ｐゴシック" charset="-128"/>
      </a:defRPr>
    </a:lvl1pPr>
    <a:lvl2pPr marL="652463"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2pPr>
    <a:lvl3pPr marL="1304925"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3pPr>
    <a:lvl4pPr marL="1958975"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4pPr>
    <a:lvl5pPr marL="2611438"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5pPr>
    <a:lvl6pPr marL="3265551" algn="l" defTabSz="653110" rtl="0" eaLnBrk="1" latinLnBrk="0" hangingPunct="1">
      <a:defRPr sz="1700" kern="1200">
        <a:solidFill>
          <a:schemeClr val="tx1"/>
        </a:solidFill>
        <a:latin typeface="+mn-lt"/>
        <a:ea typeface="+mn-ea"/>
        <a:cs typeface="+mn-cs"/>
      </a:defRPr>
    </a:lvl6pPr>
    <a:lvl7pPr marL="3918661" algn="l" defTabSz="653110" rtl="0" eaLnBrk="1" latinLnBrk="0" hangingPunct="1">
      <a:defRPr sz="1700" kern="1200">
        <a:solidFill>
          <a:schemeClr val="tx1"/>
        </a:solidFill>
        <a:latin typeface="+mn-lt"/>
        <a:ea typeface="+mn-ea"/>
        <a:cs typeface="+mn-cs"/>
      </a:defRPr>
    </a:lvl7pPr>
    <a:lvl8pPr marL="4571771" algn="l" defTabSz="653110" rtl="0" eaLnBrk="1" latinLnBrk="0" hangingPunct="1">
      <a:defRPr sz="1700" kern="1200">
        <a:solidFill>
          <a:schemeClr val="tx1"/>
        </a:solidFill>
        <a:latin typeface="+mn-lt"/>
        <a:ea typeface="+mn-ea"/>
        <a:cs typeface="+mn-cs"/>
      </a:defRPr>
    </a:lvl8pPr>
    <a:lvl9pPr marL="5224882" algn="l" defTabSz="65311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C3DD4594-3D21-4A9B-A7F0-D71D9CF3CDEA}" type="slidenum">
              <a:rPr lang="en-US" smtClean="0">
                <a:latin typeface="Times New Roman" pitchFamily="18" charset="0"/>
              </a:rPr>
              <a:pPr/>
              <a:t>4</a:t>
            </a:fld>
            <a:endParaRPr lang="en-US" smtClean="0">
              <a:latin typeface="Times New Roman" pitchFamily="18"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937349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5B921EED-6BD7-4DE4-BB66-2E30D8C68820}" type="slidenum">
              <a:rPr lang="en-US" smtClean="0">
                <a:latin typeface="Times New Roman" pitchFamily="18" charset="0"/>
              </a:rPr>
              <a:pPr/>
              <a:t>15</a:t>
            </a:fld>
            <a:endParaRPr lang="en-US" smtClean="0">
              <a:latin typeface="Times New Roman" pitchFamily="18"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536588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7AD89335-49D2-4ED3-B3CD-F73C39A99CBD}" type="slidenum">
              <a:rPr lang="en-US" smtClean="0">
                <a:latin typeface="Times New Roman" pitchFamily="18" charset="0"/>
              </a:rPr>
              <a:pPr/>
              <a:t>16</a:t>
            </a:fld>
            <a:endParaRPr lang="en-US" smtClean="0">
              <a:latin typeface="Times New Roman" pitchFamily="18"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198048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63F0F5C0-CD49-4659-A04D-7977EB169D98}" type="slidenum">
              <a:rPr lang="en-US" smtClean="0">
                <a:latin typeface="Times New Roman" pitchFamily="18" charset="0"/>
              </a:rPr>
              <a:pPr/>
              <a:t>19</a:t>
            </a:fld>
            <a:endParaRPr lang="en-US" smtClean="0">
              <a:latin typeface="Times New Roman" pitchFamily="18"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132002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155C0FA8-3FB8-498C-94B1-A7007D2B311F}" type="slidenum">
              <a:rPr lang="en-US" smtClean="0">
                <a:latin typeface="Times New Roman" pitchFamily="18" charset="0"/>
              </a:rPr>
              <a:pPr/>
              <a:t>20</a:t>
            </a:fld>
            <a:endParaRPr lang="en-US" smtClean="0">
              <a:latin typeface="Times New Roman" pitchFamily="18"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7449748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4BA0FD79-E1BC-49FF-84A1-A050CBF06132}" type="slidenum">
              <a:rPr lang="en-US" smtClean="0">
                <a:latin typeface="Times New Roman" pitchFamily="18" charset="0"/>
              </a:rPr>
              <a:pPr/>
              <a:t>21</a:t>
            </a:fld>
            <a:endParaRPr lang="en-US" smtClean="0">
              <a:latin typeface="Times New Roman"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053273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0E888B6F-33D8-4106-8A0E-E5FFF8522582}" type="slidenum">
              <a:rPr lang="en-US" smtClean="0">
                <a:latin typeface="Times New Roman" pitchFamily="18" charset="0"/>
              </a:rPr>
              <a:pPr/>
              <a:t>22</a:t>
            </a:fld>
            <a:endParaRPr lang="en-US" smtClean="0">
              <a:latin typeface="Times New Roman" pitchFamily="18"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9730539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xmlns="" id="{BEDA1708-FBD0-46B6-B6E0-9DACFC6E82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1FD1554-F607-4188-A668-41EC0D745C1C}" type="slidenum">
              <a:rPr lang="en-US" altLang="en-US">
                <a:latin typeface="Times New Roman" panose="02020603050405020304" pitchFamily="18" charset="0"/>
              </a:rPr>
              <a:pPr/>
              <a:t>23</a:t>
            </a:fld>
            <a:endParaRPr lang="en-US" altLang="en-US">
              <a:latin typeface="Times New Roman" panose="02020603050405020304" pitchFamily="18" charset="0"/>
            </a:endParaRPr>
          </a:p>
        </p:txBody>
      </p:sp>
      <p:sp>
        <p:nvSpPr>
          <p:cNvPr id="117763" name="Rectangle 2">
            <a:extLst>
              <a:ext uri="{FF2B5EF4-FFF2-40B4-BE49-F238E27FC236}">
                <a16:creationId xmlns:a16="http://schemas.microsoft.com/office/drawing/2014/main" xmlns="" id="{360FA1B4-6A09-4A5E-8B97-24767F39BC02}"/>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xmlns="" id="{F52D03A7-D598-4B7B-B4F2-C1353D7B2B7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159667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0C8710F3-A151-4DBE-942C-DB84F4CD7466}" type="slidenum">
              <a:rPr lang="en-US" smtClean="0">
                <a:latin typeface="Times New Roman" pitchFamily="18" charset="0"/>
              </a:rPr>
              <a:pPr/>
              <a:t>24</a:t>
            </a:fld>
            <a:endParaRPr lang="en-US" smtClean="0">
              <a:latin typeface="Times New Roman" pitchFamily="18"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8749728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7203F787-56D9-4008-9818-19E4447B6BBD}" type="slidenum">
              <a:rPr lang="en-US" smtClean="0">
                <a:latin typeface="Times New Roman" pitchFamily="18" charset="0"/>
              </a:rPr>
              <a:pPr/>
              <a:t>25</a:t>
            </a:fld>
            <a:endParaRPr lang="en-US" smtClean="0">
              <a:latin typeface="Times New Roman" pitchFamily="18"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8720765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2CAC810A-17C8-4343-9EC1-A62C34DF7ECD}" type="slidenum">
              <a:rPr lang="en-US" smtClean="0">
                <a:latin typeface="Times New Roman" pitchFamily="18" charset="0"/>
              </a:rPr>
              <a:pPr/>
              <a:t>26</a:t>
            </a:fld>
            <a:endParaRPr lang="en-US" smtClean="0">
              <a:latin typeface="Times New Roman" pitchFamily="18"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290566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5B1D2E36-C6B8-4FEB-8B11-AB3F81243015}" type="slidenum">
              <a:rPr lang="en-US" smtClean="0">
                <a:latin typeface="Times New Roman" pitchFamily="18" charset="0"/>
              </a:rPr>
              <a:pPr/>
              <a:t>5</a:t>
            </a:fld>
            <a:endParaRPr lang="en-US" smtClean="0">
              <a:latin typeface="Times New Roman"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0780091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7DE6BE5A-8B38-4E45-92C0-6155737C03B1}" type="slidenum">
              <a:rPr lang="en-US" smtClean="0">
                <a:latin typeface="Times New Roman" pitchFamily="18" charset="0"/>
              </a:rPr>
              <a:pPr/>
              <a:t>27</a:t>
            </a:fld>
            <a:endParaRPr lang="en-US" smtClean="0">
              <a:latin typeface="Times New Roman" pitchFamily="18"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8208503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9B150B12-36BB-4709-97CE-A55579B9FC3E}" type="slidenum">
              <a:rPr lang="en-US" smtClean="0">
                <a:latin typeface="Times New Roman" pitchFamily="18" charset="0"/>
              </a:rPr>
              <a:pPr/>
              <a:t>29</a:t>
            </a:fld>
            <a:endParaRPr lang="en-US" smtClean="0">
              <a:latin typeface="Times New Roman"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0714790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6168D37C-727D-41A4-89D6-09F056962B66}" type="slidenum">
              <a:rPr lang="en-US" smtClean="0">
                <a:latin typeface="Times New Roman" pitchFamily="18" charset="0"/>
              </a:rPr>
              <a:pPr/>
              <a:t>30</a:t>
            </a:fld>
            <a:endParaRPr lang="en-US" smtClean="0">
              <a:latin typeface="Times New Roman" pitchFamily="18"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594984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016AD0D6-5617-4CF0-BD54-2721E12CF474}" type="slidenum">
              <a:rPr lang="en-US" smtClean="0">
                <a:latin typeface="Times New Roman" pitchFamily="18" charset="0"/>
              </a:rPr>
              <a:pPr/>
              <a:t>32</a:t>
            </a:fld>
            <a:endParaRPr lang="en-US" smtClean="0">
              <a:latin typeface="Times New Roman" pitchFamily="18"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9979905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EB65512A-3E76-48B7-B236-8E3552091763}" type="slidenum">
              <a:rPr lang="en-US" smtClean="0">
                <a:latin typeface="Times New Roman" pitchFamily="18" charset="0"/>
              </a:rPr>
              <a:pPr/>
              <a:t>34</a:t>
            </a:fld>
            <a:endParaRPr lang="en-US" smtClean="0">
              <a:latin typeface="Times New Roman" pitchFamily="18"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279541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AB1D7F2C-D1B6-4A60-A917-10C127D526E9}" type="slidenum">
              <a:rPr lang="en-US" smtClean="0">
                <a:latin typeface="Times New Roman" pitchFamily="18" charset="0"/>
              </a:rPr>
              <a:pPr/>
              <a:t>6</a:t>
            </a:fld>
            <a:endParaRPr lang="en-US" smtClean="0">
              <a:latin typeface="Times New Roman"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194189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99DC6EA5-973D-456E-9D24-81C635BC5702}" type="slidenum">
              <a:rPr lang="en-US" smtClean="0">
                <a:latin typeface="Times New Roman" pitchFamily="18" charset="0"/>
              </a:rPr>
              <a:pPr/>
              <a:t>8</a:t>
            </a:fld>
            <a:endParaRPr lang="en-US" smtClean="0">
              <a:latin typeface="Times New Roman" pitchFamily="18"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594444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0200B935-39E8-470F-B495-B057E55B4294}" type="slidenum">
              <a:rPr lang="en-US" smtClean="0">
                <a:latin typeface="Times New Roman" pitchFamily="18" charset="0"/>
              </a:rPr>
              <a:pPr/>
              <a:t>9</a:t>
            </a:fld>
            <a:endParaRPr lang="en-US" smtClean="0">
              <a:latin typeface="Times New Roman" pitchFamily="18"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54905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890318C7-ECCE-45E6-8462-D4C164586299}" type="slidenum">
              <a:rPr lang="en-US" smtClean="0">
                <a:latin typeface="Times New Roman" pitchFamily="18" charset="0"/>
              </a:rPr>
              <a:pPr/>
              <a:t>10</a:t>
            </a:fld>
            <a:endParaRPr lang="en-US" smtClean="0">
              <a:latin typeface="Times New Roman" pitchFamily="18"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969274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78735C0E-82D1-4B8F-8A6F-5E61BC9A8E87}" type="slidenum">
              <a:rPr lang="en-US" smtClean="0">
                <a:latin typeface="Times New Roman" pitchFamily="18" charset="0"/>
              </a:rPr>
              <a:pPr/>
              <a:t>11</a:t>
            </a:fld>
            <a:endParaRPr lang="en-US" smtClean="0">
              <a:latin typeface="Times New Roman" pitchFamily="18"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712236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8A6DCFC2-0EE6-4223-ABB8-A201B2CDDF1D}" type="slidenum">
              <a:rPr lang="en-US" smtClean="0">
                <a:latin typeface="Times New Roman" pitchFamily="18" charset="0"/>
              </a:rPr>
              <a:pPr/>
              <a:t>12</a:t>
            </a:fld>
            <a:endParaRPr lang="en-US" smtClean="0">
              <a:latin typeface="Times New Roman" pitchFamily="18"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186062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699B2583-C3B2-4A7E-95D0-B7E604753DE7}" type="slidenum">
              <a:rPr lang="en-US" smtClean="0">
                <a:latin typeface="Times New Roman" pitchFamily="18" charset="0"/>
              </a:rPr>
              <a:pPr/>
              <a:t>13</a:t>
            </a:fld>
            <a:endParaRPr lang="en-US" smtClean="0">
              <a:latin typeface="Times New Roman" pitchFamily="18"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5453022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6218863"/>
            <a:ext cx="13726634"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extLst/>
          </a:lstStyle>
          <a:p>
            <a:pPr algn="ctr" eaLnBrk="1" latinLnBrk="0" hangingPunct="1"/>
            <a:endParaRPr kumimoji="0" lang="en-US"/>
          </a:p>
        </p:txBody>
      </p:sp>
      <p:sp>
        <p:nvSpPr>
          <p:cNvPr id="9" name="Title 8"/>
          <p:cNvSpPr>
            <a:spLocks noGrp="1"/>
          </p:cNvSpPr>
          <p:nvPr>
            <p:ph type="ctrTitle"/>
          </p:nvPr>
        </p:nvSpPr>
        <p:spPr>
          <a:xfrm>
            <a:off x="1028700" y="2336802"/>
            <a:ext cx="11658600" cy="2439681"/>
          </a:xfrm>
        </p:spPr>
        <p:txBody>
          <a:bodyPr vert="horz" anchor="b">
            <a:normAutofit/>
            <a:scene3d>
              <a:camera prst="orthographicFront"/>
              <a:lightRig rig="soft" dir="t"/>
            </a:scene3d>
            <a:sp3d prstMaterial="softEdge">
              <a:bevelT w="25400" h="25400"/>
            </a:sp3d>
          </a:bodyPr>
          <a:lstStyle>
            <a:lvl1pPr algn="r">
              <a:defRPr sz="69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1028700" y="4815476"/>
            <a:ext cx="11658600" cy="1599605"/>
          </a:xfrm>
        </p:spPr>
        <p:txBody>
          <a:bodyPr lIns="65311" rIns="65311"/>
          <a:lstStyle>
            <a:lvl1pPr marL="0" marR="91435" indent="0" algn="r">
              <a:buNone/>
              <a:defRPr>
                <a:solidFill>
                  <a:schemeClr val="tx2"/>
                </a:solidFill>
              </a:defRPr>
            </a:lvl1pPr>
            <a:lvl2pPr marL="653110" indent="0" algn="ctr">
              <a:buNone/>
            </a:lvl2pPr>
            <a:lvl3pPr marL="1306220" indent="0" algn="ctr">
              <a:buNone/>
            </a:lvl3pPr>
            <a:lvl4pPr marL="1959331" indent="0" algn="ctr">
              <a:buNone/>
            </a:lvl4pPr>
            <a:lvl5pPr marL="2612441" indent="0" algn="ctr">
              <a:buNone/>
            </a:lvl5pPr>
            <a:lvl6pPr marL="3265551" indent="0" algn="ctr">
              <a:buNone/>
            </a:lvl6pPr>
            <a:lvl7pPr marL="3918661" indent="0" algn="ctr">
              <a:buNone/>
            </a:lvl7pPr>
            <a:lvl8pPr marL="4571771" indent="0" algn="ctr">
              <a:buNone/>
            </a:lvl8pPr>
            <a:lvl9pPr marL="5224882" indent="0" algn="ctr">
              <a:buNone/>
            </a:lvl9pPr>
            <a:extLst/>
          </a:lstStyle>
          <a:p>
            <a:r>
              <a:rPr kumimoji="0" lang="en-US" smtClean="0"/>
              <a:t>Click to edit Master subtitle style</a:t>
            </a:r>
            <a:endParaRPr kumimoji="0" lang="en-US"/>
          </a:p>
        </p:txBody>
      </p:sp>
      <p:grpSp>
        <p:nvGrpSpPr>
          <p:cNvPr id="2" name="Group 1"/>
          <p:cNvGrpSpPr/>
          <p:nvPr/>
        </p:nvGrpSpPr>
        <p:grpSpPr>
          <a:xfrm>
            <a:off x="-5647" y="6604000"/>
            <a:ext cx="13721648" cy="2549451"/>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eaLnBrk="1" latinLnBrk="0" hangingPunct="1"/>
            <a:fld id="{544213AF-26F6-41FA-8D85-E2C5388D6E58}" type="datetimeFigureOut">
              <a:rPr lang="en-US" smtClean="0"/>
              <a:pPr eaLnBrk="1" latinLnBrk="0" hangingPunct="1"/>
              <a:t>4/27/2021</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85800" y="1975106"/>
            <a:ext cx="12344400" cy="584809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4/27/2021</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66020" y="366187"/>
            <a:ext cx="2666205" cy="745701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85800" y="366188"/>
            <a:ext cx="9486900" cy="7457013"/>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4/27/2021</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4/27/2021</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83564" y="1412949"/>
            <a:ext cx="11658600" cy="2438400"/>
          </a:xfrm>
        </p:spPr>
        <p:txBody>
          <a:bodyPr vert="horz" anchor="b">
            <a:normAutofit/>
            <a:scene3d>
              <a:camera prst="orthographicFront"/>
              <a:lightRig rig="soft" dir="t"/>
            </a:scene3d>
            <a:sp3d prstMaterial="softEdge">
              <a:bevelT w="25400" h="25400"/>
            </a:sp3d>
          </a:bodyPr>
          <a:lstStyle>
            <a:lvl1pPr algn="r">
              <a:buNone/>
              <a:defRPr sz="69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884070" y="3908949"/>
            <a:ext cx="6858000" cy="1939851"/>
          </a:xfrm>
        </p:spPr>
        <p:txBody>
          <a:bodyPr lIns="130622" rIns="130622" anchor="t"/>
          <a:lstStyle>
            <a:lvl1pPr marL="0" indent="0" algn="l">
              <a:buNone/>
              <a:defRPr sz="3300">
                <a:solidFill>
                  <a:schemeClr val="tx1"/>
                </a:solidFill>
              </a:defRPr>
            </a:lvl1pPr>
            <a:lvl2pPr>
              <a:buNone/>
              <a:defRPr sz="2600">
                <a:solidFill>
                  <a:schemeClr val="tx1">
                    <a:tint val="75000"/>
                  </a:schemeClr>
                </a:solidFill>
              </a:defRPr>
            </a:lvl2pPr>
            <a:lvl3pPr>
              <a:buNone/>
              <a:defRPr sz="2300">
                <a:solidFill>
                  <a:schemeClr val="tx1">
                    <a:tint val="75000"/>
                  </a:schemeClr>
                </a:solidFill>
              </a:defRPr>
            </a:lvl3pPr>
            <a:lvl4pPr>
              <a:buNone/>
              <a:defRPr sz="2000">
                <a:solidFill>
                  <a:schemeClr val="tx1">
                    <a:tint val="75000"/>
                  </a:schemeClr>
                </a:solidFill>
              </a:defRPr>
            </a:lvl4pPr>
            <a:lvl5pPr>
              <a:buNone/>
              <a:defRPr sz="20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4/27/2021</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7" name="Chevron 6"/>
          <p:cNvSpPr/>
          <p:nvPr/>
        </p:nvSpPr>
        <p:spPr>
          <a:xfrm>
            <a:off x="5455020" y="4007296"/>
            <a:ext cx="27432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30622" tIns="65311" rIns="130622" bIns="65311" anchor="ctr"/>
          <a:lstStyle>
            <a:extLst/>
          </a:lstStyle>
          <a:p>
            <a:pPr algn="l" eaLnBrk="1" latinLnBrk="0" hangingPunct="1"/>
            <a:endParaRPr kumimoji="0" lang="en-US"/>
          </a:p>
        </p:txBody>
      </p:sp>
      <p:sp>
        <p:nvSpPr>
          <p:cNvPr id="8" name="Chevron 7"/>
          <p:cNvSpPr/>
          <p:nvPr/>
        </p:nvSpPr>
        <p:spPr>
          <a:xfrm>
            <a:off x="5175396" y="4007296"/>
            <a:ext cx="27432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30622" tIns="65311" rIns="130622" bIns="65311"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1975105"/>
            <a:ext cx="6057900" cy="6034617"/>
          </a:xfrm>
        </p:spPr>
        <p:txBody>
          <a:bodyPr/>
          <a:lstStyle>
            <a:lvl1pPr>
              <a:defRPr sz="4000"/>
            </a:lvl1pPr>
            <a:lvl2pPr>
              <a:defRPr sz="3400"/>
            </a:lvl2pPr>
            <a:lvl3pPr>
              <a:defRPr sz="2900"/>
            </a:lvl3pPr>
            <a:lvl4pPr>
              <a:defRPr sz="2600"/>
            </a:lvl4pPr>
            <a:lvl5pPr>
              <a:defRPr sz="2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972300" y="1975105"/>
            <a:ext cx="6057900" cy="6034617"/>
          </a:xfrm>
        </p:spPr>
        <p:txBody>
          <a:bodyPr/>
          <a:lstStyle>
            <a:lvl1pPr>
              <a:defRPr sz="4000"/>
            </a:lvl1pPr>
            <a:lvl2pPr>
              <a:defRPr sz="3400"/>
            </a:lvl2pPr>
            <a:lvl3pPr>
              <a:defRPr sz="2900"/>
            </a:lvl3pPr>
            <a:lvl4pPr>
              <a:defRPr sz="2600"/>
            </a:lvl4pPr>
            <a:lvl5pPr>
              <a:defRPr sz="2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4/27/2021</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364067"/>
            <a:ext cx="12344400" cy="1524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7213600"/>
            <a:ext cx="6060282" cy="1016000"/>
          </a:xfrm>
          <a:solidFill>
            <a:schemeClr val="accent1"/>
          </a:solidFill>
          <a:ln w="9652">
            <a:solidFill>
              <a:schemeClr val="accent1"/>
            </a:solidFill>
            <a:miter lim="800000"/>
          </a:ln>
        </p:spPr>
        <p:txBody>
          <a:bodyPr lIns="261244" anchor="ctr"/>
          <a:lstStyle>
            <a:lvl1pPr marL="0" indent="0">
              <a:buNone/>
              <a:defRPr sz="3400" b="0">
                <a:solidFill>
                  <a:schemeClr val="bg1"/>
                </a:solidFill>
              </a:defRPr>
            </a:lvl1pPr>
            <a:lvl2pPr>
              <a:buNone/>
              <a:defRPr sz="2900" b="1"/>
            </a:lvl2pPr>
            <a:lvl3pPr>
              <a:buNone/>
              <a:defRPr sz="2600" b="1"/>
            </a:lvl3pPr>
            <a:lvl4pPr>
              <a:buNone/>
              <a:defRPr sz="2300" b="1"/>
            </a:lvl4pPr>
            <a:lvl5pPr>
              <a:buNone/>
              <a:defRPr sz="23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967540" y="7213600"/>
            <a:ext cx="6062663" cy="1016000"/>
          </a:xfrm>
          <a:solidFill>
            <a:schemeClr val="accent1"/>
          </a:solidFill>
          <a:ln w="9652">
            <a:solidFill>
              <a:schemeClr val="accent1"/>
            </a:solidFill>
            <a:miter lim="800000"/>
          </a:ln>
        </p:spPr>
        <p:txBody>
          <a:bodyPr lIns="261244" anchor="ctr"/>
          <a:lstStyle>
            <a:lvl1pPr marL="0" indent="0">
              <a:buNone/>
              <a:defRPr sz="3400" b="0">
                <a:solidFill>
                  <a:schemeClr val="bg1"/>
                </a:solidFill>
              </a:defRPr>
            </a:lvl1pPr>
            <a:lvl2pPr>
              <a:buNone/>
              <a:defRPr sz="2900" b="1"/>
            </a:lvl2pPr>
            <a:lvl3pPr>
              <a:buNone/>
              <a:defRPr sz="2600" b="1"/>
            </a:lvl3pPr>
            <a:lvl4pPr>
              <a:buNone/>
              <a:defRPr sz="2300" b="1"/>
            </a:lvl4pPr>
            <a:lvl5pPr>
              <a:buNone/>
              <a:defRPr sz="23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85800" y="1925726"/>
            <a:ext cx="6060282" cy="5255684"/>
          </a:xfrm>
          <a:ln>
            <a:noFill/>
            <a:prstDash val="sysDash"/>
            <a:miter lim="800000"/>
          </a:ln>
        </p:spPr>
        <p:txBody>
          <a:bodyPr/>
          <a:lstStyle>
            <a:lvl1pPr>
              <a:defRPr sz="3400"/>
            </a:lvl1pPr>
            <a:lvl2pPr>
              <a:defRPr sz="2900"/>
            </a:lvl2pPr>
            <a:lvl3pPr>
              <a:defRPr sz="2600"/>
            </a:lvl3pPr>
            <a:lvl4pPr>
              <a:defRPr sz="2300"/>
            </a:lvl4pPr>
            <a:lvl5pPr>
              <a:defRPr sz="23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967538" y="1925726"/>
            <a:ext cx="6062663" cy="5255684"/>
          </a:xfrm>
          <a:ln>
            <a:noFill/>
            <a:prstDash val="sysDash"/>
            <a:miter lim="800000"/>
          </a:ln>
        </p:spPr>
        <p:txBody>
          <a:bodyPr/>
          <a:lstStyle>
            <a:lvl1pPr>
              <a:spcBef>
                <a:spcPts val="0"/>
              </a:spcBef>
              <a:defRPr sz="3400"/>
            </a:lvl1pPr>
            <a:lvl2pPr>
              <a:defRPr sz="2900"/>
            </a:lvl2pPr>
            <a:lvl3pPr>
              <a:defRPr sz="2600"/>
            </a:lvl3pPr>
            <a:lvl4pPr>
              <a:defRPr sz="2300"/>
            </a:lvl4pPr>
            <a:lvl5pPr>
              <a:defRPr sz="23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4/27/2021</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4/27/2021</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4/27/2021</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502400"/>
            <a:ext cx="11222664" cy="609600"/>
          </a:xfrm>
        </p:spPr>
        <p:txBody>
          <a:bodyPr vert="horz" anchor="t">
            <a:noAutofit/>
            <a:sp3d prstMaterial="softEdge">
              <a:bevelT w="0" h="0"/>
            </a:sp3d>
          </a:bodyPr>
          <a:lstStyle>
            <a:lvl1pPr algn="r">
              <a:buNone/>
              <a:defRPr sz="36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629400" y="7140136"/>
            <a:ext cx="5961888" cy="1219200"/>
          </a:xfrm>
        </p:spPr>
        <p:txBody>
          <a:bodyPr/>
          <a:lstStyle>
            <a:lvl1pPr marL="0" indent="0" algn="r">
              <a:buNone/>
              <a:defRPr sz="2300"/>
            </a:lvl1pPr>
            <a:lvl2pPr>
              <a:buNone/>
              <a:defRPr sz="1700"/>
            </a:lvl2pPr>
            <a:lvl3pPr>
              <a:buNone/>
              <a:defRPr sz="1400"/>
            </a:lvl3pPr>
            <a:lvl4pPr>
              <a:buNone/>
              <a:defRPr sz="1300"/>
            </a:lvl4pPr>
            <a:lvl5pPr>
              <a:buNone/>
              <a:defRPr sz="13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371600" y="365760"/>
            <a:ext cx="11219688" cy="6096000"/>
          </a:xfrm>
        </p:spPr>
        <p:txBody>
          <a:bodyPr/>
          <a:lstStyle>
            <a:lvl1pPr>
              <a:defRPr sz="4600"/>
            </a:lvl1pPr>
            <a:lvl2pPr>
              <a:defRPr sz="4000"/>
            </a:lvl2pPr>
            <a:lvl3pPr>
              <a:defRPr sz="3400"/>
            </a:lvl3pPr>
            <a:lvl4pPr>
              <a:defRPr sz="2900"/>
            </a:lvl4pPr>
            <a:lvl5pPr>
              <a:defRPr sz="29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10090548" y="8543925"/>
            <a:ext cx="2880360" cy="487680"/>
          </a:xfrm>
        </p:spPr>
        <p:txBody>
          <a:bodyPr/>
          <a:lstStyle>
            <a:extLst/>
          </a:lstStyle>
          <a:p>
            <a:pPr eaLnBrk="1" latinLnBrk="0" hangingPunct="1"/>
            <a:fld id="{544213AF-26F6-41FA-8D85-E2C5388D6E58}" type="datetimeFigureOut">
              <a:rPr lang="en-US" smtClean="0"/>
              <a:pPr eaLnBrk="1" latinLnBrk="0" hangingPunct="1"/>
              <a:t>4/27/2021</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711848" y="7257870"/>
            <a:ext cx="10744200" cy="864309"/>
          </a:xfrm>
          <a:noFill/>
        </p:spPr>
        <p:txBody>
          <a:bodyPr lIns="130622" tIns="0" rIns="130622" anchor="t"/>
          <a:lstStyle>
            <a:lvl1pPr marL="0" marR="26124" indent="0" algn="r">
              <a:buNone/>
              <a:defRPr sz="2000"/>
            </a:lvl1pPr>
            <a:lvl2pPr>
              <a:defRPr sz="1700"/>
            </a:lvl2pPr>
            <a:lvl3pPr>
              <a:defRPr sz="1400"/>
            </a:lvl3pPr>
            <a:lvl4pPr>
              <a:defRPr sz="1300"/>
            </a:lvl4pPr>
            <a:lvl5pPr>
              <a:defRPr sz="13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42900" y="253291"/>
            <a:ext cx="13030200" cy="585216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46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eaLnBrk="1" latinLnBrk="0" hangingPunct="1"/>
            <a:fld id="{544213AF-26F6-41FA-8D85-E2C5388D6E58}" type="datetimeFigureOut">
              <a:rPr lang="en-US" smtClean="0"/>
              <a:pPr eaLnBrk="1" latinLnBrk="0" hangingPunct="1"/>
              <a:t>4/27/2021</a:t>
            </a:fld>
            <a:endParaRPr lang="en-US">
              <a:solidFill>
                <a:schemeClr val="tx1"/>
              </a:solidFill>
            </a:endParaRPr>
          </a:p>
        </p:txBody>
      </p:sp>
      <p:sp>
        <p:nvSpPr>
          <p:cNvPr id="6" name="Footer Placeholder 5"/>
          <p:cNvSpPr>
            <a:spLocks noGrp="1"/>
          </p:cNvSpPr>
          <p:nvPr>
            <p:ph type="ftr" sz="quarter" idx="11"/>
          </p:nvPr>
        </p:nvSpPr>
        <p:spPr>
          <a:xfrm>
            <a:off x="6570109" y="8543926"/>
            <a:ext cx="3526022" cy="486833"/>
          </a:xfrm>
        </p:spPr>
        <p:txBody>
          <a:bodyPr/>
          <a:lstStyle>
            <a:lvl1pPr>
              <a:defRPr>
                <a:solidFill>
                  <a:schemeClr val="tx1"/>
                </a:solidFill>
              </a:defRPr>
            </a:lvl1pPr>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eaLnBrk="1" latinLnBrk="0" hangingPunct="1"/>
              <a:t>‹#›</a:t>
            </a:fld>
            <a:endParaRPr kumimoji="0" lang="en-US">
              <a:solidFill>
                <a:schemeClr val="tx1"/>
              </a:solidFill>
            </a:endParaRPr>
          </a:p>
        </p:txBody>
      </p:sp>
      <p:sp>
        <p:nvSpPr>
          <p:cNvPr id="2" name="Title 1"/>
          <p:cNvSpPr>
            <a:spLocks noGrp="1"/>
          </p:cNvSpPr>
          <p:nvPr>
            <p:ph type="title"/>
          </p:nvPr>
        </p:nvSpPr>
        <p:spPr>
          <a:xfrm>
            <a:off x="342900" y="6486830"/>
            <a:ext cx="12113148" cy="750229"/>
          </a:xfrm>
          <a:noFill/>
        </p:spPr>
        <p:txBody>
          <a:bodyPr anchor="t">
            <a:sp3d prstMaterial="softEdge"/>
          </a:bodyPr>
          <a:lstStyle>
            <a:lvl1pPr marR="0" algn="r">
              <a:buNone/>
              <a:defRPr sz="43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48910" y="7926582"/>
            <a:ext cx="7410936" cy="122810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30622" tIns="65311" rIns="130622" bIns="65311" anchor="t" compatLnSpc="1"/>
          <a:lstStyle>
            <a:extLst/>
          </a:lstStyle>
          <a:p>
            <a:endParaRPr kumimoji="0" lang="en-US"/>
          </a:p>
        </p:txBody>
      </p:sp>
      <p:sp>
        <p:nvSpPr>
          <p:cNvPr id="9" name="Freeform 8"/>
          <p:cNvSpPr>
            <a:spLocks/>
          </p:cNvSpPr>
          <p:nvPr/>
        </p:nvSpPr>
        <p:spPr bwMode="auto">
          <a:xfrm>
            <a:off x="728576" y="7918681"/>
            <a:ext cx="5535677" cy="12446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30622" tIns="65311" rIns="130622" bIns="65311" anchor="t" compatLnSpc="1"/>
          <a:lstStyle>
            <a:extLst/>
          </a:lstStyle>
          <a:p>
            <a:endParaRPr kumimoji="0" lang="en-US"/>
          </a:p>
        </p:txBody>
      </p:sp>
      <p:sp>
        <p:nvSpPr>
          <p:cNvPr id="10" name="Right Triangle 9"/>
          <p:cNvSpPr>
            <a:spLocks/>
          </p:cNvSpPr>
          <p:nvPr/>
        </p:nvSpPr>
        <p:spPr bwMode="auto">
          <a:xfrm>
            <a:off x="-9063" y="7721671"/>
            <a:ext cx="5103471" cy="1441157"/>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30622" tIns="65311" rIns="130622" bIns="65311" anchor="ctr" compatLnSpc="1"/>
          <a:lstStyle>
            <a:extLst/>
          </a:lstStyle>
          <a:p>
            <a:pPr algn="ctr" eaLnBrk="1" latinLnBrk="0" hangingPunct="1"/>
            <a:endParaRPr kumimoji="0" lang="en-US"/>
          </a:p>
        </p:txBody>
      </p:sp>
      <p:cxnSp>
        <p:nvCxnSpPr>
          <p:cNvPr id="11" name="Straight Connector 10"/>
          <p:cNvCxnSpPr/>
          <p:nvPr/>
        </p:nvCxnSpPr>
        <p:spPr>
          <a:xfrm>
            <a:off x="-13855" y="7716985"/>
            <a:ext cx="5108264" cy="1445844"/>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2996168" y="6651253"/>
            <a:ext cx="27432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30622" tIns="65311" rIns="130622" bIns="65311" anchor="ctr"/>
          <a:lstStyle>
            <a:extLst/>
          </a:lstStyle>
          <a:p>
            <a:pPr algn="l" eaLnBrk="1" latinLnBrk="0" hangingPunct="1"/>
            <a:endParaRPr kumimoji="0" lang="en-US"/>
          </a:p>
        </p:txBody>
      </p:sp>
      <p:sp>
        <p:nvSpPr>
          <p:cNvPr id="13" name="Chevron 12"/>
          <p:cNvSpPr/>
          <p:nvPr/>
        </p:nvSpPr>
        <p:spPr>
          <a:xfrm>
            <a:off x="12716544" y="6651253"/>
            <a:ext cx="27432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30622" tIns="65311" rIns="130622" bIns="65311"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48910" y="7926582"/>
            <a:ext cx="7410936" cy="122810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30622" tIns="65311" rIns="130622" bIns="65311" anchor="t" compatLnSpc="1"/>
          <a:lstStyle>
            <a:extLst/>
          </a:lstStyle>
          <a:p>
            <a:endParaRPr kumimoji="0" lang="en-US"/>
          </a:p>
        </p:txBody>
      </p:sp>
      <p:sp>
        <p:nvSpPr>
          <p:cNvPr id="12" name="Freeform 11"/>
          <p:cNvSpPr>
            <a:spLocks/>
          </p:cNvSpPr>
          <p:nvPr/>
        </p:nvSpPr>
        <p:spPr bwMode="auto">
          <a:xfrm>
            <a:off x="728576" y="7918681"/>
            <a:ext cx="5535677" cy="12446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30622" tIns="65311" rIns="130622" bIns="65311" anchor="t" compatLnSpc="1"/>
          <a:lstStyle>
            <a:extLst/>
          </a:lstStyle>
          <a:p>
            <a:endParaRPr kumimoji="0" lang="en-US"/>
          </a:p>
        </p:txBody>
      </p:sp>
      <p:sp>
        <p:nvSpPr>
          <p:cNvPr id="14" name="Right Triangle 13"/>
          <p:cNvSpPr>
            <a:spLocks/>
          </p:cNvSpPr>
          <p:nvPr/>
        </p:nvSpPr>
        <p:spPr bwMode="auto">
          <a:xfrm>
            <a:off x="-9063" y="7721671"/>
            <a:ext cx="5103471" cy="1441157"/>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30622" tIns="65311" rIns="130622" bIns="65311" anchor="ctr" compatLnSpc="1"/>
          <a:lstStyle>
            <a:extLst/>
          </a:lstStyle>
          <a:p>
            <a:pPr algn="ctr" eaLnBrk="1" latinLnBrk="0" hangingPunct="1"/>
            <a:endParaRPr kumimoji="0" lang="en-US"/>
          </a:p>
        </p:txBody>
      </p:sp>
      <p:cxnSp>
        <p:nvCxnSpPr>
          <p:cNvPr id="15" name="Straight Connector 14"/>
          <p:cNvCxnSpPr/>
          <p:nvPr/>
        </p:nvCxnSpPr>
        <p:spPr>
          <a:xfrm>
            <a:off x="-13855" y="7716985"/>
            <a:ext cx="5108264" cy="1445844"/>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85800" y="366184"/>
            <a:ext cx="12344400" cy="1524000"/>
          </a:xfrm>
          <a:prstGeom prst="rect">
            <a:avLst/>
          </a:prstGeom>
        </p:spPr>
        <p:txBody>
          <a:bodyPr vert="horz" lIns="130622" tIns="65311" rIns="130622" bIns="65311"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85800" y="1975105"/>
            <a:ext cx="12344400" cy="6034617"/>
          </a:xfrm>
          <a:prstGeom prst="rect">
            <a:avLst/>
          </a:prstGeom>
        </p:spPr>
        <p:txBody>
          <a:bodyPr vert="horz" lIns="130622" tIns="65311" rIns="130622" bIns="65311">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10090548" y="8543925"/>
            <a:ext cx="2880360" cy="487680"/>
          </a:xfrm>
          <a:prstGeom prst="rect">
            <a:avLst/>
          </a:prstGeom>
        </p:spPr>
        <p:txBody>
          <a:bodyPr vert="horz" lIns="130622" tIns="65311" rIns="130622" bIns="65311" anchor="b"/>
          <a:lstStyle>
            <a:lvl1pPr algn="l" eaLnBrk="1" latinLnBrk="0" hangingPunct="1">
              <a:defRPr kumimoji="0" sz="1400">
                <a:solidFill>
                  <a:schemeClr val="tx1"/>
                </a:solidFill>
              </a:defRPr>
            </a:lvl1pPr>
            <a:extLst/>
          </a:lstStyle>
          <a:p>
            <a:pPr eaLnBrk="1" latinLnBrk="0" hangingPunct="1"/>
            <a:fld id="{544213AF-26F6-41FA-8D85-E2C5388D6E58}" type="datetimeFigureOut">
              <a:rPr lang="en-US" smtClean="0"/>
              <a:pPr eaLnBrk="1" latinLnBrk="0" hangingPunct="1"/>
              <a:t>4/27/2021</a:t>
            </a:fld>
            <a:endParaRPr lang="en-US" sz="1400" dirty="0">
              <a:solidFill>
                <a:schemeClr val="tx1"/>
              </a:solidFill>
            </a:endParaRPr>
          </a:p>
        </p:txBody>
      </p:sp>
      <p:sp>
        <p:nvSpPr>
          <p:cNvPr id="22" name="Footer Placeholder 21"/>
          <p:cNvSpPr>
            <a:spLocks noGrp="1"/>
          </p:cNvSpPr>
          <p:nvPr>
            <p:ph type="ftr" sz="quarter" idx="3"/>
          </p:nvPr>
        </p:nvSpPr>
        <p:spPr>
          <a:xfrm>
            <a:off x="6570109" y="8543926"/>
            <a:ext cx="3526022" cy="486833"/>
          </a:xfrm>
          <a:prstGeom prst="rect">
            <a:avLst/>
          </a:prstGeom>
        </p:spPr>
        <p:txBody>
          <a:bodyPr vert="horz" lIns="130622" tIns="65311" rIns="130622" bIns="65311" anchor="b"/>
          <a:lstStyle>
            <a:lvl1pPr algn="r" eaLnBrk="1" latinLnBrk="0" hangingPunct="1">
              <a:defRPr kumimoji="0" sz="1400">
                <a:solidFill>
                  <a:schemeClr val="tx1"/>
                </a:solidFill>
              </a:defRPr>
            </a:lvl1pPr>
            <a:extLst/>
          </a:lstStyle>
          <a:p>
            <a:pPr algn="r" eaLnBrk="1" latinLnBrk="0" hangingPunct="1"/>
            <a:endParaRPr kumimoji="0" lang="en-US" sz="1400" dirty="0">
              <a:solidFill>
                <a:schemeClr val="tx1"/>
              </a:solidFill>
            </a:endParaRPr>
          </a:p>
        </p:txBody>
      </p:sp>
      <p:sp>
        <p:nvSpPr>
          <p:cNvPr id="18" name="Slide Number Placeholder 17"/>
          <p:cNvSpPr>
            <a:spLocks noGrp="1"/>
          </p:cNvSpPr>
          <p:nvPr>
            <p:ph type="sldNum" sz="quarter" idx="4"/>
          </p:nvPr>
        </p:nvSpPr>
        <p:spPr>
          <a:xfrm>
            <a:off x="12970908" y="8543926"/>
            <a:ext cx="548640" cy="486833"/>
          </a:xfrm>
          <a:prstGeom prst="rect">
            <a:avLst/>
          </a:prstGeom>
        </p:spPr>
        <p:txBody>
          <a:bodyPr vert="horz" lIns="130622" tIns="65311" rIns="130622" bIns="65311" anchor="b"/>
          <a:lstStyle>
            <a:lvl1pPr algn="r" eaLnBrk="1" latinLnBrk="0" hangingPunct="1">
              <a:defRPr kumimoji="0" sz="1400" b="0">
                <a:solidFill>
                  <a:schemeClr val="tx1"/>
                </a:solidFill>
              </a:defRPr>
            </a:lvl1pPr>
            <a:extLst/>
          </a:lstStyle>
          <a:p>
            <a:fld id="{D5BBC35B-A44B-4119-B8DA-DE9E3DFADA20}" type="slidenum">
              <a:rPr kumimoji="0" lang="en-US" smtClean="0"/>
              <a:pPr eaLnBrk="1" latinLnBrk="0" hangingPunct="1"/>
              <a:t>‹#›</a:t>
            </a:fld>
            <a:endParaRPr kumimoji="0" lang="en-US" sz="1400" b="0">
              <a:solidFill>
                <a:schemeClr val="tx1"/>
              </a:solidFill>
            </a:endParaRPr>
          </a:p>
        </p:txBody>
      </p:sp>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rtl="0" eaLnBrk="1" latinLnBrk="0" hangingPunct="1">
        <a:spcBef>
          <a:spcPct val="0"/>
        </a:spcBef>
        <a:buNone/>
        <a:defRPr kumimoji="0" sz="59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522488" indent="-365742" algn="l" rtl="0" eaLnBrk="1" latinLnBrk="0" hangingPunct="1">
        <a:spcBef>
          <a:spcPts val="571"/>
        </a:spcBef>
        <a:spcAft>
          <a:spcPts val="0"/>
        </a:spcAft>
        <a:buClr>
          <a:schemeClr val="accent1"/>
        </a:buClr>
        <a:buSzPct val="68000"/>
        <a:buFont typeface="Wingdings 3"/>
        <a:buChar char=""/>
        <a:defRPr kumimoji="0" sz="3900" kern="1200">
          <a:solidFill>
            <a:schemeClr val="tx1"/>
          </a:solidFill>
          <a:latin typeface="+mn-lt"/>
          <a:ea typeface="+mn-ea"/>
          <a:cs typeface="+mn-cs"/>
        </a:defRPr>
      </a:lvl1pPr>
      <a:lvl2pPr marL="888230" indent="-326555" algn="l" rtl="0" eaLnBrk="1" latinLnBrk="0" hangingPunct="1">
        <a:spcBef>
          <a:spcPts val="463"/>
        </a:spcBef>
        <a:buClr>
          <a:schemeClr val="accent1"/>
        </a:buClr>
        <a:buFont typeface="Verdana"/>
        <a:buChar char="◦"/>
        <a:defRPr kumimoji="0" sz="3300" kern="1200">
          <a:solidFill>
            <a:schemeClr val="tx1"/>
          </a:solidFill>
          <a:latin typeface="+mn-lt"/>
          <a:ea typeface="+mn-ea"/>
          <a:cs typeface="+mn-cs"/>
        </a:defRPr>
      </a:lvl2pPr>
      <a:lvl3pPr marL="1227847" indent="-326555" algn="l" rtl="0" eaLnBrk="1" latinLnBrk="0" hangingPunct="1">
        <a:spcBef>
          <a:spcPts val="500"/>
        </a:spcBef>
        <a:buClr>
          <a:schemeClr val="accent2"/>
        </a:buClr>
        <a:buSzPct val="100000"/>
        <a:buFont typeface="Wingdings 2"/>
        <a:buChar char=""/>
        <a:defRPr kumimoji="0" sz="3000" kern="1200">
          <a:solidFill>
            <a:schemeClr val="tx1"/>
          </a:solidFill>
          <a:latin typeface="+mn-lt"/>
          <a:ea typeface="+mn-ea"/>
          <a:cs typeface="+mn-cs"/>
        </a:defRPr>
      </a:lvl3pPr>
      <a:lvl4pPr marL="1632776" indent="-326555" algn="l" rtl="0" eaLnBrk="1" latinLnBrk="0" hangingPunct="1">
        <a:spcBef>
          <a:spcPts val="500"/>
        </a:spcBef>
        <a:buClr>
          <a:schemeClr val="accent2"/>
        </a:buClr>
        <a:buFont typeface="Wingdings 2"/>
        <a:buChar char=""/>
        <a:defRPr kumimoji="0" sz="2700" kern="1200">
          <a:solidFill>
            <a:schemeClr val="tx1"/>
          </a:solidFill>
          <a:latin typeface="+mn-lt"/>
          <a:ea typeface="+mn-ea"/>
          <a:cs typeface="+mn-cs"/>
        </a:defRPr>
      </a:lvl4pPr>
      <a:lvl5pPr marL="1959331" indent="-326555" algn="l" rtl="0" eaLnBrk="1" latinLnBrk="0" hangingPunct="1">
        <a:spcBef>
          <a:spcPts val="500"/>
        </a:spcBef>
        <a:buClr>
          <a:schemeClr val="accent2"/>
        </a:buClr>
        <a:buFont typeface="Wingdings 2"/>
        <a:buChar char=""/>
        <a:defRPr kumimoji="0" sz="2600" kern="1200">
          <a:solidFill>
            <a:schemeClr val="tx1"/>
          </a:solidFill>
          <a:latin typeface="+mn-lt"/>
          <a:ea typeface="+mn-ea"/>
          <a:cs typeface="+mn-cs"/>
        </a:defRPr>
      </a:lvl5pPr>
      <a:lvl6pPr marL="2285886" indent="-326555" algn="l" rtl="0" eaLnBrk="1" latinLnBrk="0" hangingPunct="1">
        <a:spcBef>
          <a:spcPts val="500"/>
        </a:spcBef>
        <a:buClr>
          <a:schemeClr val="accent3"/>
        </a:buClr>
        <a:buFont typeface="Wingdings 2"/>
        <a:buChar char=""/>
        <a:defRPr kumimoji="0" sz="2600" kern="1200">
          <a:solidFill>
            <a:schemeClr val="tx1"/>
          </a:solidFill>
          <a:latin typeface="+mn-lt"/>
          <a:ea typeface="+mn-ea"/>
          <a:cs typeface="+mn-cs"/>
        </a:defRPr>
      </a:lvl6pPr>
      <a:lvl7pPr marL="2612441" indent="-326555" algn="l" rtl="0" eaLnBrk="1" latinLnBrk="0" hangingPunct="1">
        <a:spcBef>
          <a:spcPts val="500"/>
        </a:spcBef>
        <a:buClr>
          <a:schemeClr val="accent3"/>
        </a:buClr>
        <a:buFont typeface="Wingdings 2"/>
        <a:buChar char=""/>
        <a:defRPr kumimoji="0" sz="2300" kern="1200">
          <a:solidFill>
            <a:schemeClr val="tx1"/>
          </a:solidFill>
          <a:latin typeface="+mn-lt"/>
          <a:ea typeface="+mn-ea"/>
          <a:cs typeface="+mn-cs"/>
        </a:defRPr>
      </a:lvl7pPr>
      <a:lvl8pPr marL="2938996" indent="-326555" algn="l" rtl="0" eaLnBrk="1" latinLnBrk="0" hangingPunct="1">
        <a:spcBef>
          <a:spcPts val="500"/>
        </a:spcBef>
        <a:buClr>
          <a:schemeClr val="accent3"/>
        </a:buClr>
        <a:buFont typeface="Wingdings 2"/>
        <a:buChar char=""/>
        <a:defRPr kumimoji="0" sz="2300" kern="1200">
          <a:solidFill>
            <a:schemeClr val="tx1"/>
          </a:solidFill>
          <a:latin typeface="+mn-lt"/>
          <a:ea typeface="+mn-ea"/>
          <a:cs typeface="+mn-cs"/>
        </a:defRPr>
      </a:lvl8pPr>
      <a:lvl9pPr marL="3265551" indent="-326555" algn="l" rtl="0" eaLnBrk="1" latinLnBrk="0" hangingPunct="1">
        <a:spcBef>
          <a:spcPts val="500"/>
        </a:spcBef>
        <a:buClr>
          <a:schemeClr val="accent3"/>
        </a:buClr>
        <a:buFont typeface="Wingdings 2"/>
        <a:buChar char=""/>
        <a:defRPr kumimoji="0" sz="23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653110" algn="l" rtl="0" eaLnBrk="1" latinLnBrk="0" hangingPunct="1">
        <a:defRPr kumimoji="0" kern="1200">
          <a:solidFill>
            <a:schemeClr val="tx1"/>
          </a:solidFill>
          <a:latin typeface="+mn-lt"/>
          <a:ea typeface="+mn-ea"/>
          <a:cs typeface="+mn-cs"/>
        </a:defRPr>
      </a:lvl2pPr>
      <a:lvl3pPr marL="1306220" algn="l" rtl="0" eaLnBrk="1" latinLnBrk="0" hangingPunct="1">
        <a:defRPr kumimoji="0" kern="1200">
          <a:solidFill>
            <a:schemeClr val="tx1"/>
          </a:solidFill>
          <a:latin typeface="+mn-lt"/>
          <a:ea typeface="+mn-ea"/>
          <a:cs typeface="+mn-cs"/>
        </a:defRPr>
      </a:lvl3pPr>
      <a:lvl4pPr marL="1959331" algn="l" rtl="0" eaLnBrk="1" latinLnBrk="0" hangingPunct="1">
        <a:defRPr kumimoji="0" kern="1200">
          <a:solidFill>
            <a:schemeClr val="tx1"/>
          </a:solidFill>
          <a:latin typeface="+mn-lt"/>
          <a:ea typeface="+mn-ea"/>
          <a:cs typeface="+mn-cs"/>
        </a:defRPr>
      </a:lvl4pPr>
      <a:lvl5pPr marL="2612441" algn="l" rtl="0" eaLnBrk="1" latinLnBrk="0" hangingPunct="1">
        <a:defRPr kumimoji="0" kern="1200">
          <a:solidFill>
            <a:schemeClr val="tx1"/>
          </a:solidFill>
          <a:latin typeface="+mn-lt"/>
          <a:ea typeface="+mn-ea"/>
          <a:cs typeface="+mn-cs"/>
        </a:defRPr>
      </a:lvl5pPr>
      <a:lvl6pPr marL="3265551" algn="l" rtl="0" eaLnBrk="1" latinLnBrk="0" hangingPunct="1">
        <a:defRPr kumimoji="0" kern="1200">
          <a:solidFill>
            <a:schemeClr val="tx1"/>
          </a:solidFill>
          <a:latin typeface="+mn-lt"/>
          <a:ea typeface="+mn-ea"/>
          <a:cs typeface="+mn-cs"/>
        </a:defRPr>
      </a:lvl6pPr>
      <a:lvl7pPr marL="3918661" algn="l" rtl="0" eaLnBrk="1" latinLnBrk="0" hangingPunct="1">
        <a:defRPr kumimoji="0" kern="1200">
          <a:solidFill>
            <a:schemeClr val="tx1"/>
          </a:solidFill>
          <a:latin typeface="+mn-lt"/>
          <a:ea typeface="+mn-ea"/>
          <a:cs typeface="+mn-cs"/>
        </a:defRPr>
      </a:lvl7pPr>
      <a:lvl8pPr marL="4571771" algn="l" rtl="0" eaLnBrk="1" latinLnBrk="0" hangingPunct="1">
        <a:defRPr kumimoji="0" kern="1200">
          <a:solidFill>
            <a:schemeClr val="tx1"/>
          </a:solidFill>
          <a:latin typeface="+mn-lt"/>
          <a:ea typeface="+mn-ea"/>
          <a:cs typeface="+mn-cs"/>
        </a:defRPr>
      </a:lvl8pPr>
      <a:lvl9pPr marL="5224882"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800" dirty="0" smtClean="0"/>
              <a:t>Virtual Memory</a:t>
            </a:r>
            <a:endParaRPr lang="en-US" sz="5800" dirty="0"/>
          </a:p>
        </p:txBody>
      </p:sp>
      <p:sp>
        <p:nvSpPr>
          <p:cNvPr id="3" name="Subtitle 2"/>
          <p:cNvSpPr>
            <a:spLocks noGrp="1"/>
          </p:cNvSpPr>
          <p:nvPr>
            <p:ph type="subTitle" idx="1"/>
          </p:nvPr>
        </p:nvSpPr>
        <p:spPr/>
        <p:txBody>
          <a:bodyPr/>
          <a:lstStyle/>
          <a:p>
            <a:r>
              <a:rPr lang="en-US" b="1" dirty="0" smtClean="0">
                <a:solidFill>
                  <a:schemeClr val="tx1"/>
                </a:solidFill>
              </a:rPr>
              <a:t>Course Instructor: Nausheen Shoaib</a:t>
            </a:r>
            <a:endParaRPr lang="en-US" b="1" dirty="0">
              <a:solidFill>
                <a:schemeClr val="tx1"/>
              </a:solidFill>
            </a:endParaRPr>
          </a:p>
        </p:txBody>
      </p:sp>
    </p:spTree>
    <p:extLst>
      <p:ext uri="{BB962C8B-B14F-4D97-AF65-F5344CB8AC3E}">
        <p14:creationId xmlns:p14="http://schemas.microsoft.com/office/powerpoint/2010/main" val="37687828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1190625" y="38100"/>
            <a:ext cx="12525375" cy="1125538"/>
          </a:xfrm>
        </p:spPr>
        <p:txBody>
          <a:bodyPr>
            <a:normAutofit fontScale="90000"/>
          </a:bodyPr>
          <a:lstStyle/>
          <a:p>
            <a:pPr eaLnBrk="1" hangingPunct="1"/>
            <a:r>
              <a:rPr lang="en-US" sz="4000" dirty="0" smtClean="0">
                <a:ea typeface="ＭＳ Ｐゴシック" pitchFamily="34" charset="-128"/>
              </a:rPr>
              <a:t>Transfer of a Paged Memory to Contiguous Disk Space</a:t>
            </a:r>
          </a:p>
        </p:txBody>
      </p:sp>
      <p:pic>
        <p:nvPicPr>
          <p:cNvPr id="14339"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2282" y="1375242"/>
            <a:ext cx="10069419" cy="691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1247775" y="1411288"/>
            <a:ext cx="11671300" cy="7296150"/>
          </a:xfrm>
        </p:spPr>
        <p:txBody>
          <a:bodyPr>
            <a:normAutofit fontScale="85000" lnSpcReduction="20000"/>
          </a:bodyPr>
          <a:lstStyle/>
          <a:p>
            <a:pPr>
              <a:lnSpc>
                <a:spcPct val="90000"/>
              </a:lnSpc>
            </a:pPr>
            <a:r>
              <a:rPr lang="en-US" dirty="0" smtClean="0">
                <a:ea typeface="ＭＳ Ｐゴシック" pitchFamily="34" charset="-128"/>
              </a:rPr>
              <a:t>With each page table entry a valid–invalid bit is associated</a:t>
            </a:r>
            <a:br>
              <a:rPr lang="en-US" dirty="0" smtClean="0">
                <a:ea typeface="ＭＳ Ｐゴシック" pitchFamily="34" charset="-128"/>
              </a:rPr>
            </a:br>
            <a:r>
              <a:rPr lang="en-US" dirty="0" smtClean="0">
                <a:ea typeface="ＭＳ Ｐゴシック" pitchFamily="34" charset="-128"/>
              </a:rPr>
              <a:t>(</a:t>
            </a:r>
            <a:r>
              <a:rPr lang="en-US" b="1" dirty="0" smtClean="0">
                <a:solidFill>
                  <a:srgbClr val="FF0000"/>
                </a:solidFill>
                <a:ea typeface="ＭＳ Ｐゴシック" pitchFamily="34" charset="-128"/>
              </a:rPr>
              <a:t>v</a:t>
            </a:r>
            <a:r>
              <a:rPr lang="en-US" dirty="0" smtClean="0">
                <a:ea typeface="ＭＳ Ｐゴシック" pitchFamily="34" charset="-128"/>
              </a:rPr>
              <a:t> </a:t>
            </a:r>
            <a:r>
              <a:rPr lang="en-US" dirty="0" smtClean="0">
                <a:ea typeface="ＭＳ Ｐゴシック" pitchFamily="34" charset="-128"/>
                <a:sym typeface="Symbol" pitchFamily="18" charset="2"/>
              </a:rPr>
              <a:t> in-memory – </a:t>
            </a:r>
            <a:r>
              <a:rPr lang="en-US" b="1" dirty="0" smtClean="0">
                <a:solidFill>
                  <a:srgbClr val="3366FF"/>
                </a:solidFill>
                <a:ea typeface="ＭＳ Ｐゴシック" pitchFamily="34" charset="-128"/>
                <a:sym typeface="Symbol" pitchFamily="18" charset="2"/>
              </a:rPr>
              <a:t>memory resident</a:t>
            </a:r>
            <a:r>
              <a:rPr lang="en-US" dirty="0" smtClean="0">
                <a:ea typeface="ＭＳ Ｐゴシック" pitchFamily="34" charset="-128"/>
                <a:sym typeface="Symbol" pitchFamily="18" charset="2"/>
              </a:rPr>
              <a:t>,</a:t>
            </a:r>
            <a:r>
              <a:rPr lang="en-US" dirty="0" smtClean="0">
                <a:solidFill>
                  <a:srgbClr val="FF0000"/>
                </a:solidFill>
                <a:ea typeface="ＭＳ Ｐゴシック" pitchFamily="34" charset="-128"/>
                <a:sym typeface="Symbol" pitchFamily="18" charset="2"/>
              </a:rPr>
              <a:t> </a:t>
            </a:r>
            <a:r>
              <a:rPr lang="en-US" b="1" dirty="0" smtClean="0">
                <a:solidFill>
                  <a:srgbClr val="FF0000"/>
                </a:solidFill>
                <a:ea typeface="ＭＳ Ｐゴシック" pitchFamily="34" charset="-128"/>
                <a:sym typeface="Symbol" pitchFamily="18" charset="2"/>
              </a:rPr>
              <a:t>i</a:t>
            </a:r>
            <a:r>
              <a:rPr lang="en-US" dirty="0" smtClean="0">
                <a:ea typeface="ＭＳ Ｐゴシック" pitchFamily="34" charset="-128"/>
                <a:sym typeface="Symbol" pitchFamily="18" charset="2"/>
              </a:rPr>
              <a:t>  not-in-memory)</a:t>
            </a:r>
          </a:p>
          <a:p>
            <a:pPr>
              <a:lnSpc>
                <a:spcPct val="90000"/>
              </a:lnSpc>
            </a:pPr>
            <a:r>
              <a:rPr lang="en-US" dirty="0" smtClean="0">
                <a:ea typeface="ＭＳ Ｐゴシック" pitchFamily="34" charset="-128"/>
                <a:sym typeface="Symbol" pitchFamily="18" charset="2"/>
              </a:rPr>
              <a:t>Initially valid–invalid bit is set to</a:t>
            </a:r>
            <a:r>
              <a:rPr lang="en-US" b="1" dirty="0" smtClean="0">
                <a:solidFill>
                  <a:srgbClr val="FF0000"/>
                </a:solidFill>
                <a:ea typeface="ＭＳ Ｐゴシック" pitchFamily="34" charset="-128"/>
                <a:sym typeface="Symbol" pitchFamily="18" charset="2"/>
              </a:rPr>
              <a:t> i </a:t>
            </a:r>
            <a:r>
              <a:rPr lang="en-US" dirty="0" smtClean="0">
                <a:ea typeface="ＭＳ Ｐゴシック" pitchFamily="34" charset="-128"/>
                <a:sym typeface="Symbol" pitchFamily="18" charset="2"/>
              </a:rPr>
              <a:t>on all entries</a:t>
            </a:r>
          </a:p>
          <a:p>
            <a:pPr>
              <a:lnSpc>
                <a:spcPct val="90000"/>
              </a:lnSpc>
            </a:pPr>
            <a:r>
              <a:rPr lang="en-US" dirty="0" smtClean="0">
                <a:ea typeface="ＭＳ Ｐゴシック" pitchFamily="34" charset="-128"/>
                <a:sym typeface="Symbol" pitchFamily="18" charset="2"/>
              </a:rPr>
              <a:t>Example of a page table snapshot:</a:t>
            </a:r>
            <a:br>
              <a:rPr lang="en-US"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endParaRPr lang="en-US" sz="1100" dirty="0" smtClean="0">
              <a:ea typeface="ＭＳ Ｐゴシック" pitchFamily="34" charset="-128"/>
              <a:sym typeface="Symbol" pitchFamily="18" charset="2"/>
            </a:endParaRPr>
          </a:p>
          <a:p>
            <a:pPr>
              <a:lnSpc>
                <a:spcPct val="90000"/>
              </a:lnSpc>
            </a:pPr>
            <a:r>
              <a:rPr lang="en-US" dirty="0" smtClean="0">
                <a:ea typeface="ＭＳ Ｐゴシック" pitchFamily="34" charset="-128"/>
                <a:sym typeface="Symbol" pitchFamily="18" charset="2"/>
              </a:rPr>
              <a:t>During address translation, if valid–invalid bit in page table entry    is</a:t>
            </a:r>
            <a:r>
              <a:rPr lang="en-US" b="1" dirty="0" smtClean="0">
                <a:solidFill>
                  <a:srgbClr val="FF0000"/>
                </a:solidFill>
                <a:ea typeface="ＭＳ Ｐゴシック" pitchFamily="34" charset="-128"/>
                <a:sym typeface="Symbol" pitchFamily="18" charset="2"/>
              </a:rPr>
              <a:t> I</a:t>
            </a:r>
            <a:r>
              <a:rPr lang="en-US" dirty="0" smtClean="0">
                <a:ea typeface="ＭＳ Ｐゴシック" pitchFamily="34" charset="-128"/>
                <a:sym typeface="Symbol" pitchFamily="18" charset="2"/>
              </a:rPr>
              <a:t>  page fault</a:t>
            </a:r>
          </a:p>
        </p:txBody>
      </p:sp>
      <p:sp>
        <p:nvSpPr>
          <p:cNvPr id="15362" name="Rectangle 2"/>
          <p:cNvSpPr>
            <a:spLocks noGrp="1" noChangeArrowheads="1"/>
          </p:cNvSpPr>
          <p:nvPr>
            <p:ph type="title"/>
          </p:nvPr>
        </p:nvSpPr>
        <p:spPr/>
        <p:txBody>
          <a:bodyPr/>
          <a:lstStyle/>
          <a:p>
            <a:pPr eaLnBrk="1" hangingPunct="1"/>
            <a:r>
              <a:rPr lang="en-US" smtClean="0">
                <a:ea typeface="ＭＳ Ｐゴシック" pitchFamily="34" charset="-128"/>
              </a:rPr>
              <a:t>Valid-Invalid Bit</a:t>
            </a:r>
          </a:p>
        </p:txBody>
      </p:sp>
      <p:sp>
        <p:nvSpPr>
          <p:cNvPr id="15364" name="Rectangle 4"/>
          <p:cNvSpPr>
            <a:spLocks noChangeArrowheads="1"/>
          </p:cNvSpPr>
          <p:nvPr/>
        </p:nvSpPr>
        <p:spPr bwMode="auto">
          <a:xfrm>
            <a:off x="4427538" y="3810794"/>
            <a:ext cx="2816225" cy="3187700"/>
          </a:xfrm>
          <a:prstGeom prst="rect">
            <a:avLst/>
          </a:prstGeom>
          <a:solidFill>
            <a:schemeClr val="bg1"/>
          </a:solidFill>
          <a:ln w="57150" cmpd="thickThin">
            <a:solidFill>
              <a:schemeClr val="tx1"/>
            </a:solidFill>
            <a:miter lim="800000"/>
            <a:headEnd/>
            <a:tailEnd/>
          </a:ln>
        </p:spPr>
        <p:txBody>
          <a:bodyPr wrap="none" lIns="130622" tIns="65311" rIns="130622" bIns="65311" anchor="ctr"/>
          <a:lstStyle/>
          <a:p>
            <a:endParaRPr lang="en-US"/>
          </a:p>
        </p:txBody>
      </p:sp>
      <p:sp>
        <p:nvSpPr>
          <p:cNvPr id="15365" name="Line 5"/>
          <p:cNvSpPr>
            <a:spLocks noChangeShapeType="1"/>
          </p:cNvSpPr>
          <p:nvPr/>
        </p:nvSpPr>
        <p:spPr bwMode="auto">
          <a:xfrm>
            <a:off x="4352925" y="4011613"/>
            <a:ext cx="2857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a:p>
        </p:txBody>
      </p:sp>
      <p:sp>
        <p:nvSpPr>
          <p:cNvPr id="15366" name="Line 6"/>
          <p:cNvSpPr>
            <a:spLocks noChangeShapeType="1"/>
          </p:cNvSpPr>
          <p:nvPr/>
        </p:nvSpPr>
        <p:spPr bwMode="auto">
          <a:xfrm>
            <a:off x="4352925" y="4418013"/>
            <a:ext cx="2857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a:p>
        </p:txBody>
      </p:sp>
      <p:sp>
        <p:nvSpPr>
          <p:cNvPr id="15367" name="Line 7"/>
          <p:cNvSpPr>
            <a:spLocks noChangeShapeType="1"/>
          </p:cNvSpPr>
          <p:nvPr/>
        </p:nvSpPr>
        <p:spPr bwMode="auto">
          <a:xfrm>
            <a:off x="4352925" y="4824413"/>
            <a:ext cx="2857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a:p>
        </p:txBody>
      </p:sp>
      <p:sp>
        <p:nvSpPr>
          <p:cNvPr id="15368" name="Line 8"/>
          <p:cNvSpPr>
            <a:spLocks noChangeShapeType="1"/>
          </p:cNvSpPr>
          <p:nvPr/>
        </p:nvSpPr>
        <p:spPr bwMode="auto">
          <a:xfrm>
            <a:off x="4352925" y="5230813"/>
            <a:ext cx="2857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a:p>
        </p:txBody>
      </p:sp>
      <p:sp>
        <p:nvSpPr>
          <p:cNvPr id="15369" name="Line 10"/>
          <p:cNvSpPr>
            <a:spLocks noChangeShapeType="1"/>
          </p:cNvSpPr>
          <p:nvPr/>
        </p:nvSpPr>
        <p:spPr bwMode="auto">
          <a:xfrm>
            <a:off x="4352925" y="5637213"/>
            <a:ext cx="2857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a:p>
        </p:txBody>
      </p:sp>
      <p:sp>
        <p:nvSpPr>
          <p:cNvPr id="15370" name="Line 11"/>
          <p:cNvSpPr>
            <a:spLocks noChangeShapeType="1"/>
          </p:cNvSpPr>
          <p:nvPr/>
        </p:nvSpPr>
        <p:spPr bwMode="auto">
          <a:xfrm>
            <a:off x="4352925" y="6380163"/>
            <a:ext cx="2857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a:p>
        </p:txBody>
      </p:sp>
      <p:sp>
        <p:nvSpPr>
          <p:cNvPr id="15371" name="Line 12"/>
          <p:cNvSpPr>
            <a:spLocks noChangeShapeType="1"/>
          </p:cNvSpPr>
          <p:nvPr/>
        </p:nvSpPr>
        <p:spPr bwMode="auto">
          <a:xfrm>
            <a:off x="4352925" y="6754813"/>
            <a:ext cx="2857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a:p>
        </p:txBody>
      </p:sp>
      <p:sp>
        <p:nvSpPr>
          <p:cNvPr id="15372" name="Line 13"/>
          <p:cNvSpPr>
            <a:spLocks noChangeShapeType="1"/>
          </p:cNvSpPr>
          <p:nvPr/>
        </p:nvSpPr>
        <p:spPr bwMode="auto">
          <a:xfrm>
            <a:off x="6524625" y="3810793"/>
            <a:ext cx="0" cy="33504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a:p>
        </p:txBody>
      </p:sp>
      <p:sp>
        <p:nvSpPr>
          <p:cNvPr id="15374" name="Text Box 15"/>
          <p:cNvSpPr txBox="1">
            <a:spLocks noChangeArrowheads="1"/>
          </p:cNvSpPr>
          <p:nvPr/>
        </p:nvSpPr>
        <p:spPr bwMode="auto">
          <a:xfrm>
            <a:off x="6672263" y="4006850"/>
            <a:ext cx="404812"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b="1">
                <a:solidFill>
                  <a:srgbClr val="FF0000"/>
                </a:solidFill>
                <a:latin typeface="Helvetica" charset="0"/>
              </a:rPr>
              <a:t>v</a:t>
            </a:r>
          </a:p>
        </p:txBody>
      </p:sp>
      <p:sp>
        <p:nvSpPr>
          <p:cNvPr id="15375" name="Text Box 16"/>
          <p:cNvSpPr txBox="1">
            <a:spLocks noChangeArrowheads="1"/>
          </p:cNvSpPr>
          <p:nvPr/>
        </p:nvSpPr>
        <p:spPr bwMode="auto">
          <a:xfrm>
            <a:off x="6669088" y="4406900"/>
            <a:ext cx="406400"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b="1">
                <a:solidFill>
                  <a:srgbClr val="FF0000"/>
                </a:solidFill>
                <a:latin typeface="Helvetica" charset="0"/>
              </a:rPr>
              <a:t>v</a:t>
            </a:r>
          </a:p>
        </p:txBody>
      </p:sp>
      <p:sp>
        <p:nvSpPr>
          <p:cNvPr id="15376" name="Text Box 17"/>
          <p:cNvSpPr txBox="1">
            <a:spLocks noChangeArrowheads="1"/>
          </p:cNvSpPr>
          <p:nvPr/>
        </p:nvSpPr>
        <p:spPr bwMode="auto">
          <a:xfrm>
            <a:off x="6672263" y="4845050"/>
            <a:ext cx="404812"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b="1">
                <a:solidFill>
                  <a:srgbClr val="FF0000"/>
                </a:solidFill>
                <a:latin typeface="Helvetica" charset="0"/>
              </a:rPr>
              <a:t>v</a:t>
            </a:r>
          </a:p>
        </p:txBody>
      </p:sp>
      <p:sp>
        <p:nvSpPr>
          <p:cNvPr id="15377" name="Text Box 18"/>
          <p:cNvSpPr txBox="1">
            <a:spLocks noChangeArrowheads="1"/>
          </p:cNvSpPr>
          <p:nvPr/>
        </p:nvSpPr>
        <p:spPr bwMode="auto">
          <a:xfrm>
            <a:off x="6708775" y="5270500"/>
            <a:ext cx="32702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b="1">
                <a:solidFill>
                  <a:srgbClr val="FF0000"/>
                </a:solidFill>
                <a:latin typeface="Helvetica" charset="0"/>
              </a:rPr>
              <a:t>i</a:t>
            </a:r>
          </a:p>
        </p:txBody>
      </p:sp>
      <p:sp>
        <p:nvSpPr>
          <p:cNvPr id="15378" name="Text Box 19"/>
          <p:cNvSpPr txBox="1">
            <a:spLocks noChangeArrowheads="1"/>
          </p:cNvSpPr>
          <p:nvPr/>
        </p:nvSpPr>
        <p:spPr bwMode="auto">
          <a:xfrm>
            <a:off x="6708775" y="6388100"/>
            <a:ext cx="32702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b="1">
                <a:solidFill>
                  <a:srgbClr val="FF0000"/>
                </a:solidFill>
                <a:latin typeface="Helvetica" charset="0"/>
              </a:rPr>
              <a:t>i</a:t>
            </a:r>
          </a:p>
        </p:txBody>
      </p:sp>
      <p:sp>
        <p:nvSpPr>
          <p:cNvPr id="15379" name="Text Box 20"/>
          <p:cNvSpPr txBox="1">
            <a:spLocks noChangeArrowheads="1"/>
          </p:cNvSpPr>
          <p:nvPr/>
        </p:nvSpPr>
        <p:spPr bwMode="auto">
          <a:xfrm>
            <a:off x="6708775" y="6794500"/>
            <a:ext cx="32702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b="1">
                <a:solidFill>
                  <a:srgbClr val="FF0000"/>
                </a:solidFill>
                <a:latin typeface="Helvetica" charset="0"/>
              </a:rPr>
              <a:t>i</a:t>
            </a:r>
          </a:p>
        </p:txBody>
      </p:sp>
      <p:sp>
        <p:nvSpPr>
          <p:cNvPr id="15380" name="Text Box 21"/>
          <p:cNvSpPr txBox="1">
            <a:spLocks noChangeArrowheads="1"/>
          </p:cNvSpPr>
          <p:nvPr/>
        </p:nvSpPr>
        <p:spPr bwMode="auto">
          <a:xfrm>
            <a:off x="5183188" y="5778500"/>
            <a:ext cx="558800"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a:latin typeface="Helvetica" charset="0"/>
              </a:rPr>
              <a:t>….</a:t>
            </a:r>
          </a:p>
        </p:txBody>
      </p:sp>
      <p:sp>
        <p:nvSpPr>
          <p:cNvPr id="15381" name="Text Box 22"/>
          <p:cNvSpPr txBox="1">
            <a:spLocks noChangeArrowheads="1"/>
          </p:cNvSpPr>
          <p:nvPr/>
        </p:nvSpPr>
        <p:spPr bwMode="auto">
          <a:xfrm>
            <a:off x="4908550" y="3713350"/>
            <a:ext cx="1219200"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sz="2000" dirty="0">
                <a:latin typeface="Helvetica" charset="0"/>
              </a:rPr>
              <a:t>Frame #</a:t>
            </a:r>
          </a:p>
        </p:txBody>
      </p:sp>
      <p:sp>
        <p:nvSpPr>
          <p:cNvPr id="15382" name="Text Box 23"/>
          <p:cNvSpPr txBox="1">
            <a:spLocks noChangeArrowheads="1"/>
          </p:cNvSpPr>
          <p:nvPr/>
        </p:nvSpPr>
        <p:spPr bwMode="auto">
          <a:xfrm>
            <a:off x="6414775" y="3696725"/>
            <a:ext cx="1946275"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sz="2000" dirty="0">
                <a:latin typeface="Helvetica" charset="0"/>
              </a:rPr>
              <a:t>valid-invalid bit</a:t>
            </a:r>
          </a:p>
        </p:txBody>
      </p:sp>
      <p:sp>
        <p:nvSpPr>
          <p:cNvPr id="15383" name="Text Box 24"/>
          <p:cNvSpPr txBox="1">
            <a:spLocks noChangeArrowheads="1"/>
          </p:cNvSpPr>
          <p:nvPr/>
        </p:nvSpPr>
        <p:spPr bwMode="auto">
          <a:xfrm>
            <a:off x="7630006" y="5993924"/>
            <a:ext cx="1462088"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sz="2000">
                <a:latin typeface="Helvetica" charset="0"/>
              </a:rPr>
              <a:t>page table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1174750" y="50800"/>
            <a:ext cx="12541250" cy="1125538"/>
          </a:xfrm>
        </p:spPr>
        <p:txBody>
          <a:bodyPr>
            <a:normAutofit fontScale="90000"/>
          </a:bodyPr>
          <a:lstStyle/>
          <a:p>
            <a:pPr eaLnBrk="1" hangingPunct="1"/>
            <a:r>
              <a:rPr lang="en-US" sz="4000" smtClean="0">
                <a:ea typeface="ＭＳ Ｐゴシック" pitchFamily="34" charset="-128"/>
              </a:rPr>
              <a:t>Page Table When Some Pages </a:t>
            </a:r>
            <a:br>
              <a:rPr lang="en-US" sz="4000" smtClean="0">
                <a:ea typeface="ＭＳ Ｐゴシック" pitchFamily="34" charset="-128"/>
              </a:rPr>
            </a:br>
            <a:r>
              <a:rPr lang="en-US" sz="4000" smtClean="0">
                <a:ea typeface="ＭＳ Ｐゴシック" pitchFamily="34" charset="-128"/>
              </a:rPr>
              <a:t>Are Not in Main Memory</a:t>
            </a:r>
          </a:p>
        </p:txBody>
      </p:sp>
      <p:pic>
        <p:nvPicPr>
          <p:cNvPr id="16387"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366" y="1176338"/>
            <a:ext cx="13178116" cy="7591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normAutofit fontScale="92500"/>
          </a:bodyPr>
          <a:lstStyle/>
          <a:p>
            <a:pPr>
              <a:lnSpc>
                <a:spcPct val="90000"/>
              </a:lnSpc>
            </a:pPr>
            <a:r>
              <a:rPr lang="en-US" dirty="0" smtClean="0">
                <a:ea typeface="ＭＳ Ｐゴシック" pitchFamily="34" charset="-128"/>
              </a:rPr>
              <a:t>If there is a reference to a page, first reference to that page will trap to operating system:</a:t>
            </a:r>
          </a:p>
          <a:p>
            <a:pPr>
              <a:lnSpc>
                <a:spcPct val="90000"/>
              </a:lnSpc>
              <a:buFont typeface="Monotype Sorts" charset="2"/>
              <a:buNone/>
            </a:pPr>
            <a:r>
              <a:rPr lang="en-US" dirty="0" smtClean="0">
                <a:solidFill>
                  <a:srgbClr val="3366FF"/>
                </a:solidFill>
                <a:ea typeface="ＭＳ Ｐゴシック" pitchFamily="34" charset="-128"/>
                <a:sym typeface="Symbol" pitchFamily="18" charset="2"/>
              </a:rPr>
              <a:t>              </a:t>
            </a:r>
            <a:r>
              <a:rPr lang="en-US" b="1" dirty="0" smtClean="0">
                <a:solidFill>
                  <a:srgbClr val="3366FF"/>
                </a:solidFill>
                <a:ea typeface="ＭＳ Ｐゴシック" pitchFamily="34" charset="-128"/>
                <a:sym typeface="Symbol" pitchFamily="18" charset="2"/>
              </a:rPr>
              <a:t>page fault</a:t>
            </a:r>
          </a:p>
          <a:p>
            <a:pPr>
              <a:lnSpc>
                <a:spcPct val="90000"/>
              </a:lnSpc>
              <a:buFont typeface="Monotype Sorts" charset="2"/>
              <a:buAutoNum type="arabicPeriod"/>
            </a:pPr>
            <a:r>
              <a:rPr lang="en-US" dirty="0" smtClean="0">
                <a:ea typeface="ＭＳ Ｐゴシック" pitchFamily="34" charset="-128"/>
                <a:sym typeface="Symbol" pitchFamily="18" charset="2"/>
              </a:rPr>
              <a:t>Operating system looks at another table to decide:</a:t>
            </a:r>
          </a:p>
          <a:p>
            <a:pPr marL="1141413" lvl="1" indent="-488950">
              <a:lnSpc>
                <a:spcPct val="90000"/>
              </a:lnSpc>
            </a:pPr>
            <a:r>
              <a:rPr lang="en-US" dirty="0" smtClean="0">
                <a:ea typeface="ＭＳ Ｐゴシック" pitchFamily="34" charset="-128"/>
              </a:rPr>
              <a:t>Invalid reference </a:t>
            </a:r>
            <a:r>
              <a:rPr lang="en-US" dirty="0" smtClean="0">
                <a:ea typeface="ＭＳ Ｐゴシック" pitchFamily="34" charset="-128"/>
                <a:sym typeface="Symbol" pitchFamily="18" charset="2"/>
              </a:rPr>
              <a:t> abort</a:t>
            </a:r>
          </a:p>
          <a:p>
            <a:pPr marL="1141413" lvl="1" indent="-488950">
              <a:lnSpc>
                <a:spcPct val="90000"/>
              </a:lnSpc>
            </a:pPr>
            <a:r>
              <a:rPr lang="en-US" dirty="0" smtClean="0">
                <a:ea typeface="ＭＳ Ｐゴシック" pitchFamily="34" charset="-128"/>
                <a:sym typeface="Symbol" pitchFamily="18" charset="2"/>
              </a:rPr>
              <a:t>Just not in memory</a:t>
            </a:r>
          </a:p>
          <a:p>
            <a:pPr>
              <a:lnSpc>
                <a:spcPct val="90000"/>
              </a:lnSpc>
              <a:buFont typeface="Monotype Sorts" charset="2"/>
              <a:buAutoNum type="arabicPeriod"/>
            </a:pPr>
            <a:r>
              <a:rPr lang="en-US" dirty="0" smtClean="0">
                <a:ea typeface="ＭＳ Ｐゴシック" pitchFamily="34" charset="-128"/>
                <a:sym typeface="Symbol" pitchFamily="18" charset="2"/>
              </a:rPr>
              <a:t>Get empty frame</a:t>
            </a:r>
          </a:p>
          <a:p>
            <a:pPr>
              <a:lnSpc>
                <a:spcPct val="90000"/>
              </a:lnSpc>
              <a:buFont typeface="Monotype Sorts" charset="2"/>
              <a:buAutoNum type="arabicPeriod"/>
            </a:pPr>
            <a:r>
              <a:rPr lang="en-US" dirty="0" smtClean="0">
                <a:ea typeface="ＭＳ Ｐゴシック" pitchFamily="34" charset="-128"/>
                <a:sym typeface="Symbol" pitchFamily="18" charset="2"/>
              </a:rPr>
              <a:t>Swap page into frame via scheduled disk operation</a:t>
            </a:r>
          </a:p>
          <a:p>
            <a:pPr>
              <a:lnSpc>
                <a:spcPct val="90000"/>
              </a:lnSpc>
              <a:buFont typeface="Monotype Sorts" charset="2"/>
              <a:buAutoNum type="arabicPeriod"/>
            </a:pPr>
            <a:r>
              <a:rPr lang="en-US" dirty="0" smtClean="0">
                <a:ea typeface="ＭＳ Ｐゴシック" pitchFamily="34" charset="-128"/>
                <a:sym typeface="Symbol" pitchFamily="18" charset="2"/>
              </a:rPr>
              <a:t>Reset tables to indicate page now in memory</a:t>
            </a:r>
            <a:br>
              <a:rPr lang="en-US" dirty="0" smtClean="0">
                <a:ea typeface="ＭＳ Ｐゴシック" pitchFamily="34" charset="-128"/>
                <a:sym typeface="Symbol" pitchFamily="18" charset="2"/>
              </a:rPr>
            </a:br>
            <a:r>
              <a:rPr lang="en-US" dirty="0" smtClean="0">
                <a:ea typeface="ＭＳ Ｐゴシック" pitchFamily="34" charset="-128"/>
                <a:sym typeface="Symbol" pitchFamily="18" charset="2"/>
              </a:rPr>
              <a:t>Set validation bit = </a:t>
            </a:r>
            <a:r>
              <a:rPr lang="en-US" b="1" dirty="0" smtClean="0">
                <a:solidFill>
                  <a:srgbClr val="FF0000"/>
                </a:solidFill>
                <a:ea typeface="ＭＳ Ｐゴシック" pitchFamily="34" charset="-128"/>
                <a:sym typeface="Symbol" pitchFamily="18" charset="2"/>
              </a:rPr>
              <a:t>v</a:t>
            </a:r>
            <a:endParaRPr lang="en-US" dirty="0" smtClean="0">
              <a:ea typeface="ＭＳ Ｐゴシック" pitchFamily="34" charset="-128"/>
              <a:sym typeface="Symbol" pitchFamily="18" charset="2"/>
            </a:endParaRPr>
          </a:p>
          <a:p>
            <a:pPr>
              <a:lnSpc>
                <a:spcPct val="90000"/>
              </a:lnSpc>
              <a:buFont typeface="Monotype Sorts" charset="2"/>
              <a:buAutoNum type="arabicPeriod"/>
            </a:pPr>
            <a:r>
              <a:rPr lang="en-US" dirty="0" smtClean="0">
                <a:ea typeface="ＭＳ Ｐゴシック" pitchFamily="34" charset="-128"/>
                <a:sym typeface="Symbol" pitchFamily="18" charset="2"/>
              </a:rPr>
              <a:t>Restart the instruction that caused the page fault</a:t>
            </a:r>
          </a:p>
        </p:txBody>
      </p:sp>
      <p:sp>
        <p:nvSpPr>
          <p:cNvPr id="17410" name="Rectangle 2"/>
          <p:cNvSpPr>
            <a:spLocks noGrp="1" noChangeArrowheads="1"/>
          </p:cNvSpPr>
          <p:nvPr>
            <p:ph type="title"/>
          </p:nvPr>
        </p:nvSpPr>
        <p:spPr/>
        <p:txBody>
          <a:bodyPr/>
          <a:lstStyle/>
          <a:p>
            <a:pPr eaLnBrk="1" hangingPunct="1"/>
            <a:r>
              <a:rPr lang="en-US" smtClean="0">
                <a:ea typeface="ＭＳ Ｐゴシック" pitchFamily="34" charset="-128"/>
              </a:rPr>
              <a:t>Page Fault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2"/>
          <p:cNvSpPr>
            <a:spLocks noGrp="1"/>
          </p:cNvSpPr>
          <p:nvPr>
            <p:ph idx="1"/>
          </p:nvPr>
        </p:nvSpPr>
        <p:spPr/>
        <p:txBody>
          <a:bodyPr>
            <a:normAutofit fontScale="92500" lnSpcReduction="20000"/>
          </a:bodyPr>
          <a:lstStyle/>
          <a:p>
            <a:r>
              <a:rPr lang="en-US" dirty="0" smtClean="0">
                <a:ea typeface="ＭＳ Ｐゴシック" pitchFamily="34" charset="-128"/>
              </a:rPr>
              <a:t>Extreme case – start process with </a:t>
            </a:r>
            <a:r>
              <a:rPr lang="en-US" i="1" dirty="0" smtClean="0">
                <a:ea typeface="ＭＳ Ｐゴシック" pitchFamily="34" charset="-128"/>
              </a:rPr>
              <a:t>no</a:t>
            </a:r>
            <a:r>
              <a:rPr lang="en-US" dirty="0" smtClean="0">
                <a:ea typeface="ＭＳ Ｐゴシック" pitchFamily="34" charset="-128"/>
              </a:rPr>
              <a:t> pages in memory</a:t>
            </a:r>
          </a:p>
          <a:p>
            <a:pPr lvl="1"/>
            <a:r>
              <a:rPr lang="en-US" dirty="0" smtClean="0">
                <a:ea typeface="ＭＳ Ｐゴシック" pitchFamily="34" charset="-128"/>
              </a:rPr>
              <a:t>OS sets instruction pointer to first instruction of process, non-memory-resident -&gt; page fault</a:t>
            </a:r>
          </a:p>
          <a:p>
            <a:pPr lvl="1"/>
            <a:r>
              <a:rPr lang="en-US" dirty="0" smtClean="0">
                <a:ea typeface="ＭＳ Ｐゴシック" pitchFamily="34" charset="-128"/>
              </a:rPr>
              <a:t>And for every other process pages on first access</a:t>
            </a:r>
          </a:p>
          <a:p>
            <a:pPr lvl="1"/>
            <a:r>
              <a:rPr lang="en-US" b="1" dirty="0" smtClean="0">
                <a:solidFill>
                  <a:srgbClr val="3366FF"/>
                </a:solidFill>
                <a:ea typeface="ＭＳ Ｐゴシック" pitchFamily="34" charset="-128"/>
              </a:rPr>
              <a:t>Pure demand paging</a:t>
            </a:r>
          </a:p>
          <a:p>
            <a:r>
              <a:rPr lang="en-US" dirty="0" smtClean="0">
                <a:ea typeface="ＭＳ Ｐゴシック" pitchFamily="34" charset="-128"/>
              </a:rPr>
              <a:t>Actually, a given instruction could access multiple pages -&gt; multiple page faults</a:t>
            </a:r>
          </a:p>
          <a:p>
            <a:pPr lvl="1"/>
            <a:r>
              <a:rPr lang="en-US" dirty="0" smtClean="0">
                <a:ea typeface="ＭＳ Ｐゴシック" pitchFamily="34" charset="-128"/>
              </a:rPr>
              <a:t>Pain decreased because of </a:t>
            </a:r>
            <a:r>
              <a:rPr lang="en-US" b="1" dirty="0" smtClean="0">
                <a:solidFill>
                  <a:srgbClr val="3366FF"/>
                </a:solidFill>
                <a:ea typeface="ＭＳ Ｐゴシック" pitchFamily="34" charset="-128"/>
              </a:rPr>
              <a:t>locality of reference</a:t>
            </a:r>
          </a:p>
          <a:p>
            <a:r>
              <a:rPr lang="en-US" dirty="0" smtClean="0">
                <a:ea typeface="ＭＳ Ｐゴシック" pitchFamily="34" charset="-128"/>
              </a:rPr>
              <a:t>Hardware support needed for demand paging</a:t>
            </a:r>
          </a:p>
          <a:p>
            <a:pPr lvl="1"/>
            <a:r>
              <a:rPr lang="en-US" dirty="0" smtClean="0">
                <a:ea typeface="ＭＳ Ｐゴシック" pitchFamily="34" charset="-128"/>
              </a:rPr>
              <a:t>Page table with valid / invalid bit</a:t>
            </a:r>
          </a:p>
          <a:p>
            <a:pPr lvl="1"/>
            <a:r>
              <a:rPr lang="en-US" dirty="0" smtClean="0">
                <a:ea typeface="ＭＳ Ｐゴシック" pitchFamily="34" charset="-128"/>
              </a:rPr>
              <a:t>Secondary memory (swap device with </a:t>
            </a:r>
            <a:r>
              <a:rPr lang="en-US" b="1" dirty="0" smtClean="0">
                <a:solidFill>
                  <a:srgbClr val="3366FF"/>
                </a:solidFill>
                <a:ea typeface="ＭＳ Ｐゴシック" pitchFamily="34" charset="-128"/>
              </a:rPr>
              <a:t>swap space</a:t>
            </a:r>
            <a:r>
              <a:rPr lang="en-US" dirty="0" smtClean="0">
                <a:ea typeface="ＭＳ Ｐゴシック" pitchFamily="34" charset="-128"/>
              </a:rPr>
              <a:t>)</a:t>
            </a:r>
          </a:p>
          <a:p>
            <a:pPr lvl="1"/>
            <a:r>
              <a:rPr lang="en-US" dirty="0" smtClean="0">
                <a:ea typeface="ＭＳ Ｐゴシック" pitchFamily="34" charset="-128"/>
              </a:rPr>
              <a:t>Instruction restart</a:t>
            </a:r>
          </a:p>
        </p:txBody>
      </p:sp>
      <p:sp>
        <p:nvSpPr>
          <p:cNvPr id="18434" name="Title 1"/>
          <p:cNvSpPr>
            <a:spLocks noGrp="1"/>
          </p:cNvSpPr>
          <p:nvPr>
            <p:ph type="title"/>
          </p:nvPr>
        </p:nvSpPr>
        <p:spPr/>
        <p:txBody>
          <a:bodyPr/>
          <a:lstStyle/>
          <a:p>
            <a:r>
              <a:rPr lang="en-US" smtClean="0">
                <a:ea typeface="ＭＳ Ｐゴシック" pitchFamily="34" charset="-128"/>
              </a:rPr>
              <a:t>Aspects of Demand Paging</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1722438" y="369888"/>
            <a:ext cx="11993562" cy="768350"/>
          </a:xfrm>
        </p:spPr>
        <p:txBody>
          <a:bodyPr>
            <a:normAutofit fontScale="90000"/>
          </a:bodyPr>
          <a:lstStyle/>
          <a:p>
            <a:pPr eaLnBrk="1" hangingPunct="1"/>
            <a:r>
              <a:rPr lang="en-US" smtClean="0">
                <a:ea typeface="ＭＳ Ｐゴシック" pitchFamily="34" charset="-128"/>
              </a:rPr>
              <a:t>Steps in Handling a Page Fault</a:t>
            </a:r>
          </a:p>
        </p:txBody>
      </p:sp>
      <p:pic>
        <p:nvPicPr>
          <p:cNvPr id="20483"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883" y="1138238"/>
            <a:ext cx="12317505" cy="719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normAutofit/>
          </a:bodyPr>
          <a:lstStyle/>
          <a:p>
            <a:pPr>
              <a:tabLst>
                <a:tab pos="3092450" algn="l"/>
                <a:tab pos="4081463" algn="l"/>
              </a:tabLst>
            </a:pPr>
            <a:r>
              <a:rPr lang="en-US" dirty="0" smtClean="0">
                <a:ea typeface="ＭＳ Ｐゴシック" pitchFamily="34" charset="-128"/>
              </a:rPr>
              <a:t>Page Fault Rate 0 </a:t>
            </a:r>
            <a:r>
              <a:rPr lang="en-US" dirty="0" smtClean="0">
                <a:ea typeface="ＭＳ Ｐゴシック" pitchFamily="34" charset="-128"/>
                <a:sym typeface="Symbol" pitchFamily="18" charset="2"/>
              </a:rPr>
              <a:t> </a:t>
            </a:r>
            <a:r>
              <a:rPr lang="en-US" i="1" dirty="0" smtClean="0">
                <a:ea typeface="ＭＳ Ｐゴシック" pitchFamily="34" charset="-128"/>
                <a:sym typeface="Symbol" pitchFamily="18" charset="2"/>
              </a:rPr>
              <a:t>p</a:t>
            </a:r>
            <a:r>
              <a:rPr lang="en-US" dirty="0" smtClean="0">
                <a:ea typeface="ＭＳ Ｐゴシック" pitchFamily="34" charset="-128"/>
                <a:sym typeface="Symbol" pitchFamily="18" charset="2"/>
              </a:rPr>
              <a:t>  1</a:t>
            </a:r>
          </a:p>
          <a:p>
            <a:pPr lvl="1">
              <a:tabLst>
                <a:tab pos="3092450" algn="l"/>
                <a:tab pos="4081463" algn="l"/>
              </a:tabLst>
            </a:pPr>
            <a:r>
              <a:rPr lang="en-US" dirty="0" smtClean="0">
                <a:ea typeface="ＭＳ Ｐゴシック" pitchFamily="34" charset="-128"/>
                <a:sym typeface="Symbol" pitchFamily="18" charset="2"/>
              </a:rPr>
              <a:t>if </a:t>
            </a:r>
            <a:r>
              <a:rPr lang="en-US" i="1" dirty="0" smtClean="0">
                <a:ea typeface="ＭＳ Ｐゴシック" pitchFamily="34" charset="-128"/>
                <a:sym typeface="Symbol" pitchFamily="18" charset="2"/>
              </a:rPr>
              <a:t>p</a:t>
            </a:r>
            <a:r>
              <a:rPr lang="en-US" dirty="0" smtClean="0">
                <a:ea typeface="ＭＳ Ｐゴシック" pitchFamily="34" charset="-128"/>
                <a:sym typeface="Symbol" pitchFamily="18" charset="2"/>
              </a:rPr>
              <a:t> = 0 no page faults </a:t>
            </a:r>
          </a:p>
          <a:p>
            <a:pPr lvl="1">
              <a:tabLst>
                <a:tab pos="3092450" algn="l"/>
                <a:tab pos="4081463" algn="l"/>
              </a:tabLst>
            </a:pPr>
            <a:r>
              <a:rPr lang="en-US" dirty="0" smtClean="0">
                <a:ea typeface="ＭＳ Ｐゴシック" pitchFamily="34" charset="-128"/>
                <a:sym typeface="Symbol" pitchFamily="18" charset="2"/>
              </a:rPr>
              <a:t>if </a:t>
            </a:r>
            <a:r>
              <a:rPr lang="en-US" i="1" dirty="0" smtClean="0">
                <a:ea typeface="ＭＳ Ｐゴシック" pitchFamily="34" charset="-128"/>
                <a:sym typeface="Symbol" pitchFamily="18" charset="2"/>
              </a:rPr>
              <a:t>p</a:t>
            </a:r>
            <a:r>
              <a:rPr lang="en-US" dirty="0" smtClean="0">
                <a:ea typeface="ＭＳ Ｐゴシック" pitchFamily="34" charset="-128"/>
                <a:sym typeface="Symbol" pitchFamily="18" charset="2"/>
              </a:rPr>
              <a:t> = 1, every reference is a fault</a:t>
            </a:r>
            <a:br>
              <a:rPr lang="en-US" dirty="0" smtClean="0">
                <a:ea typeface="ＭＳ Ｐゴシック" pitchFamily="34" charset="-128"/>
                <a:sym typeface="Symbol" pitchFamily="18" charset="2"/>
              </a:rPr>
            </a:br>
            <a:endParaRPr lang="en-US" dirty="0" smtClean="0">
              <a:ea typeface="ＭＳ Ｐゴシック" pitchFamily="34" charset="-128"/>
              <a:sym typeface="Symbol" pitchFamily="18" charset="2"/>
            </a:endParaRPr>
          </a:p>
          <a:p>
            <a:pPr>
              <a:tabLst>
                <a:tab pos="3092450" algn="l"/>
                <a:tab pos="4081463" algn="l"/>
              </a:tabLst>
            </a:pPr>
            <a:r>
              <a:rPr lang="en-US" dirty="0" smtClean="0">
                <a:ea typeface="ＭＳ Ｐゴシック" pitchFamily="34" charset="-128"/>
                <a:sym typeface="Symbol" pitchFamily="18" charset="2"/>
              </a:rPr>
              <a:t>Effective Access Time (EAT)</a:t>
            </a:r>
          </a:p>
          <a:p>
            <a:pPr>
              <a:buFont typeface="Monotype Sorts" charset="2"/>
              <a:buNone/>
              <a:tabLst>
                <a:tab pos="3092450" algn="l"/>
                <a:tab pos="4081463" algn="l"/>
              </a:tabLst>
            </a:pPr>
            <a:r>
              <a:rPr lang="en-US" dirty="0" smtClean="0">
                <a:ea typeface="ＭＳ Ｐゴシック" pitchFamily="34" charset="-128"/>
                <a:sym typeface="Symbol" pitchFamily="18" charset="2"/>
              </a:rPr>
              <a:t>		</a:t>
            </a:r>
            <a:r>
              <a:rPr lang="en-US" dirty="0"/>
              <a:t>effective access time = (1 − </a:t>
            </a:r>
            <a:r>
              <a:rPr lang="en-US" i="1" dirty="0"/>
              <a:t>p</a:t>
            </a:r>
            <a:r>
              <a:rPr lang="en-US" dirty="0"/>
              <a:t>) × </a:t>
            </a:r>
            <a:r>
              <a:rPr lang="en-US" i="1" dirty="0"/>
              <a:t>ma </a:t>
            </a:r>
            <a:r>
              <a:rPr lang="en-US" dirty="0"/>
              <a:t>+ </a:t>
            </a:r>
            <a:r>
              <a:rPr lang="en-US" i="1" dirty="0"/>
              <a:t>p </a:t>
            </a:r>
            <a:r>
              <a:rPr lang="en-US" dirty="0"/>
              <a:t>× page fault time.</a:t>
            </a:r>
            <a:endParaRPr lang="en-US" dirty="0" smtClean="0">
              <a:ea typeface="ＭＳ Ｐゴシック" pitchFamily="34" charset="-128"/>
              <a:sym typeface="Symbol" pitchFamily="18" charset="2"/>
            </a:endParaRPr>
          </a:p>
        </p:txBody>
      </p:sp>
      <p:sp>
        <p:nvSpPr>
          <p:cNvPr id="22530" name="Rectangle 2"/>
          <p:cNvSpPr>
            <a:spLocks noGrp="1" noChangeArrowheads="1"/>
          </p:cNvSpPr>
          <p:nvPr>
            <p:ph type="title"/>
          </p:nvPr>
        </p:nvSpPr>
        <p:spPr>
          <a:xfrm>
            <a:off x="1227138" y="404394"/>
            <a:ext cx="11803062" cy="768350"/>
          </a:xfrm>
        </p:spPr>
        <p:txBody>
          <a:bodyPr>
            <a:normAutofit/>
          </a:bodyPr>
          <a:lstStyle/>
          <a:p>
            <a:pPr eaLnBrk="1" hangingPunct="1"/>
            <a:r>
              <a:rPr lang="en-US" sz="4000" dirty="0" smtClean="0">
                <a:ea typeface="ＭＳ Ｐゴシック" pitchFamily="34" charset="-128"/>
              </a:rPr>
              <a:t>Performance of Demand Paging (Cont.)</a:t>
            </a:r>
          </a:p>
        </p:txBody>
      </p:sp>
    </p:spTree>
    <p:extLst>
      <p:ext uri="{BB962C8B-B14F-4D97-AF65-F5344CB8AC3E}">
        <p14:creationId xmlns:p14="http://schemas.microsoft.com/office/powerpoint/2010/main" val="16063276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56746" indent="0">
              <a:buNone/>
            </a:pPr>
            <a:r>
              <a:rPr lang="en-US" sz="3200" dirty="0" smtClean="0"/>
              <a:t>Memory Access Time = 200 nanoseconds</a:t>
            </a:r>
          </a:p>
          <a:p>
            <a:pPr marL="156746" indent="0">
              <a:buNone/>
            </a:pPr>
            <a:r>
              <a:rPr lang="en-US" sz="3200" dirty="0" smtClean="0"/>
              <a:t>Average page fault service time = 8 millisecond</a:t>
            </a:r>
          </a:p>
          <a:p>
            <a:pPr marL="156746" indent="0">
              <a:buNone/>
            </a:pPr>
            <a:r>
              <a:rPr lang="en-US" sz="3200" dirty="0"/>
              <a:t>If one access out of 1,000 causes a page fault, </a:t>
            </a:r>
            <a:r>
              <a:rPr lang="en-US" sz="3200" dirty="0" smtClean="0"/>
              <a:t>then p=1/1000=0.001</a:t>
            </a:r>
          </a:p>
          <a:p>
            <a:pPr marL="156746" indent="0">
              <a:buNone/>
            </a:pPr>
            <a:endParaRPr lang="en-US" sz="3200" dirty="0"/>
          </a:p>
          <a:p>
            <a:pPr marL="156746" indent="0">
              <a:buNone/>
            </a:pPr>
            <a:r>
              <a:rPr lang="en-US" sz="3200" dirty="0" smtClean="0"/>
              <a:t>effective </a:t>
            </a:r>
            <a:r>
              <a:rPr lang="en-US" sz="3200" dirty="0"/>
              <a:t>access time = (1 − </a:t>
            </a:r>
            <a:r>
              <a:rPr lang="en-US" sz="3200" i="1" dirty="0"/>
              <a:t>p</a:t>
            </a:r>
            <a:r>
              <a:rPr lang="en-US" sz="3200" dirty="0"/>
              <a:t>) × </a:t>
            </a:r>
            <a:r>
              <a:rPr lang="en-US" sz="3200" i="1" dirty="0"/>
              <a:t>ma </a:t>
            </a:r>
            <a:r>
              <a:rPr lang="en-US" sz="3200" dirty="0"/>
              <a:t>+ </a:t>
            </a:r>
            <a:r>
              <a:rPr lang="en-US" sz="3200" i="1" dirty="0"/>
              <a:t>p </a:t>
            </a:r>
            <a:r>
              <a:rPr lang="en-US" sz="3200" dirty="0"/>
              <a:t>× page fault time</a:t>
            </a:r>
            <a:r>
              <a:rPr lang="en-US" sz="3200" dirty="0" smtClean="0"/>
              <a:t>.</a:t>
            </a:r>
          </a:p>
          <a:p>
            <a:pPr marL="156746" indent="0">
              <a:buNone/>
            </a:pPr>
            <a:r>
              <a:rPr lang="en-US" sz="3200" dirty="0" smtClean="0"/>
              <a:t>EAT= (1-0.001)*200+(0.001* 8e-6)</a:t>
            </a:r>
          </a:p>
          <a:p>
            <a:pPr marL="156746" indent="0">
              <a:buNone/>
            </a:pPr>
            <a:r>
              <a:rPr lang="en-US" sz="3200" dirty="0"/>
              <a:t> </a:t>
            </a:r>
            <a:r>
              <a:rPr lang="en-US" sz="3200" dirty="0" smtClean="0"/>
              <a:t>     = 8199.8 nanosecond</a:t>
            </a:r>
          </a:p>
          <a:p>
            <a:pPr marL="156746" indent="0">
              <a:buNone/>
            </a:pPr>
            <a:r>
              <a:rPr lang="en-US" sz="3200" dirty="0"/>
              <a:t> </a:t>
            </a:r>
            <a:r>
              <a:rPr lang="en-US" sz="3200" dirty="0" smtClean="0"/>
              <a:t>     = 8.199 microsecond </a:t>
            </a:r>
          </a:p>
          <a:p>
            <a:pPr marL="156746" indent="0">
              <a:buNone/>
            </a:pPr>
            <a:endParaRPr lang="en-US" sz="3200" dirty="0"/>
          </a:p>
          <a:p>
            <a:pPr marL="156746" indent="0">
              <a:buNone/>
            </a:pPr>
            <a:r>
              <a:rPr lang="en-US" sz="3200" dirty="0" smtClean="0"/>
              <a:t>Millisecond = 10e-3</a:t>
            </a:r>
          </a:p>
          <a:p>
            <a:pPr marL="156746" indent="0">
              <a:buNone/>
            </a:pPr>
            <a:r>
              <a:rPr lang="en-US" sz="3200" dirty="0" smtClean="0"/>
              <a:t>Microsecond =10e-6</a:t>
            </a:r>
          </a:p>
          <a:p>
            <a:pPr marL="156746" indent="0">
              <a:buNone/>
            </a:pPr>
            <a:r>
              <a:rPr lang="en-US" sz="3200" dirty="0" smtClean="0"/>
              <a:t>Nanosecond = 10e-9</a:t>
            </a:r>
            <a:endParaRPr lang="en-US" sz="3200" dirty="0"/>
          </a:p>
        </p:txBody>
      </p:sp>
      <p:sp>
        <p:nvSpPr>
          <p:cNvPr id="4" name="Rectangle 2"/>
          <p:cNvSpPr>
            <a:spLocks noGrp="1" noChangeArrowheads="1"/>
          </p:cNvSpPr>
          <p:nvPr>
            <p:ph type="title"/>
          </p:nvPr>
        </p:nvSpPr>
        <p:spPr/>
        <p:txBody>
          <a:bodyPr>
            <a:normAutofit/>
          </a:bodyPr>
          <a:lstStyle/>
          <a:p>
            <a:pPr eaLnBrk="1" hangingPunct="1"/>
            <a:r>
              <a:rPr lang="en-US" sz="4000" dirty="0" smtClean="0">
                <a:ea typeface="ＭＳ Ｐゴシック" pitchFamily="34" charset="-128"/>
              </a:rPr>
              <a:t>Performance of Demand Paging (Cont.)</a:t>
            </a:r>
          </a:p>
        </p:txBody>
      </p:sp>
    </p:spTree>
    <p:extLst>
      <p:ext uri="{BB962C8B-B14F-4D97-AF65-F5344CB8AC3E}">
        <p14:creationId xmlns:p14="http://schemas.microsoft.com/office/powerpoint/2010/main" val="15140548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Content Placeholder 2"/>
          <p:cNvSpPr>
            <a:spLocks noGrp="1"/>
          </p:cNvSpPr>
          <p:nvPr>
            <p:ph idx="1"/>
          </p:nvPr>
        </p:nvSpPr>
        <p:spPr/>
        <p:txBody>
          <a:bodyPr/>
          <a:lstStyle/>
          <a:p>
            <a:r>
              <a:rPr lang="en-US" dirty="0" smtClean="0">
                <a:ea typeface="ＭＳ Ｐゴシック" pitchFamily="34" charset="-128"/>
              </a:rPr>
              <a:t>Copy entire process image to swap space at process load time</a:t>
            </a:r>
          </a:p>
          <a:p>
            <a:pPr lvl="1"/>
            <a:r>
              <a:rPr lang="en-US" dirty="0" smtClean="0">
                <a:ea typeface="ＭＳ Ｐゴシック" pitchFamily="34" charset="-128"/>
              </a:rPr>
              <a:t>Then page in and out of swap space</a:t>
            </a:r>
          </a:p>
          <a:p>
            <a:pPr lvl="1"/>
            <a:r>
              <a:rPr lang="en-US" dirty="0" smtClean="0">
                <a:ea typeface="ＭＳ Ｐゴシック" pitchFamily="34" charset="-128"/>
              </a:rPr>
              <a:t>Used in older BSD Unix</a:t>
            </a:r>
          </a:p>
          <a:p>
            <a:endParaRPr lang="en-US" dirty="0" smtClean="0">
              <a:ea typeface="ＭＳ Ｐゴシック" pitchFamily="34" charset="-128"/>
            </a:endParaRPr>
          </a:p>
          <a:p>
            <a:r>
              <a:rPr lang="en-US" dirty="0" smtClean="0">
                <a:ea typeface="ＭＳ Ｐゴシック" pitchFamily="34" charset="-128"/>
              </a:rPr>
              <a:t>Demand page in from program binary on disk, but discard rather than paging out when freeing frame</a:t>
            </a:r>
          </a:p>
          <a:p>
            <a:pPr lvl="1"/>
            <a:r>
              <a:rPr lang="en-US" dirty="0" smtClean="0">
                <a:ea typeface="ＭＳ Ｐゴシック" pitchFamily="34" charset="-128"/>
              </a:rPr>
              <a:t>Used in Solaris and current BSD</a:t>
            </a:r>
          </a:p>
        </p:txBody>
      </p:sp>
      <p:sp>
        <p:nvSpPr>
          <p:cNvPr id="24578" name="Title 1"/>
          <p:cNvSpPr>
            <a:spLocks noGrp="1"/>
          </p:cNvSpPr>
          <p:nvPr>
            <p:ph type="title"/>
          </p:nvPr>
        </p:nvSpPr>
        <p:spPr/>
        <p:txBody>
          <a:bodyPr/>
          <a:lstStyle/>
          <a:p>
            <a:r>
              <a:rPr lang="en-US" smtClean="0">
                <a:ea typeface="ＭＳ Ｐゴシック" pitchFamily="34" charset="-128"/>
              </a:rPr>
              <a:t>Demand Paging Optimizations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1209675" y="1644650"/>
            <a:ext cx="11528425" cy="6040438"/>
          </a:xfrm>
        </p:spPr>
        <p:txBody>
          <a:bodyPr>
            <a:normAutofit fontScale="70000" lnSpcReduction="20000"/>
          </a:bodyPr>
          <a:lstStyle/>
          <a:p>
            <a:r>
              <a:rPr lang="en-US" b="1" dirty="0" smtClean="0">
                <a:solidFill>
                  <a:srgbClr val="3366FF"/>
                </a:solidFill>
                <a:ea typeface="ＭＳ Ｐゴシック" pitchFamily="34" charset="-128"/>
              </a:rPr>
              <a:t>Copy-on-Write </a:t>
            </a:r>
            <a:r>
              <a:rPr lang="en-US" dirty="0" smtClean="0">
                <a:ea typeface="ＭＳ Ｐゴシック" pitchFamily="34" charset="-128"/>
              </a:rPr>
              <a:t>(COW) allows both parent and child processes to initially </a:t>
            </a:r>
            <a:r>
              <a:rPr lang="en-US" i="1" dirty="0" smtClean="0">
                <a:ea typeface="ＭＳ Ｐゴシック" pitchFamily="34" charset="-128"/>
              </a:rPr>
              <a:t>share</a:t>
            </a:r>
            <a:r>
              <a:rPr lang="en-US" dirty="0" smtClean="0">
                <a:ea typeface="ＭＳ Ｐゴシック" pitchFamily="34" charset="-128"/>
              </a:rPr>
              <a:t> the same pages in memory</a:t>
            </a:r>
          </a:p>
          <a:p>
            <a:pPr lvl="1"/>
            <a:r>
              <a:rPr lang="en-US" dirty="0" smtClean="0">
                <a:ea typeface="ＭＳ Ｐゴシック" pitchFamily="34" charset="-128"/>
              </a:rPr>
              <a:t>If either process modifies a shared page, only then is the page copied</a:t>
            </a:r>
          </a:p>
          <a:p>
            <a:endParaRPr lang="en-US" dirty="0" smtClean="0">
              <a:ea typeface="ＭＳ Ｐゴシック" pitchFamily="34" charset="-128"/>
            </a:endParaRPr>
          </a:p>
          <a:p>
            <a:r>
              <a:rPr lang="en-US" dirty="0" smtClean="0">
                <a:ea typeface="ＭＳ Ｐゴシック" pitchFamily="34" charset="-128"/>
              </a:rPr>
              <a:t>COW allows more efficient process creation as only modified pages are copied</a:t>
            </a:r>
          </a:p>
          <a:p>
            <a:endParaRPr lang="en-US" dirty="0" smtClean="0">
              <a:ea typeface="ＭＳ Ｐゴシック" pitchFamily="34" charset="-128"/>
            </a:endParaRPr>
          </a:p>
          <a:p>
            <a:r>
              <a:rPr lang="en-US" dirty="0" smtClean="0">
                <a:ea typeface="ＭＳ Ｐゴシック" pitchFamily="34" charset="-128"/>
              </a:rPr>
              <a:t>In general, free pages are allocated from a </a:t>
            </a:r>
            <a:r>
              <a:rPr lang="en-US" b="1" dirty="0" smtClean="0">
                <a:solidFill>
                  <a:srgbClr val="3366FF"/>
                </a:solidFill>
                <a:ea typeface="ＭＳ Ｐゴシック" pitchFamily="34" charset="-128"/>
              </a:rPr>
              <a:t>pool</a:t>
            </a:r>
            <a:r>
              <a:rPr lang="en-US" dirty="0" smtClean="0">
                <a:solidFill>
                  <a:srgbClr val="3366FF"/>
                </a:solidFill>
                <a:ea typeface="ＭＳ Ｐゴシック" pitchFamily="34" charset="-128"/>
              </a:rPr>
              <a:t> </a:t>
            </a:r>
            <a:r>
              <a:rPr lang="en-US" dirty="0" smtClean="0">
                <a:ea typeface="ＭＳ Ｐゴシック" pitchFamily="34" charset="-128"/>
              </a:rPr>
              <a:t>of </a:t>
            </a:r>
            <a:r>
              <a:rPr lang="en-US" b="1" dirty="0" smtClean="0">
                <a:solidFill>
                  <a:srgbClr val="3366FF"/>
                </a:solidFill>
                <a:ea typeface="ＭＳ Ｐゴシック" pitchFamily="34" charset="-128"/>
              </a:rPr>
              <a:t>zero-fill-on-demand </a:t>
            </a:r>
            <a:r>
              <a:rPr lang="en-US" dirty="0" smtClean="0">
                <a:ea typeface="ＭＳ Ｐゴシック" pitchFamily="34" charset="-128"/>
              </a:rPr>
              <a:t>pages</a:t>
            </a:r>
          </a:p>
          <a:p>
            <a:endParaRPr lang="en-US" dirty="0" smtClean="0">
              <a:latin typeface="Courier New" charset="0"/>
              <a:ea typeface="ＭＳ Ｐゴシック" pitchFamily="34" charset="-128"/>
              <a:cs typeface="Courier New" charset="0"/>
            </a:endParaRPr>
          </a:p>
          <a:p>
            <a:r>
              <a:rPr lang="en-US" dirty="0" err="1" smtClean="0">
                <a:latin typeface="Courier New" charset="0"/>
                <a:ea typeface="ＭＳ Ｐゴシック" pitchFamily="34" charset="-128"/>
                <a:cs typeface="Courier New" charset="0"/>
              </a:rPr>
              <a:t>vfork</a:t>
            </a:r>
            <a:r>
              <a:rPr lang="en-US" dirty="0" smtClean="0">
                <a:latin typeface="Courier New" charset="0"/>
                <a:ea typeface="ＭＳ Ｐゴシック" pitchFamily="34" charset="-128"/>
                <a:cs typeface="Courier New" charset="0"/>
              </a:rPr>
              <a:t>()</a:t>
            </a:r>
            <a:r>
              <a:rPr lang="en-US" dirty="0" smtClean="0">
                <a:ea typeface="ＭＳ Ｐゴシック" pitchFamily="34" charset="-128"/>
              </a:rPr>
              <a:t> variation on </a:t>
            </a:r>
            <a:r>
              <a:rPr lang="en-US" dirty="0" smtClean="0">
                <a:latin typeface="Courier New" charset="0"/>
                <a:ea typeface="ＭＳ Ｐゴシック" pitchFamily="34" charset="-128"/>
                <a:cs typeface="Courier New" charset="0"/>
              </a:rPr>
              <a:t>fork() </a:t>
            </a:r>
            <a:r>
              <a:rPr lang="en-US" dirty="0" smtClean="0">
                <a:ea typeface="ＭＳ Ｐゴシック" pitchFamily="34" charset="-128"/>
              </a:rPr>
              <a:t>system call has parent suspend and child using copy-on-write address space of parent</a:t>
            </a:r>
          </a:p>
          <a:p>
            <a:pPr lvl="1"/>
            <a:r>
              <a:rPr lang="en-US" dirty="0" smtClean="0">
                <a:ea typeface="ＭＳ Ｐゴシック" pitchFamily="34" charset="-128"/>
              </a:rPr>
              <a:t>Designed to have child call </a:t>
            </a:r>
            <a:r>
              <a:rPr lang="en-US" dirty="0" smtClean="0">
                <a:latin typeface="Courier New" charset="0"/>
                <a:ea typeface="ＭＳ Ｐゴシック" pitchFamily="34" charset="-128"/>
                <a:cs typeface="Courier New" charset="0"/>
              </a:rPr>
              <a:t>exec()</a:t>
            </a:r>
          </a:p>
          <a:p>
            <a:pPr lvl="1"/>
            <a:r>
              <a:rPr lang="en-US" dirty="0" smtClean="0">
                <a:ea typeface="ＭＳ Ｐゴシック" pitchFamily="34" charset="-128"/>
              </a:rPr>
              <a:t>Very efficient</a:t>
            </a:r>
          </a:p>
        </p:txBody>
      </p:sp>
      <p:sp>
        <p:nvSpPr>
          <p:cNvPr id="25602" name="Rectangle 2"/>
          <p:cNvSpPr>
            <a:spLocks noGrp="1" noChangeArrowheads="1"/>
          </p:cNvSpPr>
          <p:nvPr>
            <p:ph type="title"/>
          </p:nvPr>
        </p:nvSpPr>
        <p:spPr/>
        <p:txBody>
          <a:bodyPr/>
          <a:lstStyle/>
          <a:p>
            <a:pPr eaLnBrk="1" hangingPunct="1"/>
            <a:r>
              <a:rPr lang="en-US" smtClean="0">
                <a:ea typeface="ＭＳ Ｐゴシック" pitchFamily="34" charset="-128"/>
              </a:rPr>
              <a:t>Copy-on-Write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993766"/>
            <a:ext cx="12344400" cy="6034617"/>
          </a:xfrm>
        </p:spPr>
        <p:txBody>
          <a:bodyPr/>
          <a:lstStyle/>
          <a:p>
            <a:r>
              <a:rPr lang="en-US" b="1" dirty="0"/>
              <a:t>Virtual memory</a:t>
            </a:r>
            <a:r>
              <a:rPr lang="en-US" dirty="0"/>
              <a:t> is a </a:t>
            </a:r>
            <a:r>
              <a:rPr lang="en-US" b="1" dirty="0"/>
              <a:t>memory</a:t>
            </a:r>
            <a:r>
              <a:rPr lang="en-US" dirty="0"/>
              <a:t> management capability of an </a:t>
            </a:r>
            <a:r>
              <a:rPr lang="en-US" dirty="0" smtClean="0"/>
              <a:t>OS</a:t>
            </a:r>
          </a:p>
          <a:p>
            <a:endParaRPr lang="en-US" dirty="0" smtClean="0"/>
          </a:p>
          <a:p>
            <a:r>
              <a:rPr lang="en-US" dirty="0" smtClean="0"/>
              <a:t>uses </a:t>
            </a:r>
            <a:r>
              <a:rPr lang="en-US" dirty="0"/>
              <a:t>hardware and software to allow a computer to compensate for </a:t>
            </a:r>
            <a:r>
              <a:rPr lang="en-US" dirty="0" smtClean="0"/>
              <a:t>physical</a:t>
            </a:r>
            <a:r>
              <a:rPr lang="en-US" dirty="0"/>
              <a:t> </a:t>
            </a:r>
            <a:r>
              <a:rPr lang="en-US" b="1" dirty="0"/>
              <a:t>memory</a:t>
            </a:r>
            <a:r>
              <a:rPr lang="en-US" dirty="0"/>
              <a:t> shortages by temporarily transferring data from random access </a:t>
            </a:r>
            <a:r>
              <a:rPr lang="en-US" b="1" dirty="0"/>
              <a:t>memory</a:t>
            </a:r>
            <a:r>
              <a:rPr lang="en-US" dirty="0"/>
              <a:t> (RAM) to disk storage.</a:t>
            </a:r>
          </a:p>
        </p:txBody>
      </p:sp>
      <p:sp>
        <p:nvSpPr>
          <p:cNvPr id="3" name="Title 2"/>
          <p:cNvSpPr>
            <a:spLocks noGrp="1"/>
          </p:cNvSpPr>
          <p:nvPr>
            <p:ph type="title"/>
          </p:nvPr>
        </p:nvSpPr>
        <p:spPr/>
        <p:txBody>
          <a:bodyPr>
            <a:normAutofit fontScale="90000"/>
          </a:bodyPr>
          <a:lstStyle/>
          <a:p>
            <a:r>
              <a:rPr lang="en-US" dirty="0" smtClean="0"/>
              <a:t>Definition of Virtual Memory [1/2]</a:t>
            </a:r>
            <a:endParaRPr lang="en-US" dirty="0"/>
          </a:p>
        </p:txBody>
      </p:sp>
    </p:spTree>
    <p:extLst>
      <p:ext uri="{BB962C8B-B14F-4D97-AF65-F5344CB8AC3E}">
        <p14:creationId xmlns:p14="http://schemas.microsoft.com/office/powerpoint/2010/main" val="5377654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343025" y="369888"/>
            <a:ext cx="11687175" cy="768350"/>
          </a:xfrm>
        </p:spPr>
        <p:txBody>
          <a:bodyPr>
            <a:normAutofit fontScale="90000"/>
          </a:bodyPr>
          <a:lstStyle/>
          <a:p>
            <a:pPr eaLnBrk="1" hangingPunct="1"/>
            <a:r>
              <a:rPr lang="en-US" smtClean="0">
                <a:ea typeface="ＭＳ Ｐゴシック" pitchFamily="34" charset="-128"/>
              </a:rPr>
              <a:t>Before Process 1 Modifies Page C</a:t>
            </a:r>
          </a:p>
        </p:txBody>
      </p:sp>
      <p:pic>
        <p:nvPicPr>
          <p:cNvPr id="26627"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538" y="2146300"/>
            <a:ext cx="12138025" cy="434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314450" y="369888"/>
            <a:ext cx="11715750" cy="768350"/>
          </a:xfrm>
        </p:spPr>
        <p:txBody>
          <a:bodyPr>
            <a:normAutofit fontScale="90000"/>
          </a:bodyPr>
          <a:lstStyle/>
          <a:p>
            <a:pPr eaLnBrk="1" hangingPunct="1"/>
            <a:r>
              <a:rPr lang="en-US" smtClean="0">
                <a:ea typeface="ＭＳ Ｐゴシック" pitchFamily="34" charset="-128"/>
              </a:rPr>
              <a:t>After Process 1 Modifies Page C</a:t>
            </a:r>
          </a:p>
        </p:txBody>
      </p:sp>
      <p:pic>
        <p:nvPicPr>
          <p:cNvPr id="27651"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035" y="1506071"/>
            <a:ext cx="11367528" cy="6884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a:xfrm>
            <a:off x="1039907" y="1163638"/>
            <a:ext cx="11788682" cy="7460409"/>
          </a:xfrm>
        </p:spPr>
        <p:txBody>
          <a:bodyPr>
            <a:normAutofit lnSpcReduction="10000"/>
          </a:bodyPr>
          <a:lstStyle/>
          <a:p>
            <a:r>
              <a:rPr lang="en-US" dirty="0" smtClean="0">
                <a:ea typeface="ＭＳ Ｐゴシック" pitchFamily="34" charset="-128"/>
              </a:rPr>
              <a:t>Used up by process pages</a:t>
            </a:r>
          </a:p>
          <a:p>
            <a:r>
              <a:rPr lang="en-US" dirty="0" smtClean="0">
                <a:ea typeface="ＭＳ Ｐゴシック" pitchFamily="34" charset="-128"/>
              </a:rPr>
              <a:t>Also in demand from the kernel, I/O buffers, </a:t>
            </a:r>
            <a:r>
              <a:rPr lang="en-US" dirty="0" err="1" smtClean="0">
                <a:ea typeface="ＭＳ Ｐゴシック" pitchFamily="34" charset="-128"/>
              </a:rPr>
              <a:t>etc</a:t>
            </a:r>
            <a:endParaRPr lang="en-US" dirty="0" smtClean="0">
              <a:ea typeface="ＭＳ Ｐゴシック" pitchFamily="34" charset="-128"/>
            </a:endParaRPr>
          </a:p>
          <a:p>
            <a:r>
              <a:rPr lang="en-US" dirty="0" smtClean="0">
                <a:ea typeface="ＭＳ Ｐゴシック" pitchFamily="34" charset="-128"/>
              </a:rPr>
              <a:t>How much to allocate to each?</a:t>
            </a:r>
          </a:p>
          <a:p>
            <a:endParaRPr lang="en-US" dirty="0" smtClean="0">
              <a:ea typeface="ＭＳ Ｐゴシック" pitchFamily="34" charset="-128"/>
            </a:endParaRPr>
          </a:p>
          <a:p>
            <a:r>
              <a:rPr lang="en-US" dirty="0" smtClean="0">
                <a:ea typeface="ＭＳ Ｐゴシック" pitchFamily="34" charset="-128"/>
              </a:rPr>
              <a:t>Page replacement – find some page in memory, but not really in use, page it out</a:t>
            </a:r>
          </a:p>
          <a:p>
            <a:pPr lvl="1"/>
            <a:r>
              <a:rPr lang="en-US" dirty="0" smtClean="0">
                <a:ea typeface="ＭＳ Ｐゴシック" pitchFamily="34" charset="-128"/>
              </a:rPr>
              <a:t>Algorithm – terminate? swap out? replace the page?</a:t>
            </a:r>
          </a:p>
          <a:p>
            <a:pPr lvl="1"/>
            <a:r>
              <a:rPr lang="en-US" dirty="0" smtClean="0">
                <a:ea typeface="ＭＳ Ｐゴシック" pitchFamily="34" charset="-128"/>
              </a:rPr>
              <a:t>Performance – want an algorithm which will result in minimum number of page faults</a:t>
            </a:r>
          </a:p>
          <a:p>
            <a:pPr lvl="1"/>
            <a:endParaRPr lang="en-US" dirty="0" smtClean="0">
              <a:ea typeface="ＭＳ Ｐゴシック" pitchFamily="34" charset="-128"/>
            </a:endParaRPr>
          </a:p>
          <a:p>
            <a:r>
              <a:rPr lang="en-US" dirty="0" smtClean="0">
                <a:ea typeface="ＭＳ Ｐゴシック" pitchFamily="34" charset="-128"/>
              </a:rPr>
              <a:t>Same page may be brought into memory several times</a:t>
            </a:r>
          </a:p>
        </p:txBody>
      </p:sp>
      <p:sp>
        <p:nvSpPr>
          <p:cNvPr id="28674" name="Rectangle 2"/>
          <p:cNvSpPr>
            <a:spLocks noGrp="1" noChangeArrowheads="1"/>
          </p:cNvSpPr>
          <p:nvPr>
            <p:ph type="title"/>
          </p:nvPr>
        </p:nvSpPr>
        <p:spPr>
          <a:xfrm>
            <a:off x="1679575" y="395288"/>
            <a:ext cx="11803063" cy="768350"/>
          </a:xfrm>
        </p:spPr>
        <p:txBody>
          <a:bodyPr/>
          <a:lstStyle/>
          <a:p>
            <a:pPr eaLnBrk="1" hangingPunct="1"/>
            <a:r>
              <a:rPr lang="en-US" sz="4000" smtClean="0">
                <a:ea typeface="ＭＳ Ｐゴシック" pitchFamily="34" charset="-128"/>
              </a:rPr>
              <a:t>What Happens if There is no Free Frame?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xmlns="" id="{760E5859-1ADF-409F-B8A3-01A46FD0EFA6}"/>
              </a:ext>
            </a:extLst>
          </p:cNvPr>
          <p:cNvSpPr>
            <a:spLocks noGrp="1" noChangeArrowheads="1"/>
          </p:cNvSpPr>
          <p:nvPr>
            <p:ph type="title"/>
          </p:nvPr>
        </p:nvSpPr>
        <p:spPr>
          <a:xfrm>
            <a:off x="2087034" y="314091"/>
            <a:ext cx="10257367" cy="768349"/>
          </a:xfrm>
        </p:spPr>
        <p:txBody>
          <a:bodyPr>
            <a:normAutofit fontScale="90000"/>
          </a:bodyPr>
          <a:lstStyle/>
          <a:p>
            <a:pPr eaLnBrk="1" hangingPunct="1"/>
            <a:r>
              <a:rPr lang="en-US" altLang="en-US" dirty="0"/>
              <a:t>Need For Page Replacement</a:t>
            </a:r>
          </a:p>
        </p:txBody>
      </p:sp>
      <p:pic>
        <p:nvPicPr>
          <p:cNvPr id="33795" name="Picture 4" descr="B:\os-book\os10-dir\Slides-WORK-area\Figures-dir\ch10\JPG-dir\10_09.jpg">
            <a:extLst>
              <a:ext uri="{FF2B5EF4-FFF2-40B4-BE49-F238E27FC236}">
                <a16:creationId xmlns:a16="http://schemas.microsoft.com/office/drawing/2014/main" xmlns="" id="{74BEFCE0-4636-4163-8B0B-DF7F5FF024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118" y="1504951"/>
            <a:ext cx="11869269" cy="7154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1651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2219325" y="369888"/>
            <a:ext cx="11496675" cy="768350"/>
          </a:xfrm>
        </p:spPr>
        <p:txBody>
          <a:bodyPr>
            <a:normAutofit fontScale="90000"/>
          </a:bodyPr>
          <a:lstStyle/>
          <a:p>
            <a:pPr eaLnBrk="1" hangingPunct="1"/>
            <a:r>
              <a:rPr lang="en-US" smtClean="0">
                <a:ea typeface="ＭＳ Ｐゴシック" pitchFamily="34" charset="-128"/>
              </a:rPr>
              <a:t>Page Replacement</a:t>
            </a:r>
          </a:p>
        </p:txBody>
      </p:sp>
      <p:pic>
        <p:nvPicPr>
          <p:cNvPr id="32771"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318" y="1360488"/>
            <a:ext cx="12335435" cy="722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1209675" y="1798638"/>
            <a:ext cx="11642725" cy="5822950"/>
          </a:xfrm>
        </p:spPr>
        <p:txBody>
          <a:bodyPr>
            <a:normAutofit/>
          </a:bodyPr>
          <a:lstStyle/>
          <a:p>
            <a:pPr>
              <a:tabLst>
                <a:tab pos="4494213" algn="ctr"/>
              </a:tabLst>
            </a:pPr>
            <a:r>
              <a:rPr lang="en-US" b="1" dirty="0" smtClean="0">
                <a:solidFill>
                  <a:srgbClr val="3366FF"/>
                </a:solidFill>
                <a:ea typeface="ＭＳ Ｐゴシック" pitchFamily="34" charset="-128"/>
              </a:rPr>
              <a:t>Frame-allocation algorithm </a:t>
            </a:r>
            <a:r>
              <a:rPr lang="en-US" dirty="0" smtClean="0">
                <a:ea typeface="ＭＳ Ｐゴシック" pitchFamily="34" charset="-128"/>
              </a:rPr>
              <a:t>determines </a:t>
            </a:r>
          </a:p>
          <a:p>
            <a:pPr lvl="1">
              <a:tabLst>
                <a:tab pos="4494213" algn="ctr"/>
              </a:tabLst>
            </a:pPr>
            <a:r>
              <a:rPr lang="en-US" dirty="0" smtClean="0">
                <a:ea typeface="ＭＳ Ｐゴシック" pitchFamily="34" charset="-128"/>
              </a:rPr>
              <a:t>How many frames to give each process</a:t>
            </a:r>
          </a:p>
          <a:p>
            <a:pPr lvl="1">
              <a:tabLst>
                <a:tab pos="4494213" algn="ctr"/>
              </a:tabLst>
            </a:pPr>
            <a:r>
              <a:rPr lang="en-US" dirty="0" smtClean="0">
                <a:ea typeface="ＭＳ Ｐゴシック" pitchFamily="34" charset="-128"/>
              </a:rPr>
              <a:t>Which frames to replace</a:t>
            </a:r>
          </a:p>
          <a:p>
            <a:pPr>
              <a:tabLst>
                <a:tab pos="4494213" algn="ctr"/>
              </a:tabLst>
            </a:pPr>
            <a:r>
              <a:rPr lang="en-US" b="1" dirty="0" smtClean="0">
                <a:solidFill>
                  <a:srgbClr val="3366FF"/>
                </a:solidFill>
                <a:ea typeface="ＭＳ Ｐゴシック" pitchFamily="34" charset="-128"/>
              </a:rPr>
              <a:t>Page-replacement algorithm</a:t>
            </a:r>
          </a:p>
          <a:p>
            <a:pPr lvl="1">
              <a:tabLst>
                <a:tab pos="4494213" algn="ctr"/>
              </a:tabLst>
            </a:pPr>
            <a:r>
              <a:rPr lang="en-US" dirty="0" smtClean="0">
                <a:ea typeface="ＭＳ Ｐゴシック" pitchFamily="34" charset="-128"/>
              </a:rPr>
              <a:t>Want lowest page-fault rate on both first access and re-access</a:t>
            </a:r>
          </a:p>
          <a:p>
            <a:pPr>
              <a:buFont typeface="Monotype Sorts" charset="2"/>
              <a:buNone/>
              <a:tabLst>
                <a:tab pos="4494213" algn="ctr"/>
              </a:tabLst>
            </a:pPr>
            <a:endParaRPr lang="en-US" dirty="0" smtClean="0">
              <a:ea typeface="ＭＳ Ｐゴシック" pitchFamily="34" charset="-128"/>
            </a:endParaRPr>
          </a:p>
        </p:txBody>
      </p:sp>
      <p:sp>
        <p:nvSpPr>
          <p:cNvPr id="33794" name="Rectangle 2"/>
          <p:cNvSpPr>
            <a:spLocks noGrp="1" noChangeArrowheads="1"/>
          </p:cNvSpPr>
          <p:nvPr>
            <p:ph type="title"/>
          </p:nvPr>
        </p:nvSpPr>
        <p:spPr>
          <a:xfrm>
            <a:off x="1517650" y="369888"/>
            <a:ext cx="11512550" cy="768350"/>
          </a:xfrm>
        </p:spPr>
        <p:txBody>
          <a:bodyPr/>
          <a:lstStyle/>
          <a:p>
            <a:pPr eaLnBrk="1" hangingPunct="1"/>
            <a:r>
              <a:rPr lang="en-US" sz="4000" smtClean="0">
                <a:ea typeface="ＭＳ Ｐゴシック" pitchFamily="34" charset="-128"/>
              </a:rPr>
              <a:t>Page and Frame Replacement Algorithms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0" y="433388"/>
            <a:ext cx="12344400" cy="768350"/>
          </a:xfrm>
        </p:spPr>
        <p:txBody>
          <a:bodyPr>
            <a:normAutofit fontScale="90000"/>
          </a:bodyPr>
          <a:lstStyle/>
          <a:p>
            <a:pPr eaLnBrk="1" hangingPunct="1"/>
            <a:r>
              <a:rPr lang="en-US" sz="4000" smtClean="0">
                <a:ea typeface="ＭＳ Ｐゴシック" pitchFamily="34" charset="-128"/>
              </a:rPr>
              <a:t>Graph of Page Faults Versus </a:t>
            </a:r>
            <a:br>
              <a:rPr lang="en-US" sz="4000" smtClean="0">
                <a:ea typeface="ＭＳ Ｐゴシック" pitchFamily="34" charset="-128"/>
              </a:rPr>
            </a:br>
            <a:r>
              <a:rPr lang="en-US" sz="4000" smtClean="0">
                <a:ea typeface="ＭＳ Ｐゴシック" pitchFamily="34" charset="-128"/>
              </a:rPr>
              <a:t>The Number of Frames</a:t>
            </a:r>
          </a:p>
        </p:txBody>
      </p:sp>
      <p:pic>
        <p:nvPicPr>
          <p:cNvPr id="3481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541" y="1685365"/>
            <a:ext cx="11905130" cy="6974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1247775" y="1538288"/>
            <a:ext cx="10544175" cy="7683500"/>
          </a:xfrm>
        </p:spPr>
        <p:txBody>
          <a:bodyPr>
            <a:normAutofit fontScale="85000" lnSpcReduction="20000"/>
          </a:bodyPr>
          <a:lstStyle/>
          <a:p>
            <a:r>
              <a:rPr lang="en-US" dirty="0" smtClean="0">
                <a:ea typeface="ＭＳ Ｐゴシック" pitchFamily="34" charset="-128"/>
              </a:rPr>
              <a:t>Reference string: </a:t>
            </a:r>
            <a:r>
              <a:rPr lang="en-US" b="1" dirty="0" smtClean="0">
                <a:solidFill>
                  <a:srgbClr val="FF0000"/>
                </a:solidFill>
                <a:ea typeface="ＭＳ Ｐゴシック" pitchFamily="34" charset="-128"/>
              </a:rPr>
              <a:t>7,0,1,2,0,3,0,4,2,3,0,3,0,3,2,1,2,0,1,7,0,1</a:t>
            </a:r>
            <a:endParaRPr lang="en-US" dirty="0" smtClean="0">
              <a:ea typeface="ＭＳ Ｐゴシック" pitchFamily="34" charset="-128"/>
            </a:endParaRPr>
          </a:p>
          <a:p>
            <a:r>
              <a:rPr lang="en-US" dirty="0" smtClean="0">
                <a:ea typeface="ＭＳ Ｐゴシック" pitchFamily="34" charset="-128"/>
              </a:rPr>
              <a:t>3 frames (3 pages can be in memory at a time per process)</a:t>
            </a:r>
          </a:p>
          <a:p>
            <a:pPr>
              <a:buFont typeface="Monotype Sorts" charset="2"/>
              <a:buNone/>
            </a:pPr>
            <a:endParaRPr lang="en-US" dirty="0" smtClean="0">
              <a:ea typeface="ＭＳ Ｐゴシック" pitchFamily="34" charset="-128"/>
            </a:endParaRPr>
          </a:p>
          <a:p>
            <a:pPr>
              <a:buFont typeface="Monotype Sorts" charset="2"/>
              <a:buNone/>
            </a:pPr>
            <a:endParaRPr lang="en-US" dirty="0" smtClean="0">
              <a:ea typeface="ＭＳ Ｐゴシック" pitchFamily="34" charset="-128"/>
            </a:endParaRPr>
          </a:p>
          <a:p>
            <a:pPr>
              <a:buFont typeface="Monotype Sorts" charset="2"/>
              <a:buNone/>
            </a:pPr>
            <a:r>
              <a:rPr lang="en-US" dirty="0" smtClean="0">
                <a:ea typeface="ＭＳ Ｐゴシック" pitchFamily="34" charset="-128"/>
              </a:rPr>
              <a:t/>
            </a:r>
            <a:br>
              <a:rPr lang="en-US" dirty="0" smtClean="0">
                <a:ea typeface="ＭＳ Ｐゴシック" pitchFamily="34" charset="-128"/>
              </a:rPr>
            </a:br>
            <a:endParaRPr lang="en-US" dirty="0" smtClean="0">
              <a:ea typeface="ＭＳ Ｐゴシック" pitchFamily="34" charset="-128"/>
            </a:endParaRPr>
          </a:p>
          <a:p>
            <a:pPr>
              <a:buFont typeface="Monotype Sorts" charset="2"/>
              <a:buNone/>
            </a:pPr>
            <a:endParaRPr lang="en-US" sz="1100" dirty="0" smtClean="0">
              <a:ea typeface="ＭＳ Ｐゴシック" pitchFamily="34" charset="-128"/>
            </a:endParaRPr>
          </a:p>
          <a:p>
            <a:pPr>
              <a:buFont typeface="Monotype Sorts" charset="2"/>
              <a:buNone/>
            </a:pPr>
            <a:endParaRPr lang="en-US" sz="1100" dirty="0" smtClean="0">
              <a:ea typeface="ＭＳ Ｐゴシック" pitchFamily="34" charset="-128"/>
            </a:endParaRPr>
          </a:p>
          <a:p>
            <a:endParaRPr lang="en-US" dirty="0" smtClean="0">
              <a:ea typeface="ＭＳ Ｐゴシック" pitchFamily="34" charset="-128"/>
            </a:endParaRPr>
          </a:p>
          <a:p>
            <a:r>
              <a:rPr lang="en-US" dirty="0" smtClean="0">
                <a:ea typeface="ＭＳ Ｐゴシック" pitchFamily="34" charset="-128"/>
              </a:rPr>
              <a:t>Can vary by reference string: consider 1,2,3,4,1,2,5,1,2,3,4,5</a:t>
            </a:r>
          </a:p>
          <a:p>
            <a:pPr lvl="1"/>
            <a:r>
              <a:rPr lang="en-US" dirty="0" smtClean="0">
                <a:ea typeface="ＭＳ Ｐゴシック" pitchFamily="34" charset="-128"/>
              </a:rPr>
              <a:t>Adding more frames can cause more page faults!</a:t>
            </a:r>
          </a:p>
          <a:p>
            <a:pPr lvl="2"/>
            <a:r>
              <a:rPr lang="en-US" b="1" dirty="0" err="1" smtClean="0">
                <a:solidFill>
                  <a:srgbClr val="3366FF"/>
                </a:solidFill>
                <a:ea typeface="ＭＳ Ｐゴシック" pitchFamily="34" charset="-128"/>
              </a:rPr>
              <a:t>Belady’s</a:t>
            </a:r>
            <a:r>
              <a:rPr lang="en-US" b="1" dirty="0" smtClean="0">
                <a:solidFill>
                  <a:srgbClr val="3366FF"/>
                </a:solidFill>
                <a:ea typeface="ＭＳ Ｐゴシック" pitchFamily="34" charset="-128"/>
              </a:rPr>
              <a:t> Anomaly</a:t>
            </a:r>
          </a:p>
          <a:p>
            <a:pPr>
              <a:buFont typeface="Monotype Sorts" charset="2"/>
              <a:buNone/>
            </a:pPr>
            <a:endParaRPr lang="en-US" sz="1100" dirty="0" smtClean="0">
              <a:ea typeface="ＭＳ Ｐゴシック" pitchFamily="34" charset="-128"/>
            </a:endParaRPr>
          </a:p>
          <a:p>
            <a:r>
              <a:rPr lang="en-US" dirty="0" smtClean="0">
                <a:ea typeface="ＭＳ Ｐゴシック" pitchFamily="34" charset="-128"/>
              </a:rPr>
              <a:t>How to track ages of pages? </a:t>
            </a:r>
          </a:p>
          <a:p>
            <a:pPr lvl="1"/>
            <a:r>
              <a:rPr lang="en-US" dirty="0" smtClean="0">
                <a:ea typeface="ＭＳ Ｐゴシック" pitchFamily="34" charset="-128"/>
              </a:rPr>
              <a:t>Just use a FIFO queue</a:t>
            </a:r>
          </a:p>
        </p:txBody>
      </p:sp>
      <p:sp>
        <p:nvSpPr>
          <p:cNvPr id="35842" name="Rectangle 2"/>
          <p:cNvSpPr>
            <a:spLocks noGrp="1" noChangeArrowheads="1"/>
          </p:cNvSpPr>
          <p:nvPr>
            <p:ph type="title"/>
          </p:nvPr>
        </p:nvSpPr>
        <p:spPr>
          <a:xfrm>
            <a:off x="1298575" y="369888"/>
            <a:ext cx="11731625" cy="768350"/>
          </a:xfrm>
        </p:spPr>
        <p:txBody>
          <a:bodyPr>
            <a:normAutofit fontScale="90000"/>
          </a:bodyPr>
          <a:lstStyle/>
          <a:p>
            <a:pPr eaLnBrk="1" hangingPunct="1"/>
            <a:r>
              <a:rPr lang="en-US" smtClean="0">
                <a:ea typeface="ＭＳ Ｐゴシック" pitchFamily="34" charset="-128"/>
              </a:rPr>
              <a:t>First-In-First-Out (FIFO) Algorithm</a:t>
            </a:r>
          </a:p>
        </p:txBody>
      </p:sp>
      <p:sp>
        <p:nvSpPr>
          <p:cNvPr id="35844" name="Rectangle 4"/>
          <p:cNvSpPr>
            <a:spLocks noChangeArrowheads="1"/>
          </p:cNvSpPr>
          <p:nvPr/>
        </p:nvSpPr>
        <p:spPr bwMode="auto">
          <a:xfrm>
            <a:off x="5162550" y="2967038"/>
            <a:ext cx="571500" cy="609600"/>
          </a:xfrm>
          <a:prstGeom prst="rect">
            <a:avLst/>
          </a:prstGeom>
          <a:solidFill>
            <a:schemeClr val="bg1"/>
          </a:solidFill>
          <a:ln w="9525">
            <a:solidFill>
              <a:schemeClr val="tx1"/>
            </a:solidFill>
            <a:miter lim="800000"/>
            <a:headEnd/>
            <a:tailEnd/>
          </a:ln>
        </p:spPr>
        <p:txBody>
          <a:bodyPr wrap="none" lIns="130622" tIns="65311" rIns="130622" bIns="65311" anchor="ctr"/>
          <a:lstStyle/>
          <a:p>
            <a:pPr algn="ctr"/>
            <a:r>
              <a:rPr lang="en-US">
                <a:latin typeface="Helvetica" charset="0"/>
              </a:rPr>
              <a:t>7</a:t>
            </a:r>
          </a:p>
        </p:txBody>
      </p:sp>
      <p:sp>
        <p:nvSpPr>
          <p:cNvPr id="35845" name="Rectangle 5"/>
          <p:cNvSpPr>
            <a:spLocks noChangeArrowheads="1"/>
          </p:cNvSpPr>
          <p:nvPr/>
        </p:nvSpPr>
        <p:spPr bwMode="auto">
          <a:xfrm>
            <a:off x="5162550" y="3576638"/>
            <a:ext cx="571500" cy="609600"/>
          </a:xfrm>
          <a:prstGeom prst="rect">
            <a:avLst/>
          </a:prstGeom>
          <a:solidFill>
            <a:schemeClr val="bg1"/>
          </a:solidFill>
          <a:ln w="9525">
            <a:solidFill>
              <a:schemeClr val="tx1"/>
            </a:solidFill>
            <a:miter lim="800000"/>
            <a:headEnd/>
            <a:tailEnd/>
          </a:ln>
        </p:spPr>
        <p:txBody>
          <a:bodyPr wrap="none" lIns="130622" tIns="65311" rIns="130622" bIns="65311" anchor="ctr"/>
          <a:lstStyle/>
          <a:p>
            <a:pPr algn="ctr"/>
            <a:r>
              <a:rPr lang="en-US">
                <a:latin typeface="Helvetica" charset="0"/>
              </a:rPr>
              <a:t>0</a:t>
            </a:r>
          </a:p>
        </p:txBody>
      </p:sp>
      <p:sp>
        <p:nvSpPr>
          <p:cNvPr id="35846" name="Rectangle 6"/>
          <p:cNvSpPr>
            <a:spLocks noChangeArrowheads="1"/>
          </p:cNvSpPr>
          <p:nvPr/>
        </p:nvSpPr>
        <p:spPr bwMode="auto">
          <a:xfrm>
            <a:off x="5162550" y="4186238"/>
            <a:ext cx="571500" cy="609600"/>
          </a:xfrm>
          <a:prstGeom prst="rect">
            <a:avLst/>
          </a:prstGeom>
          <a:solidFill>
            <a:schemeClr val="bg1"/>
          </a:solidFill>
          <a:ln w="9525">
            <a:solidFill>
              <a:schemeClr val="tx1"/>
            </a:solidFill>
            <a:miter lim="800000"/>
            <a:headEnd/>
            <a:tailEnd/>
          </a:ln>
        </p:spPr>
        <p:txBody>
          <a:bodyPr wrap="none" lIns="130622" tIns="65311" rIns="130622" bIns="65311" anchor="ctr"/>
          <a:lstStyle/>
          <a:p>
            <a:pPr algn="ctr"/>
            <a:r>
              <a:rPr lang="en-US">
                <a:latin typeface="Helvetica" charset="0"/>
              </a:rPr>
              <a:t>1</a:t>
            </a:r>
          </a:p>
        </p:txBody>
      </p:sp>
      <p:sp>
        <p:nvSpPr>
          <p:cNvPr id="35847" name="Text Box 7"/>
          <p:cNvSpPr txBox="1">
            <a:spLocks noChangeArrowheads="1"/>
          </p:cNvSpPr>
          <p:nvPr/>
        </p:nvSpPr>
        <p:spPr bwMode="auto">
          <a:xfrm>
            <a:off x="4618038" y="3052763"/>
            <a:ext cx="393700"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a:latin typeface="Helvetica" charset="0"/>
              </a:rPr>
              <a:t>1</a:t>
            </a:r>
          </a:p>
        </p:txBody>
      </p:sp>
      <p:sp>
        <p:nvSpPr>
          <p:cNvPr id="35848" name="Text Box 8"/>
          <p:cNvSpPr txBox="1">
            <a:spLocks noChangeArrowheads="1"/>
          </p:cNvSpPr>
          <p:nvPr/>
        </p:nvSpPr>
        <p:spPr bwMode="auto">
          <a:xfrm>
            <a:off x="4618038" y="3643313"/>
            <a:ext cx="393700"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a:latin typeface="Helvetica" charset="0"/>
              </a:rPr>
              <a:t>2</a:t>
            </a:r>
          </a:p>
        </p:txBody>
      </p:sp>
      <p:sp>
        <p:nvSpPr>
          <p:cNvPr id="35849" name="Text Box 9"/>
          <p:cNvSpPr txBox="1">
            <a:spLocks noChangeArrowheads="1"/>
          </p:cNvSpPr>
          <p:nvPr/>
        </p:nvSpPr>
        <p:spPr bwMode="auto">
          <a:xfrm>
            <a:off x="4618038" y="4278313"/>
            <a:ext cx="393700"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a:latin typeface="Helvetica" charset="0"/>
              </a:rPr>
              <a:t>3</a:t>
            </a:r>
          </a:p>
        </p:txBody>
      </p:sp>
      <p:sp>
        <p:nvSpPr>
          <p:cNvPr id="35850" name="Text Box 10"/>
          <p:cNvSpPr txBox="1">
            <a:spLocks noChangeArrowheads="1"/>
          </p:cNvSpPr>
          <p:nvPr/>
        </p:nvSpPr>
        <p:spPr bwMode="auto">
          <a:xfrm>
            <a:off x="5884863" y="3103563"/>
            <a:ext cx="393700"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a:latin typeface="Helvetica" charset="0"/>
              </a:rPr>
              <a:t>2</a:t>
            </a:r>
          </a:p>
        </p:txBody>
      </p:sp>
      <p:sp>
        <p:nvSpPr>
          <p:cNvPr id="35851" name="Text Box 11"/>
          <p:cNvSpPr txBox="1">
            <a:spLocks noChangeArrowheads="1"/>
          </p:cNvSpPr>
          <p:nvPr/>
        </p:nvSpPr>
        <p:spPr bwMode="auto">
          <a:xfrm>
            <a:off x="5884863" y="3694113"/>
            <a:ext cx="393700"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a:latin typeface="Helvetica" charset="0"/>
              </a:rPr>
              <a:t>3</a:t>
            </a:r>
          </a:p>
        </p:txBody>
      </p:sp>
      <p:sp>
        <p:nvSpPr>
          <p:cNvPr id="35852" name="Text Box 12"/>
          <p:cNvSpPr txBox="1">
            <a:spLocks noChangeArrowheads="1"/>
          </p:cNvSpPr>
          <p:nvPr/>
        </p:nvSpPr>
        <p:spPr bwMode="auto">
          <a:xfrm>
            <a:off x="5884863" y="4329113"/>
            <a:ext cx="393700"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a:latin typeface="Helvetica" charset="0"/>
              </a:rPr>
              <a:t>0</a:t>
            </a:r>
          </a:p>
        </p:txBody>
      </p:sp>
      <p:sp>
        <p:nvSpPr>
          <p:cNvPr id="35853" name="Text Box 13"/>
          <p:cNvSpPr txBox="1">
            <a:spLocks noChangeArrowheads="1"/>
          </p:cNvSpPr>
          <p:nvPr/>
        </p:nvSpPr>
        <p:spPr bwMode="auto">
          <a:xfrm>
            <a:off x="6418263" y="3103563"/>
            <a:ext cx="3911600"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spcBef>
                <a:spcPct val="50000"/>
              </a:spcBef>
            </a:pPr>
            <a:r>
              <a:rPr lang="en-US">
                <a:latin typeface="Helvetica" charset="0"/>
              </a:rPr>
              <a:t>4   0   7</a:t>
            </a:r>
          </a:p>
        </p:txBody>
      </p:sp>
      <p:sp>
        <p:nvSpPr>
          <p:cNvPr id="35854" name="Text Box 14"/>
          <p:cNvSpPr txBox="1">
            <a:spLocks noChangeArrowheads="1"/>
          </p:cNvSpPr>
          <p:nvPr/>
        </p:nvSpPr>
        <p:spPr bwMode="auto">
          <a:xfrm>
            <a:off x="6418263" y="3694113"/>
            <a:ext cx="3328987"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spcBef>
                <a:spcPct val="50000"/>
              </a:spcBef>
            </a:pPr>
            <a:r>
              <a:rPr lang="en-US">
                <a:latin typeface="Helvetica" charset="0"/>
              </a:rPr>
              <a:t>2   1   0</a:t>
            </a:r>
          </a:p>
        </p:txBody>
      </p:sp>
      <p:sp>
        <p:nvSpPr>
          <p:cNvPr id="35855" name="Text Box 15"/>
          <p:cNvSpPr txBox="1">
            <a:spLocks noChangeArrowheads="1"/>
          </p:cNvSpPr>
          <p:nvPr/>
        </p:nvSpPr>
        <p:spPr bwMode="auto">
          <a:xfrm>
            <a:off x="6418263" y="4329113"/>
            <a:ext cx="3502025"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spcBef>
                <a:spcPct val="50000"/>
              </a:spcBef>
            </a:pPr>
            <a:r>
              <a:rPr lang="en-US">
                <a:latin typeface="Helvetica" charset="0"/>
              </a:rPr>
              <a:t>3   2   1</a:t>
            </a:r>
          </a:p>
        </p:txBody>
      </p:sp>
      <p:sp>
        <p:nvSpPr>
          <p:cNvPr id="35856" name="Text Box 16"/>
          <p:cNvSpPr txBox="1">
            <a:spLocks noChangeArrowheads="1"/>
          </p:cNvSpPr>
          <p:nvPr/>
        </p:nvSpPr>
        <p:spPr bwMode="auto">
          <a:xfrm>
            <a:off x="8809038" y="3648075"/>
            <a:ext cx="1712912"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a:latin typeface="Helvetica" charset="0"/>
              </a:rPr>
              <a:t>15 page faults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Covered in Class</a:t>
            </a:r>
            <a:endParaRPr lang="en-US" dirty="0"/>
          </a:p>
        </p:txBody>
      </p:sp>
      <p:sp>
        <p:nvSpPr>
          <p:cNvPr id="3" name="Title 2"/>
          <p:cNvSpPr>
            <a:spLocks noGrp="1"/>
          </p:cNvSpPr>
          <p:nvPr>
            <p:ph type="title"/>
          </p:nvPr>
        </p:nvSpPr>
        <p:spPr/>
        <p:txBody>
          <a:bodyPr/>
          <a:lstStyle/>
          <a:p>
            <a:r>
              <a:rPr lang="en-US" dirty="0" smtClean="0"/>
              <a:t>FIFO Page Replacement Example</a:t>
            </a:r>
            <a:endParaRPr lang="en-US" dirty="0"/>
          </a:p>
        </p:txBody>
      </p:sp>
    </p:spTree>
    <p:extLst>
      <p:ext uri="{BB962C8B-B14F-4D97-AF65-F5344CB8AC3E}">
        <p14:creationId xmlns:p14="http://schemas.microsoft.com/office/powerpoint/2010/main" val="26693295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1257300" y="1595438"/>
            <a:ext cx="11028363" cy="5978525"/>
          </a:xfrm>
        </p:spPr>
        <p:txBody>
          <a:bodyPr>
            <a:normAutofit/>
          </a:bodyPr>
          <a:lstStyle/>
          <a:p>
            <a:pPr>
              <a:buFont typeface="Monotype Sorts" charset="2"/>
              <a:buNone/>
            </a:pPr>
            <a:endParaRPr lang="en-US" dirty="0" smtClean="0">
              <a:ea typeface="ＭＳ Ｐゴシック" pitchFamily="34" charset="-128"/>
            </a:endParaRPr>
          </a:p>
          <a:p>
            <a:r>
              <a:rPr lang="en-US" dirty="0" smtClean="0">
                <a:ea typeface="ＭＳ Ｐゴシック" pitchFamily="34" charset="-128"/>
              </a:rPr>
              <a:t>Use past knowledge rather than future</a:t>
            </a:r>
          </a:p>
          <a:p>
            <a:r>
              <a:rPr lang="en-US" dirty="0" smtClean="0">
                <a:ea typeface="ＭＳ Ｐゴシック" pitchFamily="34" charset="-128"/>
              </a:rPr>
              <a:t>Replace page that has not been used in the most amount of time</a:t>
            </a:r>
          </a:p>
          <a:p>
            <a:r>
              <a:rPr lang="en-US" dirty="0" smtClean="0">
                <a:ea typeface="ＭＳ Ｐゴシック" pitchFamily="34" charset="-128"/>
              </a:rPr>
              <a:t>Associate time of last use with each page</a:t>
            </a:r>
          </a:p>
          <a:p>
            <a:endParaRPr lang="en-US" dirty="0" smtClean="0">
              <a:ea typeface="ＭＳ Ｐゴシック" pitchFamily="34" charset="-128"/>
            </a:endParaRPr>
          </a:p>
          <a:p>
            <a:endParaRPr lang="en-US" dirty="0" smtClean="0">
              <a:ea typeface="ＭＳ Ｐゴシック" pitchFamily="34" charset="-128"/>
            </a:endParaRPr>
          </a:p>
          <a:p>
            <a:endParaRPr lang="en-US" dirty="0" smtClean="0">
              <a:ea typeface="ＭＳ Ｐゴシック" pitchFamily="34" charset="-128"/>
            </a:endParaRPr>
          </a:p>
          <a:p>
            <a:pPr>
              <a:buFont typeface="Monotype Sorts" charset="2"/>
              <a:buNone/>
            </a:pPr>
            <a:endParaRPr lang="en-US" dirty="0" smtClean="0">
              <a:ea typeface="ＭＳ Ｐゴシック" pitchFamily="34" charset="-128"/>
            </a:endParaRPr>
          </a:p>
        </p:txBody>
      </p:sp>
      <p:sp>
        <p:nvSpPr>
          <p:cNvPr id="40962" name="Rectangle 2"/>
          <p:cNvSpPr>
            <a:spLocks noGrp="1" noChangeArrowheads="1"/>
          </p:cNvSpPr>
          <p:nvPr>
            <p:ph type="title"/>
          </p:nvPr>
        </p:nvSpPr>
        <p:spPr>
          <a:xfrm>
            <a:off x="1519238" y="369888"/>
            <a:ext cx="11510962" cy="768350"/>
          </a:xfrm>
        </p:spPr>
        <p:txBody>
          <a:bodyPr>
            <a:normAutofit fontScale="90000"/>
          </a:bodyPr>
          <a:lstStyle/>
          <a:p>
            <a:pPr eaLnBrk="1" hangingPunct="1"/>
            <a:r>
              <a:rPr lang="en-US" smtClean="0">
                <a:ea typeface="ＭＳ Ｐゴシック" pitchFamily="34" charset="-128"/>
              </a:rPr>
              <a:t>Least Recently Used (LRU) Algorithm</a:t>
            </a:r>
          </a:p>
        </p:txBody>
      </p:sp>
    </p:spTree>
    <p:extLst>
      <p:ext uri="{BB962C8B-B14F-4D97-AF65-F5344CB8AC3E}">
        <p14:creationId xmlns:p14="http://schemas.microsoft.com/office/powerpoint/2010/main" val="36245444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err="1"/>
              <a:t>VIrtual</a:t>
            </a:r>
            <a:r>
              <a:rPr lang="en-US" dirty="0"/>
              <a:t> memory is not RAM (Random access memory) on memory chips.  </a:t>
            </a:r>
            <a:endParaRPr lang="en-US" dirty="0" smtClean="0"/>
          </a:p>
          <a:p>
            <a:endParaRPr lang="en-US" dirty="0" smtClean="0"/>
          </a:p>
          <a:p>
            <a:r>
              <a:rPr lang="en-US" dirty="0" smtClean="0"/>
              <a:t>Virtual </a:t>
            </a:r>
            <a:r>
              <a:rPr lang="en-US" dirty="0"/>
              <a:t>memory is an area of hard drive or other storage space, which </a:t>
            </a:r>
            <a:r>
              <a:rPr lang="en-US" dirty="0" smtClean="0"/>
              <a:t>OS uses </a:t>
            </a:r>
            <a:r>
              <a:rPr lang="en-US" dirty="0"/>
              <a:t>as swap space (overflow) for the physical RAM.</a:t>
            </a:r>
            <a:br>
              <a:rPr lang="en-US" dirty="0"/>
            </a:br>
            <a:r>
              <a:rPr lang="en-US" dirty="0"/>
              <a:t/>
            </a:r>
            <a:br>
              <a:rPr lang="en-US" dirty="0"/>
            </a:br>
            <a:r>
              <a:rPr lang="en-US" dirty="0"/>
              <a:t>When the demands of the software and data exceed the physical RAM size, the operating system copies to hard disk blocks of data from RAM that have been seldom used, and releases that RAM for use by the current process. </a:t>
            </a:r>
            <a:endParaRPr lang="en-US" dirty="0" smtClean="0"/>
          </a:p>
          <a:p>
            <a:endParaRPr lang="en-US" dirty="0"/>
          </a:p>
          <a:p>
            <a:r>
              <a:rPr lang="en-US" dirty="0" smtClean="0"/>
              <a:t> </a:t>
            </a:r>
            <a:r>
              <a:rPr lang="en-US" dirty="0"/>
              <a:t>When the block (or Page) is required again, the OS makes room in RAM by copying another block to hard drive and copying in the data from the first block.</a:t>
            </a:r>
            <a:br>
              <a:rPr lang="en-US" dirty="0"/>
            </a:br>
            <a:endParaRPr lang="en-US" dirty="0"/>
          </a:p>
        </p:txBody>
      </p:sp>
      <p:sp>
        <p:nvSpPr>
          <p:cNvPr id="4" name="Title 2"/>
          <p:cNvSpPr>
            <a:spLocks noGrp="1"/>
          </p:cNvSpPr>
          <p:nvPr>
            <p:ph type="title"/>
          </p:nvPr>
        </p:nvSpPr>
        <p:spPr/>
        <p:txBody>
          <a:bodyPr>
            <a:normAutofit fontScale="90000"/>
          </a:bodyPr>
          <a:lstStyle/>
          <a:p>
            <a:r>
              <a:rPr lang="en-US" dirty="0" smtClean="0"/>
              <a:t>Definition of Virtual Memory [2/2]</a:t>
            </a:r>
            <a:endParaRPr lang="en-US" dirty="0"/>
          </a:p>
        </p:txBody>
      </p:sp>
    </p:spTree>
    <p:extLst>
      <p:ext uri="{BB962C8B-B14F-4D97-AF65-F5344CB8AC3E}">
        <p14:creationId xmlns:p14="http://schemas.microsoft.com/office/powerpoint/2010/main" val="193620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1209675" y="1644650"/>
            <a:ext cx="11482388" cy="6040438"/>
          </a:xfrm>
        </p:spPr>
        <p:txBody>
          <a:bodyPr>
            <a:normAutofit fontScale="85000" lnSpcReduction="20000"/>
          </a:bodyPr>
          <a:lstStyle/>
          <a:p>
            <a:r>
              <a:rPr lang="en-US" dirty="0" smtClean="0">
                <a:ea typeface="ＭＳ Ｐゴシック" pitchFamily="34" charset="-128"/>
              </a:rPr>
              <a:t>Counter implementation</a:t>
            </a:r>
          </a:p>
          <a:p>
            <a:pPr lvl="1"/>
            <a:r>
              <a:rPr lang="en-US" dirty="0" smtClean="0">
                <a:ea typeface="ＭＳ Ｐゴシック" pitchFamily="34" charset="-128"/>
              </a:rPr>
              <a:t>Every page entry has a counter; every time page is referenced through this entry, copy the clock into the counter</a:t>
            </a:r>
          </a:p>
          <a:p>
            <a:pPr lvl="1"/>
            <a:r>
              <a:rPr lang="en-US" dirty="0" smtClean="0">
                <a:ea typeface="ＭＳ Ｐゴシック" pitchFamily="34" charset="-128"/>
              </a:rPr>
              <a:t>When a page needs to be changed, look at the counters to find smallest value</a:t>
            </a:r>
          </a:p>
          <a:p>
            <a:pPr lvl="2"/>
            <a:r>
              <a:rPr lang="en-US" dirty="0" smtClean="0">
                <a:ea typeface="ＭＳ Ｐゴシック" pitchFamily="34" charset="-128"/>
              </a:rPr>
              <a:t>Search through table needed</a:t>
            </a:r>
          </a:p>
          <a:p>
            <a:r>
              <a:rPr lang="en-US" dirty="0" smtClean="0">
                <a:ea typeface="ＭＳ Ｐゴシック" pitchFamily="34" charset="-128"/>
              </a:rPr>
              <a:t>Stack implementation</a:t>
            </a:r>
          </a:p>
          <a:p>
            <a:pPr lvl="1"/>
            <a:r>
              <a:rPr lang="en-US" dirty="0" smtClean="0">
                <a:ea typeface="ＭＳ Ｐゴシック" pitchFamily="34" charset="-128"/>
              </a:rPr>
              <a:t>Keep a stack of page numbers in a double link form:</a:t>
            </a:r>
          </a:p>
          <a:p>
            <a:pPr lvl="1"/>
            <a:r>
              <a:rPr lang="en-US" dirty="0" smtClean="0">
                <a:ea typeface="ＭＳ Ｐゴシック" pitchFamily="34" charset="-128"/>
              </a:rPr>
              <a:t>Page referenced:</a:t>
            </a:r>
          </a:p>
          <a:p>
            <a:pPr lvl="2"/>
            <a:r>
              <a:rPr lang="en-US" dirty="0" smtClean="0">
                <a:ea typeface="ＭＳ Ｐゴシック" pitchFamily="34" charset="-128"/>
              </a:rPr>
              <a:t>move it to the top</a:t>
            </a:r>
          </a:p>
          <a:p>
            <a:pPr lvl="2"/>
            <a:r>
              <a:rPr lang="en-US" dirty="0" smtClean="0">
                <a:ea typeface="ＭＳ Ｐゴシック" pitchFamily="34" charset="-128"/>
              </a:rPr>
              <a:t>requires 6 pointers to be changed</a:t>
            </a:r>
          </a:p>
          <a:p>
            <a:pPr lvl="1"/>
            <a:r>
              <a:rPr lang="en-US" dirty="0" smtClean="0">
                <a:ea typeface="ＭＳ Ｐゴシック" pitchFamily="34" charset="-128"/>
              </a:rPr>
              <a:t>But each update more expensive</a:t>
            </a:r>
          </a:p>
          <a:p>
            <a:pPr lvl="1"/>
            <a:r>
              <a:rPr lang="en-US" dirty="0" smtClean="0">
                <a:ea typeface="ＭＳ Ｐゴシック" pitchFamily="34" charset="-128"/>
              </a:rPr>
              <a:t>No search for replacement</a:t>
            </a:r>
          </a:p>
        </p:txBody>
      </p:sp>
      <p:sp>
        <p:nvSpPr>
          <p:cNvPr id="41986" name="Rectangle 2"/>
          <p:cNvSpPr>
            <a:spLocks noGrp="1" noChangeArrowheads="1"/>
          </p:cNvSpPr>
          <p:nvPr>
            <p:ph type="title"/>
          </p:nvPr>
        </p:nvSpPr>
        <p:spPr/>
        <p:txBody>
          <a:bodyPr/>
          <a:lstStyle/>
          <a:p>
            <a:pPr eaLnBrk="1" hangingPunct="1"/>
            <a:r>
              <a:rPr lang="en-US" dirty="0" smtClean="0">
                <a:ea typeface="ＭＳ Ｐゴシック" pitchFamily="34" charset="-128"/>
              </a:rPr>
              <a:t>LRU Algorithm (Cont.)</a:t>
            </a:r>
          </a:p>
        </p:txBody>
      </p:sp>
    </p:spTree>
    <p:extLst>
      <p:ext uri="{BB962C8B-B14F-4D97-AF65-F5344CB8AC3E}">
        <p14:creationId xmlns:p14="http://schemas.microsoft.com/office/powerpoint/2010/main" val="26722002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Covered in Class</a:t>
            </a:r>
            <a:endParaRPr lang="en-US" dirty="0"/>
          </a:p>
        </p:txBody>
      </p:sp>
      <p:sp>
        <p:nvSpPr>
          <p:cNvPr id="3" name="Title 2"/>
          <p:cNvSpPr>
            <a:spLocks noGrp="1"/>
          </p:cNvSpPr>
          <p:nvPr>
            <p:ph type="title"/>
          </p:nvPr>
        </p:nvSpPr>
        <p:spPr/>
        <p:txBody>
          <a:bodyPr/>
          <a:lstStyle/>
          <a:p>
            <a:r>
              <a:rPr lang="en-US" dirty="0">
                <a:ea typeface="ＭＳ Ｐゴシック" pitchFamily="34" charset="-128"/>
              </a:rPr>
              <a:t>LRU </a:t>
            </a:r>
            <a:r>
              <a:rPr lang="en-US" dirty="0" smtClean="0">
                <a:ea typeface="ＭＳ Ｐゴシック" pitchFamily="34" charset="-128"/>
              </a:rPr>
              <a:t>Algorithm Example</a:t>
            </a:r>
            <a:endParaRPr lang="en-US" dirty="0"/>
          </a:p>
        </p:txBody>
      </p:sp>
    </p:spTree>
    <p:extLst>
      <p:ext uri="{BB962C8B-B14F-4D97-AF65-F5344CB8AC3E}">
        <p14:creationId xmlns:p14="http://schemas.microsoft.com/office/powerpoint/2010/main" val="7686251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p:txBody>
          <a:bodyPr/>
          <a:lstStyle/>
          <a:p>
            <a:pPr>
              <a:tabLst>
                <a:tab pos="2700338" algn="l"/>
              </a:tabLst>
            </a:pPr>
            <a:r>
              <a:rPr lang="en-US" dirty="0" smtClean="0">
                <a:ea typeface="ＭＳ Ｐゴシック" pitchFamily="34" charset="-128"/>
              </a:rPr>
              <a:t>Replace page that will not be used for longest period of time</a:t>
            </a:r>
          </a:p>
          <a:p>
            <a:pPr lvl="1">
              <a:tabLst>
                <a:tab pos="2700338" algn="l"/>
              </a:tabLst>
            </a:pPr>
            <a:endParaRPr lang="en-US" dirty="0" smtClean="0">
              <a:ea typeface="ＭＳ Ｐゴシック" pitchFamily="34" charset="-128"/>
            </a:endParaRPr>
          </a:p>
          <a:p>
            <a:pPr>
              <a:buFont typeface="Monotype Sorts" charset="2"/>
              <a:buNone/>
              <a:tabLst>
                <a:tab pos="2700338" algn="l"/>
              </a:tabLst>
            </a:pPr>
            <a:r>
              <a:rPr lang="en-US" dirty="0" smtClean="0">
                <a:ea typeface="ＭＳ Ｐゴシック" pitchFamily="34" charset="-128"/>
              </a:rPr>
              <a:t>	</a:t>
            </a:r>
          </a:p>
          <a:p>
            <a:pPr>
              <a:tabLst>
                <a:tab pos="2700338" algn="l"/>
              </a:tabLst>
            </a:pPr>
            <a:endParaRPr lang="en-US" dirty="0" smtClean="0">
              <a:ea typeface="ＭＳ Ｐゴシック" pitchFamily="34" charset="-128"/>
            </a:endParaRPr>
          </a:p>
        </p:txBody>
      </p:sp>
      <p:sp>
        <p:nvSpPr>
          <p:cNvPr id="38914" name="Rectangle 2"/>
          <p:cNvSpPr>
            <a:spLocks noGrp="1" noChangeArrowheads="1"/>
          </p:cNvSpPr>
          <p:nvPr>
            <p:ph type="title"/>
          </p:nvPr>
        </p:nvSpPr>
        <p:spPr>
          <a:xfrm>
            <a:off x="1123950" y="369888"/>
            <a:ext cx="11906250" cy="768350"/>
          </a:xfrm>
        </p:spPr>
        <p:txBody>
          <a:bodyPr>
            <a:normAutofit fontScale="90000"/>
          </a:bodyPr>
          <a:lstStyle/>
          <a:p>
            <a:pPr eaLnBrk="1" hangingPunct="1"/>
            <a:r>
              <a:rPr lang="en-US" smtClean="0">
                <a:ea typeface="ＭＳ Ｐゴシック" pitchFamily="34" charset="-128"/>
              </a:rPr>
              <a:t>Optimal Algorithm</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Covered in Class</a:t>
            </a:r>
          </a:p>
          <a:p>
            <a:endParaRPr lang="en-US" dirty="0"/>
          </a:p>
        </p:txBody>
      </p:sp>
      <p:sp>
        <p:nvSpPr>
          <p:cNvPr id="3" name="Title 2"/>
          <p:cNvSpPr>
            <a:spLocks noGrp="1"/>
          </p:cNvSpPr>
          <p:nvPr>
            <p:ph type="title"/>
          </p:nvPr>
        </p:nvSpPr>
        <p:spPr/>
        <p:txBody>
          <a:bodyPr>
            <a:normAutofit fontScale="90000"/>
          </a:bodyPr>
          <a:lstStyle/>
          <a:p>
            <a:r>
              <a:rPr lang="en-US" dirty="0" smtClean="0"/>
              <a:t>Optimal Page Replacement Example</a:t>
            </a:r>
            <a:endParaRPr lang="en-US" dirty="0"/>
          </a:p>
        </p:txBody>
      </p:sp>
    </p:spTree>
    <p:extLst>
      <p:ext uri="{BB962C8B-B14F-4D97-AF65-F5344CB8AC3E}">
        <p14:creationId xmlns:p14="http://schemas.microsoft.com/office/powerpoint/2010/main" val="38835140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a:xfrm>
            <a:off x="1627188" y="1512888"/>
            <a:ext cx="11055350" cy="6862762"/>
          </a:xfrm>
        </p:spPr>
        <p:txBody>
          <a:bodyPr>
            <a:normAutofit fontScale="92500" lnSpcReduction="20000"/>
          </a:bodyPr>
          <a:lstStyle/>
          <a:p>
            <a:r>
              <a:rPr lang="en-US" dirty="0" smtClean="0">
                <a:ea typeface="ＭＳ Ｐゴシック" pitchFamily="34" charset="-128"/>
              </a:rPr>
              <a:t>LRU needs special hardware and still slow</a:t>
            </a:r>
          </a:p>
          <a:p>
            <a:r>
              <a:rPr lang="en-US" b="1" dirty="0" smtClean="0">
                <a:solidFill>
                  <a:srgbClr val="3366FF"/>
                </a:solidFill>
                <a:ea typeface="ＭＳ Ｐゴシック" pitchFamily="34" charset="-128"/>
              </a:rPr>
              <a:t>Reference bit</a:t>
            </a:r>
          </a:p>
          <a:p>
            <a:pPr lvl="1"/>
            <a:r>
              <a:rPr lang="en-US" dirty="0" smtClean="0">
                <a:ea typeface="ＭＳ Ｐゴシック" pitchFamily="34" charset="-128"/>
              </a:rPr>
              <a:t>With each page associate a bit, initially = 0</a:t>
            </a:r>
          </a:p>
          <a:p>
            <a:pPr lvl="1"/>
            <a:r>
              <a:rPr lang="en-US" dirty="0" smtClean="0">
                <a:ea typeface="ＭＳ Ｐゴシック" pitchFamily="34" charset="-128"/>
              </a:rPr>
              <a:t>When page is referenced bit set to 1</a:t>
            </a:r>
          </a:p>
          <a:p>
            <a:pPr lvl="1"/>
            <a:r>
              <a:rPr lang="en-US" dirty="0" smtClean="0">
                <a:ea typeface="ＭＳ Ｐゴシック" pitchFamily="34" charset="-128"/>
              </a:rPr>
              <a:t>Replace any with reference bit = 0 (if one exists)</a:t>
            </a:r>
          </a:p>
          <a:p>
            <a:pPr lvl="2"/>
            <a:r>
              <a:rPr lang="en-US" dirty="0" smtClean="0">
                <a:ea typeface="ＭＳ Ｐゴシック" pitchFamily="34" charset="-128"/>
              </a:rPr>
              <a:t>We do not know the order, however</a:t>
            </a:r>
            <a:endParaRPr lang="en-US" sz="1100" dirty="0" smtClean="0">
              <a:ea typeface="ＭＳ Ｐゴシック" pitchFamily="34" charset="-128"/>
            </a:endParaRPr>
          </a:p>
          <a:p>
            <a:r>
              <a:rPr lang="en-US" b="1" dirty="0" smtClean="0">
                <a:solidFill>
                  <a:srgbClr val="3366FF"/>
                </a:solidFill>
                <a:ea typeface="ＭＳ Ｐゴシック" pitchFamily="34" charset="-128"/>
              </a:rPr>
              <a:t>Second-chance algorithm</a:t>
            </a:r>
          </a:p>
          <a:p>
            <a:pPr lvl="1"/>
            <a:r>
              <a:rPr lang="en-US" dirty="0" smtClean="0">
                <a:ea typeface="ＭＳ Ｐゴシック" pitchFamily="34" charset="-128"/>
              </a:rPr>
              <a:t>Generally FIFO, plus hardware-provided reference bit</a:t>
            </a:r>
          </a:p>
          <a:p>
            <a:pPr lvl="1"/>
            <a:r>
              <a:rPr lang="en-US" dirty="0" smtClean="0">
                <a:ea typeface="ＭＳ Ｐゴシック" pitchFamily="34" charset="-128"/>
              </a:rPr>
              <a:t>Clock replacement</a:t>
            </a:r>
          </a:p>
          <a:p>
            <a:pPr lvl="1"/>
            <a:r>
              <a:rPr lang="en-US" dirty="0" smtClean="0">
                <a:ea typeface="ＭＳ Ｐゴシック" pitchFamily="34" charset="-128"/>
              </a:rPr>
              <a:t>If page to be replaced has </a:t>
            </a:r>
          </a:p>
          <a:p>
            <a:pPr lvl="2"/>
            <a:r>
              <a:rPr lang="en-US" dirty="0" smtClean="0">
                <a:ea typeface="ＭＳ Ｐゴシック" pitchFamily="34" charset="-128"/>
              </a:rPr>
              <a:t>Reference bit = 0 -&gt; replace it</a:t>
            </a:r>
          </a:p>
          <a:p>
            <a:pPr lvl="2"/>
            <a:r>
              <a:rPr lang="en-US" dirty="0" smtClean="0">
                <a:ea typeface="ＭＳ Ｐゴシック" pitchFamily="34" charset="-128"/>
              </a:rPr>
              <a:t>reference bit = 1 then:</a:t>
            </a:r>
          </a:p>
          <a:p>
            <a:pPr lvl="3"/>
            <a:r>
              <a:rPr lang="en-US" dirty="0" smtClean="0">
                <a:ea typeface="ＭＳ Ｐゴシック" pitchFamily="34" charset="-128"/>
              </a:rPr>
              <a:t>set reference bit 0, leave page in memory</a:t>
            </a:r>
          </a:p>
          <a:p>
            <a:pPr lvl="3"/>
            <a:r>
              <a:rPr lang="en-US" dirty="0" smtClean="0">
                <a:ea typeface="ＭＳ Ｐゴシック" pitchFamily="34" charset="-128"/>
              </a:rPr>
              <a:t>replace next page, subject to same rules</a:t>
            </a:r>
          </a:p>
        </p:txBody>
      </p:sp>
      <p:sp>
        <p:nvSpPr>
          <p:cNvPr id="44034" name="Rectangle 2"/>
          <p:cNvSpPr>
            <a:spLocks noGrp="1" noChangeArrowheads="1"/>
          </p:cNvSpPr>
          <p:nvPr>
            <p:ph type="title"/>
          </p:nvPr>
        </p:nvSpPr>
        <p:spPr>
          <a:xfrm>
            <a:off x="1371600" y="369888"/>
            <a:ext cx="11658600" cy="768350"/>
          </a:xfrm>
        </p:spPr>
        <p:txBody>
          <a:bodyPr>
            <a:normAutofit fontScale="90000"/>
          </a:bodyPr>
          <a:lstStyle/>
          <a:p>
            <a:pPr eaLnBrk="1" hangingPunct="1"/>
            <a:r>
              <a:rPr lang="en-US" smtClean="0">
                <a:ea typeface="ＭＳ Ｐゴシック" pitchFamily="34" charset="-128"/>
              </a:rPr>
              <a:t>LRU Approximation Algorithms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Covered </a:t>
            </a:r>
            <a:r>
              <a:rPr lang="en-US" smtClean="0"/>
              <a:t>in Class</a:t>
            </a:r>
            <a:endParaRPr lang="en-US"/>
          </a:p>
        </p:txBody>
      </p:sp>
      <p:sp>
        <p:nvSpPr>
          <p:cNvPr id="3" name="Title 2"/>
          <p:cNvSpPr>
            <a:spLocks noGrp="1"/>
          </p:cNvSpPr>
          <p:nvPr>
            <p:ph type="title"/>
          </p:nvPr>
        </p:nvSpPr>
        <p:spPr/>
        <p:txBody>
          <a:bodyPr/>
          <a:lstStyle/>
          <a:p>
            <a:r>
              <a:rPr lang="en-US" dirty="0" smtClean="0"/>
              <a:t>Second Chance Algorithm</a:t>
            </a:r>
            <a:endParaRPr lang="en-US" dirty="0"/>
          </a:p>
        </p:txBody>
      </p:sp>
    </p:spTree>
    <p:extLst>
      <p:ext uri="{BB962C8B-B14F-4D97-AF65-F5344CB8AC3E}">
        <p14:creationId xmlns:p14="http://schemas.microsoft.com/office/powerpoint/2010/main" val="40259830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1217613" y="1644650"/>
            <a:ext cx="11498262" cy="6040438"/>
          </a:xfrm>
        </p:spPr>
        <p:txBody>
          <a:bodyPr>
            <a:normAutofit fontScale="85000" lnSpcReduction="20000"/>
          </a:bodyPr>
          <a:lstStyle/>
          <a:p>
            <a:r>
              <a:rPr lang="en-US" b="1" dirty="0" smtClean="0">
                <a:solidFill>
                  <a:srgbClr val="3366FF"/>
                </a:solidFill>
                <a:ea typeface="ＭＳ Ｐゴシック" pitchFamily="34" charset="-128"/>
              </a:rPr>
              <a:t>Virtual memory</a:t>
            </a:r>
            <a:r>
              <a:rPr lang="en-US" dirty="0" smtClean="0">
                <a:solidFill>
                  <a:srgbClr val="3366FF"/>
                </a:solidFill>
                <a:ea typeface="ＭＳ Ｐゴシック" pitchFamily="34" charset="-128"/>
              </a:rPr>
              <a:t> </a:t>
            </a:r>
            <a:r>
              <a:rPr lang="en-US" dirty="0" smtClean="0">
                <a:ea typeface="ＭＳ Ｐゴシック" pitchFamily="34" charset="-128"/>
              </a:rPr>
              <a:t>– separation of user logical memory from physical memory</a:t>
            </a:r>
          </a:p>
          <a:p>
            <a:pPr lvl="1"/>
            <a:r>
              <a:rPr lang="en-US" dirty="0" smtClean="0">
                <a:ea typeface="ＭＳ Ｐゴシック" pitchFamily="34" charset="-128"/>
              </a:rPr>
              <a:t>Only part of the program needs to be in memory for execution</a:t>
            </a:r>
          </a:p>
          <a:p>
            <a:pPr lvl="1"/>
            <a:r>
              <a:rPr lang="en-US" dirty="0" smtClean="0">
                <a:ea typeface="ＭＳ Ｐゴシック" pitchFamily="34" charset="-128"/>
              </a:rPr>
              <a:t>Logical address space can therefore be much larger than physical address space</a:t>
            </a:r>
          </a:p>
          <a:p>
            <a:pPr lvl="1"/>
            <a:r>
              <a:rPr lang="en-US" dirty="0" smtClean="0">
                <a:ea typeface="ＭＳ Ｐゴシック" pitchFamily="34" charset="-128"/>
              </a:rPr>
              <a:t>Allows address spaces to be shared by several processes</a:t>
            </a:r>
          </a:p>
          <a:p>
            <a:pPr lvl="1"/>
            <a:r>
              <a:rPr lang="en-US" dirty="0" smtClean="0">
                <a:ea typeface="ＭＳ Ｐゴシック" pitchFamily="34" charset="-128"/>
              </a:rPr>
              <a:t>Allows for more efficient process creation</a:t>
            </a:r>
          </a:p>
          <a:p>
            <a:pPr lvl="1"/>
            <a:r>
              <a:rPr lang="en-US" dirty="0" smtClean="0">
                <a:ea typeface="ＭＳ Ｐゴシック" pitchFamily="34" charset="-128"/>
              </a:rPr>
              <a:t>More programs running concurrently</a:t>
            </a:r>
          </a:p>
          <a:p>
            <a:pPr lvl="1"/>
            <a:r>
              <a:rPr lang="en-US" dirty="0" smtClean="0">
                <a:ea typeface="ＭＳ Ｐゴシック" pitchFamily="34" charset="-128"/>
              </a:rPr>
              <a:t>Less I/O needed to load or swap processes</a:t>
            </a:r>
            <a:br>
              <a:rPr lang="en-US" dirty="0" smtClean="0">
                <a:ea typeface="ＭＳ Ｐゴシック" pitchFamily="34" charset="-128"/>
              </a:rPr>
            </a:br>
            <a:endParaRPr lang="en-US" dirty="0" smtClean="0">
              <a:ea typeface="ＭＳ Ｐゴシック" pitchFamily="34" charset="-128"/>
            </a:endParaRPr>
          </a:p>
          <a:p>
            <a:r>
              <a:rPr lang="en-US" dirty="0" smtClean="0">
                <a:ea typeface="ＭＳ Ｐゴシック" pitchFamily="34" charset="-128"/>
              </a:rPr>
              <a:t>Virtual memory can be implemented via:</a:t>
            </a:r>
          </a:p>
          <a:p>
            <a:pPr lvl="1"/>
            <a:r>
              <a:rPr lang="en-US" dirty="0" smtClean="0">
                <a:ea typeface="ＭＳ Ｐゴシック" pitchFamily="34" charset="-128"/>
              </a:rPr>
              <a:t>Demand paging </a:t>
            </a:r>
          </a:p>
          <a:p>
            <a:pPr lvl="1"/>
            <a:r>
              <a:rPr lang="en-US" dirty="0" smtClean="0">
                <a:ea typeface="ＭＳ Ｐゴシック" pitchFamily="34" charset="-128"/>
              </a:rPr>
              <a:t>Demand segmentation</a:t>
            </a:r>
          </a:p>
        </p:txBody>
      </p:sp>
      <p:sp>
        <p:nvSpPr>
          <p:cNvPr id="8194" name="Rectangle 2"/>
          <p:cNvSpPr>
            <a:spLocks noGrp="1" noChangeArrowheads="1"/>
          </p:cNvSpPr>
          <p:nvPr>
            <p:ph type="title"/>
          </p:nvPr>
        </p:nvSpPr>
        <p:spPr/>
        <p:txBody>
          <a:bodyPr/>
          <a:lstStyle/>
          <a:p>
            <a:pPr eaLnBrk="1" hangingPunct="1"/>
            <a:r>
              <a:rPr lang="en-US" smtClean="0">
                <a:ea typeface="ＭＳ Ｐゴシック" pitchFamily="34" charset="-128"/>
              </a:rPr>
              <a:t>Background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1474788" y="38100"/>
            <a:ext cx="12241212" cy="1125538"/>
          </a:xfrm>
        </p:spPr>
        <p:txBody>
          <a:bodyPr>
            <a:normAutofit fontScale="90000"/>
          </a:bodyPr>
          <a:lstStyle/>
          <a:p>
            <a:pPr eaLnBrk="1" hangingPunct="1"/>
            <a:r>
              <a:rPr lang="en-US" sz="4000" dirty="0" smtClean="0">
                <a:ea typeface="ＭＳ Ｐゴシック" pitchFamily="34" charset="-128"/>
              </a:rPr>
              <a:t>Virtual Memory That is Larger Than Physical Memory</a:t>
            </a:r>
          </a:p>
        </p:txBody>
      </p:sp>
      <p:pic>
        <p:nvPicPr>
          <p:cNvPr id="9219" name="Picture 5"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8862" y="1373188"/>
            <a:ext cx="10705820" cy="678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2100263" y="369888"/>
            <a:ext cx="11615737" cy="768350"/>
          </a:xfrm>
        </p:spPr>
        <p:txBody>
          <a:bodyPr>
            <a:normAutofit fontScale="90000"/>
          </a:bodyPr>
          <a:lstStyle/>
          <a:p>
            <a:pPr eaLnBrk="1" hangingPunct="1"/>
            <a:r>
              <a:rPr lang="en-US" smtClean="0">
                <a:ea typeface="ＭＳ Ｐゴシック" pitchFamily="34" charset="-128"/>
              </a:rPr>
              <a:t>Virtual-address Space</a:t>
            </a:r>
          </a:p>
        </p:txBody>
      </p:sp>
      <p:pic>
        <p:nvPicPr>
          <p:cNvPr id="1024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5838" y="1308848"/>
            <a:ext cx="4025433" cy="6500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idx="1"/>
          </p:nvPr>
        </p:nvSpPr>
        <p:spPr/>
        <p:txBody>
          <a:bodyPr>
            <a:normAutofit fontScale="92500" lnSpcReduction="10000"/>
          </a:bodyPr>
          <a:lstStyle/>
          <a:p>
            <a:r>
              <a:rPr lang="en-US" dirty="0"/>
              <a:t>Virtual address spaces that include holes are known as </a:t>
            </a:r>
            <a:r>
              <a:rPr lang="en-US" b="1" dirty="0"/>
              <a:t>sparse </a:t>
            </a:r>
            <a:r>
              <a:rPr lang="en-US" dirty="0"/>
              <a:t>address spaces</a:t>
            </a:r>
            <a:r>
              <a:rPr lang="en-US" dirty="0" smtClean="0"/>
              <a:t>.</a:t>
            </a:r>
          </a:p>
          <a:p>
            <a:endParaRPr lang="en-US" dirty="0">
              <a:ea typeface="ＭＳ Ｐゴシック" pitchFamily="34" charset="-128"/>
            </a:endParaRPr>
          </a:p>
          <a:p>
            <a:r>
              <a:rPr lang="en-US" dirty="0" smtClean="0">
                <a:ea typeface="ＭＳ Ｐゴシック" pitchFamily="34" charset="-128"/>
              </a:rPr>
              <a:t>System libraries shared via mapping into virtual address space</a:t>
            </a:r>
          </a:p>
          <a:p>
            <a:endParaRPr lang="en-US" dirty="0" smtClean="0">
              <a:ea typeface="ＭＳ Ｐゴシック" pitchFamily="34" charset="-128"/>
            </a:endParaRPr>
          </a:p>
          <a:p>
            <a:r>
              <a:rPr lang="en-US" dirty="0" smtClean="0">
                <a:ea typeface="ＭＳ Ｐゴシック" pitchFamily="34" charset="-128"/>
              </a:rPr>
              <a:t>Shared memory by mapping pages read-write into virtual address space</a:t>
            </a:r>
          </a:p>
          <a:p>
            <a:endParaRPr lang="en-US" dirty="0" smtClean="0">
              <a:ea typeface="ＭＳ Ｐゴシック" pitchFamily="34" charset="-128"/>
            </a:endParaRPr>
          </a:p>
          <a:p>
            <a:r>
              <a:rPr lang="en-US" dirty="0" smtClean="0">
                <a:ea typeface="ＭＳ Ｐゴシック" pitchFamily="34" charset="-128"/>
              </a:rPr>
              <a:t>Pages can be shared during </a:t>
            </a:r>
            <a:r>
              <a:rPr lang="en-US" dirty="0" smtClean="0">
                <a:latin typeface="Courier New" charset="0"/>
                <a:ea typeface="ＭＳ Ｐゴシック" pitchFamily="34" charset="-128"/>
                <a:cs typeface="Courier New" charset="0"/>
              </a:rPr>
              <a:t>fork()</a:t>
            </a:r>
            <a:r>
              <a:rPr lang="en-US" dirty="0" smtClean="0">
                <a:ea typeface="ＭＳ Ｐゴシック" pitchFamily="34" charset="-128"/>
              </a:rPr>
              <a:t>, speeding process creation</a:t>
            </a:r>
          </a:p>
          <a:p>
            <a:endParaRPr lang="en-US" dirty="0" smtClean="0">
              <a:ea typeface="ＭＳ Ｐゴシック" pitchFamily="34" charset="-128"/>
            </a:endParaRPr>
          </a:p>
        </p:txBody>
      </p:sp>
      <p:sp>
        <p:nvSpPr>
          <p:cNvPr id="11266" name="Title 1"/>
          <p:cNvSpPr>
            <a:spLocks noGrp="1"/>
          </p:cNvSpPr>
          <p:nvPr>
            <p:ph type="title"/>
          </p:nvPr>
        </p:nvSpPr>
        <p:spPr/>
        <p:txBody>
          <a:bodyPr/>
          <a:lstStyle/>
          <a:p>
            <a:r>
              <a:rPr lang="en-US" dirty="0" smtClean="0">
                <a:ea typeface="ＭＳ Ｐゴシック" pitchFamily="34" charset="-128"/>
              </a:rPr>
              <a:t>Virtual Address Space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2028825" y="385763"/>
            <a:ext cx="11687175" cy="768350"/>
          </a:xfrm>
        </p:spPr>
        <p:txBody>
          <a:bodyPr>
            <a:noAutofit/>
          </a:bodyPr>
          <a:lstStyle/>
          <a:p>
            <a:pPr eaLnBrk="1" hangingPunct="1"/>
            <a:r>
              <a:rPr lang="en-US" sz="4500" dirty="0" smtClean="0">
                <a:ea typeface="ＭＳ Ｐゴシック" pitchFamily="34" charset="-128"/>
              </a:rPr>
              <a:t>Shared Library Using Virtual Memory</a:t>
            </a:r>
          </a:p>
        </p:txBody>
      </p:sp>
      <p:pic>
        <p:nvPicPr>
          <p:cNvPr id="1229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047" y="1697037"/>
            <a:ext cx="11403106" cy="6819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1209675" y="1644650"/>
            <a:ext cx="11542713" cy="6040438"/>
          </a:xfrm>
        </p:spPr>
        <p:txBody>
          <a:bodyPr>
            <a:normAutofit fontScale="85000" lnSpcReduction="10000"/>
          </a:bodyPr>
          <a:lstStyle/>
          <a:p>
            <a:pPr>
              <a:lnSpc>
                <a:spcPct val="90000"/>
              </a:lnSpc>
            </a:pPr>
            <a:r>
              <a:rPr lang="en-US" dirty="0" smtClean="0">
                <a:ea typeface="ＭＳ Ｐゴシック" pitchFamily="34" charset="-128"/>
              </a:rPr>
              <a:t>Could bring entire process into memory at load time</a:t>
            </a:r>
          </a:p>
          <a:p>
            <a:pPr>
              <a:lnSpc>
                <a:spcPct val="90000"/>
              </a:lnSpc>
            </a:pPr>
            <a:r>
              <a:rPr lang="en-US" dirty="0" smtClean="0">
                <a:ea typeface="ＭＳ Ｐゴシック" pitchFamily="34" charset="-128"/>
              </a:rPr>
              <a:t>Or bring a page into memory only when it is needed</a:t>
            </a:r>
          </a:p>
          <a:p>
            <a:pPr lvl="1">
              <a:lnSpc>
                <a:spcPct val="90000"/>
              </a:lnSpc>
            </a:pPr>
            <a:r>
              <a:rPr lang="en-US" dirty="0" smtClean="0">
                <a:ea typeface="ＭＳ Ｐゴシック" pitchFamily="34" charset="-128"/>
              </a:rPr>
              <a:t>Less I/O needed, no unnecessary I/O</a:t>
            </a:r>
          </a:p>
          <a:p>
            <a:pPr lvl="1">
              <a:lnSpc>
                <a:spcPct val="90000"/>
              </a:lnSpc>
            </a:pPr>
            <a:r>
              <a:rPr lang="en-US" dirty="0" smtClean="0">
                <a:ea typeface="ＭＳ Ｐゴシック" pitchFamily="34" charset="-128"/>
              </a:rPr>
              <a:t>Less memory needed </a:t>
            </a:r>
          </a:p>
          <a:p>
            <a:pPr lvl="1">
              <a:lnSpc>
                <a:spcPct val="90000"/>
              </a:lnSpc>
            </a:pPr>
            <a:r>
              <a:rPr lang="en-US" dirty="0" smtClean="0">
                <a:ea typeface="ＭＳ Ｐゴシック" pitchFamily="34" charset="-128"/>
              </a:rPr>
              <a:t>Faster response</a:t>
            </a:r>
          </a:p>
          <a:p>
            <a:pPr lvl="1">
              <a:lnSpc>
                <a:spcPct val="90000"/>
              </a:lnSpc>
            </a:pPr>
            <a:r>
              <a:rPr lang="en-US" dirty="0" smtClean="0">
                <a:ea typeface="ＭＳ Ｐゴシック" pitchFamily="34" charset="-128"/>
              </a:rPr>
              <a:t>More users</a:t>
            </a:r>
            <a:br>
              <a:rPr lang="en-US" dirty="0" smtClean="0">
                <a:ea typeface="ＭＳ Ｐゴシック" pitchFamily="34" charset="-128"/>
              </a:rPr>
            </a:br>
            <a:endParaRPr lang="en-US" dirty="0" smtClean="0">
              <a:ea typeface="ＭＳ Ｐゴシック" pitchFamily="34" charset="-128"/>
            </a:endParaRPr>
          </a:p>
          <a:p>
            <a:pPr>
              <a:lnSpc>
                <a:spcPct val="90000"/>
              </a:lnSpc>
            </a:pPr>
            <a:r>
              <a:rPr lang="en-US" dirty="0" smtClean="0">
                <a:ea typeface="ＭＳ Ｐゴシック" pitchFamily="34" charset="-128"/>
              </a:rPr>
              <a:t>Page is needed </a:t>
            </a:r>
            <a:r>
              <a:rPr lang="en-US" dirty="0" smtClean="0">
                <a:ea typeface="ＭＳ Ｐゴシック" pitchFamily="34" charset="-128"/>
                <a:sym typeface="Symbol" pitchFamily="18" charset="2"/>
              </a:rPr>
              <a:t> reference to it</a:t>
            </a:r>
          </a:p>
          <a:p>
            <a:pPr lvl="1">
              <a:lnSpc>
                <a:spcPct val="90000"/>
              </a:lnSpc>
            </a:pPr>
            <a:r>
              <a:rPr lang="en-US" dirty="0" smtClean="0">
                <a:ea typeface="ＭＳ Ｐゴシック" pitchFamily="34" charset="-128"/>
              </a:rPr>
              <a:t>invalid reference </a:t>
            </a:r>
            <a:r>
              <a:rPr lang="en-US" dirty="0" smtClean="0">
                <a:ea typeface="ＭＳ Ｐゴシック" pitchFamily="34" charset="-128"/>
                <a:sym typeface="Symbol" pitchFamily="18" charset="2"/>
              </a:rPr>
              <a:t> abort</a:t>
            </a:r>
          </a:p>
          <a:p>
            <a:pPr lvl="1">
              <a:lnSpc>
                <a:spcPct val="90000"/>
              </a:lnSpc>
            </a:pPr>
            <a:r>
              <a:rPr lang="en-US" dirty="0" smtClean="0">
                <a:ea typeface="ＭＳ Ｐゴシック" pitchFamily="34" charset="-128"/>
                <a:sym typeface="Symbol" pitchFamily="18" charset="2"/>
              </a:rPr>
              <a:t>not-in-memory  bring to memory</a:t>
            </a:r>
          </a:p>
          <a:p>
            <a:pPr lvl="1">
              <a:lnSpc>
                <a:spcPct val="90000"/>
              </a:lnSpc>
            </a:pPr>
            <a:endParaRPr lang="en-US" dirty="0" smtClean="0">
              <a:ea typeface="ＭＳ Ｐゴシック" pitchFamily="34" charset="-128"/>
              <a:sym typeface="Symbol" pitchFamily="18" charset="2"/>
            </a:endParaRPr>
          </a:p>
          <a:p>
            <a:pPr>
              <a:lnSpc>
                <a:spcPct val="90000"/>
              </a:lnSpc>
            </a:pPr>
            <a:r>
              <a:rPr lang="en-US" b="1" dirty="0" smtClean="0">
                <a:solidFill>
                  <a:srgbClr val="3366FF"/>
                </a:solidFill>
                <a:ea typeface="ＭＳ Ｐゴシック" pitchFamily="34" charset="-128"/>
                <a:sym typeface="Symbol" pitchFamily="18" charset="2"/>
              </a:rPr>
              <a:t>Lazy swapper</a:t>
            </a:r>
            <a:r>
              <a:rPr lang="en-US" dirty="0" smtClean="0">
                <a:solidFill>
                  <a:srgbClr val="3366FF"/>
                </a:solidFill>
                <a:ea typeface="ＭＳ Ｐゴシック" pitchFamily="34" charset="-128"/>
                <a:sym typeface="Symbol" pitchFamily="18" charset="2"/>
              </a:rPr>
              <a:t> </a:t>
            </a:r>
            <a:r>
              <a:rPr lang="en-US" dirty="0" smtClean="0">
                <a:ea typeface="ＭＳ Ｐゴシック" pitchFamily="34" charset="-128"/>
                <a:sym typeface="Symbol" pitchFamily="18" charset="2"/>
              </a:rPr>
              <a:t>– never swaps a page into memory unless page will be needed</a:t>
            </a:r>
          </a:p>
          <a:p>
            <a:pPr lvl="1">
              <a:lnSpc>
                <a:spcPct val="90000"/>
              </a:lnSpc>
            </a:pPr>
            <a:r>
              <a:rPr lang="en-US" dirty="0" smtClean="0">
                <a:ea typeface="ＭＳ Ｐゴシック" pitchFamily="34" charset="-128"/>
                <a:sym typeface="Symbol" pitchFamily="18" charset="2"/>
              </a:rPr>
              <a:t>Swapper that deals with pages is a </a:t>
            </a:r>
            <a:r>
              <a:rPr lang="en-US" b="1" dirty="0" smtClean="0">
                <a:solidFill>
                  <a:srgbClr val="3366FF"/>
                </a:solidFill>
                <a:ea typeface="ＭＳ Ｐゴシック" pitchFamily="34" charset="-128"/>
                <a:sym typeface="Symbol" pitchFamily="18" charset="2"/>
              </a:rPr>
              <a:t>pager</a:t>
            </a:r>
          </a:p>
          <a:p>
            <a:pPr lvl="1">
              <a:lnSpc>
                <a:spcPct val="90000"/>
              </a:lnSpc>
              <a:buFont typeface="Monotype Sorts" charset="2"/>
              <a:buNone/>
            </a:pPr>
            <a:endParaRPr lang="en-US" dirty="0" smtClean="0">
              <a:ea typeface="ＭＳ Ｐゴシック" pitchFamily="34" charset="-128"/>
              <a:sym typeface="Symbol" pitchFamily="18" charset="2"/>
            </a:endParaRPr>
          </a:p>
        </p:txBody>
      </p:sp>
      <p:sp>
        <p:nvSpPr>
          <p:cNvPr id="13314" name="Rectangle 2"/>
          <p:cNvSpPr>
            <a:spLocks noGrp="1" noChangeArrowheads="1"/>
          </p:cNvSpPr>
          <p:nvPr>
            <p:ph type="title"/>
          </p:nvPr>
        </p:nvSpPr>
        <p:spPr/>
        <p:txBody>
          <a:bodyPr/>
          <a:lstStyle/>
          <a:p>
            <a:pPr eaLnBrk="1" hangingPunct="1"/>
            <a:r>
              <a:rPr lang="en-US" smtClean="0">
                <a:ea typeface="ＭＳ Ｐゴシック" pitchFamily="34" charset="-128"/>
              </a:rPr>
              <a:t>Demand Paging</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8796</TotalTime>
  <Words>1099</Words>
  <Application>Microsoft Office PowerPoint</Application>
  <PresentationFormat>Custom</PresentationFormat>
  <Paragraphs>242</Paragraphs>
  <Slides>35</Slides>
  <Notes>24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35</vt:i4>
      </vt:variant>
    </vt:vector>
  </HeadingPairs>
  <TitlesOfParts>
    <vt:vector size="47" baseType="lpstr">
      <vt:lpstr>ＭＳ Ｐゴシック</vt:lpstr>
      <vt:lpstr>ＭＳ Ｐゴシック</vt:lpstr>
      <vt:lpstr>Courier New</vt:lpstr>
      <vt:lpstr>Helvetica</vt:lpstr>
      <vt:lpstr>Lucida Sans Unicode</vt:lpstr>
      <vt:lpstr>Monotype Sorts</vt:lpstr>
      <vt:lpstr>Symbol</vt:lpstr>
      <vt:lpstr>Times New Roman</vt:lpstr>
      <vt:lpstr>Verdana</vt:lpstr>
      <vt:lpstr>Wingdings 2</vt:lpstr>
      <vt:lpstr>Wingdings 3</vt:lpstr>
      <vt:lpstr>Concourse</vt:lpstr>
      <vt:lpstr>Virtual Memory</vt:lpstr>
      <vt:lpstr>Definition of Virtual Memory [1/2]</vt:lpstr>
      <vt:lpstr>Definition of Virtual Memory [2/2]</vt:lpstr>
      <vt:lpstr>Background</vt:lpstr>
      <vt:lpstr>Virtual Memory That is Larger Than Physical Memory</vt:lpstr>
      <vt:lpstr>Virtual-address Space</vt:lpstr>
      <vt:lpstr>Virtual Address Space</vt:lpstr>
      <vt:lpstr>Shared Library Using Virtual Memory</vt:lpstr>
      <vt:lpstr>Demand Paging</vt:lpstr>
      <vt:lpstr>Transfer of a Paged Memory to Contiguous Disk Space</vt:lpstr>
      <vt:lpstr>Valid-Invalid Bit</vt:lpstr>
      <vt:lpstr>Page Table When Some Pages  Are Not in Main Memory</vt:lpstr>
      <vt:lpstr>Page Fault</vt:lpstr>
      <vt:lpstr>Aspects of Demand Paging</vt:lpstr>
      <vt:lpstr>Steps in Handling a Page Fault</vt:lpstr>
      <vt:lpstr>Performance of Demand Paging (Cont.)</vt:lpstr>
      <vt:lpstr>Performance of Demand Paging (Cont.)</vt:lpstr>
      <vt:lpstr>Demand Paging Optimizations</vt:lpstr>
      <vt:lpstr>Copy-on-Write</vt:lpstr>
      <vt:lpstr>Before Process 1 Modifies Page C</vt:lpstr>
      <vt:lpstr>After Process 1 Modifies Page C</vt:lpstr>
      <vt:lpstr>What Happens if There is no Free Frame?</vt:lpstr>
      <vt:lpstr>Need For Page Replacement</vt:lpstr>
      <vt:lpstr>Page Replacement</vt:lpstr>
      <vt:lpstr>Page and Frame Replacement Algorithms</vt:lpstr>
      <vt:lpstr>Graph of Page Faults Versus  The Number of Frames</vt:lpstr>
      <vt:lpstr>First-In-First-Out (FIFO) Algorithm</vt:lpstr>
      <vt:lpstr>FIFO Page Replacement Example</vt:lpstr>
      <vt:lpstr>Least Recently Used (LRU) Algorithm</vt:lpstr>
      <vt:lpstr>LRU Algorithm (Cont.)</vt:lpstr>
      <vt:lpstr>LRU Algorithm Example</vt:lpstr>
      <vt:lpstr>Optimal Algorithm</vt:lpstr>
      <vt:lpstr>Optimal Page Replacement Example</vt:lpstr>
      <vt:lpstr>LRU Approximation Algorithms</vt:lpstr>
      <vt:lpstr>Second Chance Algorithm</vt:lpstr>
    </vt:vector>
  </TitlesOfParts>
  <Company>Lucent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Marilyn Turnamian</dc:creator>
  <cp:lastModifiedBy>nausheen</cp:lastModifiedBy>
  <cp:revision>403</cp:revision>
  <cp:lastPrinted>2011-03-09T17:58:52Z</cp:lastPrinted>
  <dcterms:created xsi:type="dcterms:W3CDTF">2011-03-09T15:02:33Z</dcterms:created>
  <dcterms:modified xsi:type="dcterms:W3CDTF">2021-04-27T08:49:30Z</dcterms:modified>
</cp:coreProperties>
</file>