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1DAD-6573-5D42-B52B-ADEA8A962687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9B81-B0BE-354E-9228-CE881D1A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geek-empire-1/ab02970d74e1" TargetMode="Externa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nots.io" TargetMode="External"/><Relationship Id="rId3" Type="http://schemas.openxmlformats.org/officeDocument/2006/relationships/hyperlink" Target="https://github.com/SaraJo/repo_build_stat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ardware is (stupid)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/>
            <a:r>
              <a:rPr lang="en-US" dirty="0">
                <a:solidFill>
                  <a:srgbClr val="000000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sarajchipps</a:t>
            </a:r>
            <a:endParaRPr lang="en-US" dirty="0" smtClean="0">
              <a:solidFill>
                <a:schemeClr val="tx1"/>
              </a:solidFill>
            </a:endParaRPr>
          </a:p>
          <a:p>
            <a:pPr marL="0" lvl="1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eptember</a:t>
            </a:r>
            <a:r>
              <a:rPr lang="en-US" dirty="0" smtClean="0">
                <a:solidFill>
                  <a:schemeClr val="tx1"/>
                </a:solidFill>
              </a:rPr>
              <a:t> 15, 2013</a:t>
            </a:r>
          </a:p>
          <a:p>
            <a:pPr marL="0" lvl="1"/>
            <a:r>
              <a:rPr lang="en-US" dirty="0" err="1" smtClean="0">
                <a:solidFill>
                  <a:schemeClr val="tx1"/>
                </a:solidFill>
              </a:rPr>
              <a:t>jsconfeu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weet hack</a:t>
            </a:r>
            <a:endParaRPr lang="en-US" dirty="0"/>
          </a:p>
        </p:txBody>
      </p:sp>
      <p:pic>
        <p:nvPicPr>
          <p:cNvPr id="4" name="Content Placeholder 3" descr="Screen Shot 2013-09-14 at 5.22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9" r="-12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764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 err="1" smtClean="0"/>
              <a:t>nodebots</a:t>
            </a:r>
            <a:endParaRPr lang="en-US" dirty="0"/>
          </a:p>
        </p:txBody>
      </p:sp>
      <p:pic>
        <p:nvPicPr>
          <p:cNvPr id="4" name="Content Placeholder 3" descr="Screen_shot_2011-01-17_at_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882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 err="1" smtClean="0"/>
              <a:t>nodebots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</a:t>
            </a:r>
          </a:p>
          <a:p>
            <a:r>
              <a:rPr lang="en-US" dirty="0" smtClean="0"/>
              <a:t>Inspire</a:t>
            </a:r>
          </a:p>
          <a:p>
            <a:r>
              <a:rPr lang="en-US" dirty="0" smtClean="0"/>
              <a:t>Organize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8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odebots</a:t>
            </a:r>
            <a:r>
              <a:rPr lang="en-US" dirty="0" smtClean="0"/>
              <a:t> day</a:t>
            </a:r>
            <a:endParaRPr lang="en-US" dirty="0"/>
          </a:p>
        </p:txBody>
      </p:sp>
      <p:pic>
        <p:nvPicPr>
          <p:cNvPr id="4" name="Content Placeholder 3" descr="Screen Shot 2013-09-14 at 5.51.19 PM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b="8929"/>
          <a:stretch>
            <a:fillRect/>
          </a:stretch>
        </p:blipFill>
        <p:spPr>
          <a:xfrm>
            <a:off x="457200" y="1269707"/>
            <a:ext cx="8229600" cy="4525963"/>
          </a:xfrm>
        </p:spPr>
      </p:pic>
      <p:sp>
        <p:nvSpPr>
          <p:cNvPr id="12" name="TextBox 11"/>
          <p:cNvSpPr txBox="1"/>
          <p:nvPr/>
        </p:nvSpPr>
        <p:spPr>
          <a:xfrm>
            <a:off x="256672" y="2927683"/>
            <a:ext cx="8686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https</a:t>
            </a:r>
            <a:r>
              <a:rPr lang="en-US" sz="3200" dirty="0">
                <a:solidFill>
                  <a:srgbClr val="FFFFFF"/>
                </a:solidFill>
              </a:rPr>
              <a:t>://</a:t>
            </a:r>
            <a:r>
              <a:rPr lang="en-US" sz="3200" dirty="0" err="1">
                <a:solidFill>
                  <a:srgbClr val="FFFFFF"/>
                </a:solidFill>
              </a:rPr>
              <a:t>medium.com</a:t>
            </a:r>
            <a:r>
              <a:rPr lang="en-US" sz="3200" dirty="0">
                <a:solidFill>
                  <a:srgbClr val="FFFFFF"/>
                </a:solidFill>
              </a:rPr>
              <a:t>/geek-empire-1/ab02970d74e1 </a:t>
            </a:r>
          </a:p>
        </p:txBody>
      </p:sp>
    </p:spTree>
    <p:extLst>
      <p:ext uri="{BB962C8B-B14F-4D97-AF65-F5344CB8AC3E}">
        <p14:creationId xmlns:p14="http://schemas.microsoft.com/office/powerpoint/2010/main" val="78200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SaraJo</a:t>
            </a:r>
            <a:r>
              <a:rPr lang="en-US" dirty="0"/>
              <a:t>/</a:t>
            </a:r>
            <a:r>
              <a:rPr lang="en-US" dirty="0" err="1"/>
              <a:t>repo_build_status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1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smtClean="0">
                <a:hlinkClick r:id="rId2"/>
              </a:rPr>
              <a:t>nodebots.io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www.meetup.com</a:t>
            </a:r>
            <a:r>
              <a:rPr lang="en-US" dirty="0"/>
              <a:t>/</a:t>
            </a:r>
            <a:r>
              <a:rPr lang="en-US" dirty="0" err="1"/>
              <a:t>nodebots</a:t>
            </a:r>
            <a:r>
              <a:rPr lang="en-US" dirty="0"/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://github.com/SaraJo/</a:t>
            </a:r>
            <a:r>
              <a:rPr lang="en-US" dirty="0" smtClean="0">
                <a:hlinkClick r:id="rId3"/>
              </a:rPr>
              <a:t>repo_build_status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20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</a:t>
            </a:r>
            <a:r>
              <a:rPr lang="en-US" dirty="0" err="1" smtClean="0"/>
              <a:t>wackness</a:t>
            </a:r>
            <a:endParaRPr lang="en-US" dirty="0"/>
          </a:p>
        </p:txBody>
      </p:sp>
      <p:pic>
        <p:nvPicPr>
          <p:cNvPr id="4" name="Content Placeholder 3" descr="fig_2-2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2" r="-20712"/>
          <a:stretch>
            <a:fillRect/>
          </a:stretch>
        </p:blipFill>
        <p:spPr>
          <a:xfrm>
            <a:off x="457200" y="1600200"/>
            <a:ext cx="4971121" cy="2733925"/>
          </a:xfrm>
        </p:spPr>
      </p:pic>
      <p:pic>
        <p:nvPicPr>
          <p:cNvPr id="5" name="Picture 4" descr="depositphotos_2740842-Microprocessor-3D.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0" y="1417638"/>
            <a:ext cx="3430637" cy="3430637"/>
          </a:xfrm>
          <a:prstGeom prst="rect">
            <a:avLst/>
          </a:prstGeom>
        </p:spPr>
      </p:pic>
      <p:pic>
        <p:nvPicPr>
          <p:cNvPr id="6" name="Picture 5" descr="child scienti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067" y="2999971"/>
            <a:ext cx="2461970" cy="36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new hotness</a:t>
            </a:r>
            <a:endParaRPr lang="en-US" dirty="0"/>
          </a:p>
        </p:txBody>
      </p:sp>
      <p:pic>
        <p:nvPicPr>
          <p:cNvPr id="4" name="Content Placeholder 3" descr="Arduino_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3" r="-11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249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different kinds</a:t>
            </a:r>
            <a:endParaRPr lang="en-US" dirty="0"/>
          </a:p>
        </p:txBody>
      </p:sp>
      <p:pic>
        <p:nvPicPr>
          <p:cNvPr id="4" name="Content Placeholder 3" descr="Arduino_Uno_Ang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457200" y="1600201"/>
            <a:ext cx="3654081" cy="2009604"/>
          </a:xfrm>
        </p:spPr>
      </p:pic>
      <p:pic>
        <p:nvPicPr>
          <p:cNvPr id="5" name="Picture 4" descr="femtoduino-u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01" y="1704805"/>
            <a:ext cx="2540000" cy="1905000"/>
          </a:xfrm>
          <a:prstGeom prst="rect">
            <a:avLst/>
          </a:prstGeom>
        </p:spPr>
      </p:pic>
      <p:pic>
        <p:nvPicPr>
          <p:cNvPr id="6" name="Picture 5" descr="8574340765_fedd86ebf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77" y="3609805"/>
            <a:ext cx="2714281" cy="2714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7763" y="6000920"/>
            <a:ext cx="1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€19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815241" y="2251298"/>
            <a:ext cx="164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€20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1270" y="2696495"/>
            <a:ext cx="1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€15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4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kinds of parts	</a:t>
            </a:r>
            <a:endParaRPr lang="en-US" dirty="0"/>
          </a:p>
        </p:txBody>
      </p:sp>
      <p:pic>
        <p:nvPicPr>
          <p:cNvPr id="4" name="Content Placeholder 3" descr="look-sm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2" b="1810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-2045368" y="59489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5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 </a:t>
            </a:r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2" b="15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648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nter: </a:t>
            </a:r>
            <a:r>
              <a:rPr lang="en-US" dirty="0" err="1" smtClean="0"/>
              <a:t>nodebots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c9aa0a6c-0ed6-11e3-83ea-f937fa4a5e8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36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ots of it</a:t>
            </a:r>
            <a:endParaRPr lang="en-US" dirty="0"/>
          </a:p>
        </p:txBody>
      </p:sp>
      <p:pic>
        <p:nvPicPr>
          <p:cNvPr id="4" name="Content Placeholder 3" descr="johnny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09" b="-4309"/>
          <a:stretch>
            <a:fillRect/>
          </a:stretch>
        </p:blipFill>
        <p:spPr>
          <a:xfrm>
            <a:off x="457200" y="1600200"/>
            <a:ext cx="3661626" cy="2013753"/>
          </a:xfrm>
        </p:spPr>
      </p:pic>
      <p:pic>
        <p:nvPicPr>
          <p:cNvPr id="5" name="Picture 4" descr="Screen Shot 2013-09-14 at 4.5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37" y="1600200"/>
            <a:ext cx="3963343" cy="1966697"/>
          </a:xfrm>
          <a:prstGeom prst="rect">
            <a:avLst/>
          </a:prstGeom>
        </p:spPr>
      </p:pic>
      <p:pic>
        <p:nvPicPr>
          <p:cNvPr id="6" name="Picture 5" descr="Screen Shot 2013-09-14 at 4.56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43" y="3613953"/>
            <a:ext cx="5381327" cy="29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weet hack</a:t>
            </a:r>
            <a:endParaRPr lang="en-US" dirty="0"/>
          </a:p>
        </p:txBody>
      </p:sp>
      <p:pic>
        <p:nvPicPr>
          <p:cNvPr id="4" name="Content Placeholder 3" descr="dorby-v0.1-600x6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609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107</Words>
  <Application>Microsoft Macintosh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hardware is (stupid) simple</vt:lpstr>
      <vt:lpstr>the old wackness</vt:lpstr>
      <vt:lpstr>the new hotness</vt:lpstr>
      <vt:lpstr>lots of different kinds</vt:lpstr>
      <vt:lpstr>all kinds of parts </vt:lpstr>
      <vt:lpstr>coding an arduino</vt:lpstr>
      <vt:lpstr>enter: nodebots!</vt:lpstr>
      <vt:lpstr>lots of it</vt:lpstr>
      <vt:lpstr>sweet hack</vt:lpstr>
      <vt:lpstr>sweet hack</vt:lpstr>
      <vt:lpstr>team nodebots</vt:lpstr>
      <vt:lpstr>team nodebots</vt:lpstr>
      <vt:lpstr>nodebots day</vt:lpstr>
      <vt:lpstr>demo</vt:lpstr>
      <vt:lpstr>thank you!</vt:lpstr>
    </vt:vector>
  </TitlesOfParts>
  <Company>Girl Develop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is (stupid) simple</dc:title>
  <dc:creator>Sara Chipps</dc:creator>
  <cp:lastModifiedBy>Sara Chipps</cp:lastModifiedBy>
  <cp:revision>5</cp:revision>
  <dcterms:created xsi:type="dcterms:W3CDTF">2013-09-14T10:15:45Z</dcterms:created>
  <dcterms:modified xsi:type="dcterms:W3CDTF">2013-09-16T13:28:46Z</dcterms:modified>
</cp:coreProperties>
</file>