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294" r:id="rId7"/>
    <p:sldId id="309" r:id="rId8"/>
    <p:sldId id="318" r:id="rId9"/>
    <p:sldId id="317" r:id="rId10"/>
    <p:sldId id="319" r:id="rId11"/>
    <p:sldId id="320" r:id="rId12"/>
    <p:sldId id="310" r:id="rId13"/>
    <p:sldId id="321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Bug fixes.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Research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Different project ideas.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Basics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Basic movement.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Enemies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Basic enemy movement and collisions.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Sprites for player, enemies, levels, backgrounds.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Additions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Aesthetics 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53E30D0C-EAF5-4F89-A052-FA3FE765FFF6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Environments and biomes.</a:t>
          </a:r>
        </a:p>
      </dgm:t>
    </dgm:pt>
    <dgm:pt modelId="{EC762E05-FF59-42AC-9DA7-D5DDE56DE094}" type="parTrans" cxnId="{FAACB7EC-906E-4407-A399-0AC196322941}">
      <dgm:prSet/>
      <dgm:spPr/>
      <dgm:t>
        <a:bodyPr/>
        <a:lstStyle/>
        <a:p>
          <a:endParaRPr lang="en-IE"/>
        </a:p>
      </dgm:t>
    </dgm:pt>
    <dgm:pt modelId="{C26A6FA2-FA76-4641-BB00-522BD7EC4C1B}" type="sibTrans" cxnId="{FAACB7EC-906E-4407-A399-0AC196322941}">
      <dgm:prSet/>
      <dgm:spPr/>
      <dgm:t>
        <a:bodyPr/>
        <a:lstStyle/>
        <a:p>
          <a:endParaRPr lang="en-IE"/>
        </a:p>
      </dgm:t>
    </dgm:pt>
    <dgm:pt modelId="{928C415F-1794-4CB3-8405-2A1E884708EE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Characters, enemies and collectables</a:t>
          </a:r>
        </a:p>
      </dgm:t>
    </dgm:pt>
    <dgm:pt modelId="{312BF566-18B5-492A-8458-F59DE1166ED3}" type="parTrans" cxnId="{A438152E-ACE9-4983-AE7A-545C12DC02F9}">
      <dgm:prSet/>
      <dgm:spPr/>
      <dgm:t>
        <a:bodyPr/>
        <a:lstStyle/>
        <a:p>
          <a:endParaRPr lang="en-IE"/>
        </a:p>
      </dgm:t>
    </dgm:pt>
    <dgm:pt modelId="{DCC0166F-A8A7-4EE0-A890-0CD45A9686B0}" type="sibTrans" cxnId="{A438152E-ACE9-4983-AE7A-545C12DC02F9}">
      <dgm:prSet/>
      <dgm:spPr/>
      <dgm:t>
        <a:bodyPr/>
        <a:lstStyle/>
        <a:p>
          <a:endParaRPr lang="en-IE"/>
        </a:p>
      </dgm:t>
    </dgm:pt>
    <dgm:pt modelId="{013E61A9-9463-4253-B7E5-A81CC3E0B9A1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Camera following the player.</a:t>
          </a:r>
        </a:p>
      </dgm:t>
    </dgm:pt>
    <dgm:pt modelId="{3C92C19A-F443-4661-A7D1-E41E426BA6DD}" type="parTrans" cxnId="{46B4899D-B11D-449B-B8C4-508847F84278}">
      <dgm:prSet/>
      <dgm:spPr/>
      <dgm:t>
        <a:bodyPr/>
        <a:lstStyle/>
        <a:p>
          <a:endParaRPr lang="en-IE"/>
        </a:p>
      </dgm:t>
    </dgm:pt>
    <dgm:pt modelId="{0E08A88C-F5EB-4395-A81E-1F515F100128}" type="sibTrans" cxnId="{46B4899D-B11D-449B-B8C4-508847F84278}">
      <dgm:prSet/>
      <dgm:spPr/>
      <dgm:t>
        <a:bodyPr/>
        <a:lstStyle/>
        <a:p>
          <a:endParaRPr lang="en-IE"/>
        </a:p>
      </dgm:t>
    </dgm:pt>
    <dgm:pt modelId="{D8A4118C-47E7-4E07-978E-70A997018F11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Ground and player collisions.</a:t>
          </a:r>
        </a:p>
      </dgm:t>
    </dgm:pt>
    <dgm:pt modelId="{57EEB43C-C62E-4F31-8790-3A8F90CB0286}" type="parTrans" cxnId="{6C67B6FC-A921-43FD-B1B1-195837BEF5A5}">
      <dgm:prSet/>
      <dgm:spPr/>
      <dgm:t>
        <a:bodyPr/>
        <a:lstStyle/>
        <a:p>
          <a:endParaRPr lang="en-IE"/>
        </a:p>
      </dgm:t>
    </dgm:pt>
    <dgm:pt modelId="{3E9AD919-48F8-4EE1-A707-F576962C6322}" type="sibTrans" cxnId="{6C67B6FC-A921-43FD-B1B1-195837BEF5A5}">
      <dgm:prSet/>
      <dgm:spPr/>
      <dgm:t>
        <a:bodyPr/>
        <a:lstStyle/>
        <a:p>
          <a:endParaRPr lang="en-IE"/>
        </a:p>
      </dgm:t>
    </dgm:pt>
    <dgm:pt modelId="{191C64DB-C6F7-42BC-8337-9C8E997B4E84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Collectibles with simple UI after collection.</a:t>
          </a:r>
        </a:p>
      </dgm:t>
    </dgm:pt>
    <dgm:pt modelId="{EF1ED131-0DC3-4ED9-B9F2-8E604374922D}" type="parTrans" cxnId="{B3C15E9B-9463-43C7-8126-B01246315A4D}">
      <dgm:prSet/>
      <dgm:spPr/>
      <dgm:t>
        <a:bodyPr/>
        <a:lstStyle/>
        <a:p>
          <a:endParaRPr lang="en-IE"/>
        </a:p>
      </dgm:t>
    </dgm:pt>
    <dgm:pt modelId="{0B530235-231C-4F27-A0B2-24CD6A770AEC}" type="sibTrans" cxnId="{B3C15E9B-9463-43C7-8126-B01246315A4D}">
      <dgm:prSet/>
      <dgm:spPr/>
      <dgm:t>
        <a:bodyPr/>
        <a:lstStyle/>
        <a:p>
          <a:endParaRPr lang="en-IE"/>
        </a:p>
      </dgm:t>
    </dgm:pt>
    <dgm:pt modelId="{49CFA22D-3A77-4191-B4B8-3F6E70B979C2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Background music.</a:t>
          </a:r>
        </a:p>
      </dgm:t>
    </dgm:pt>
    <dgm:pt modelId="{A09ACC12-7444-4B7C-9EA6-02351B46508C}" type="parTrans" cxnId="{3B0B6DAF-54C4-4441-ACFC-9AA8435917FB}">
      <dgm:prSet/>
      <dgm:spPr/>
      <dgm:t>
        <a:bodyPr/>
        <a:lstStyle/>
        <a:p>
          <a:endParaRPr lang="en-IE"/>
        </a:p>
      </dgm:t>
    </dgm:pt>
    <dgm:pt modelId="{F1E7D3D0-0182-4286-94EC-0CCE94FB6A5B}" type="sibTrans" cxnId="{3B0B6DAF-54C4-4441-ACFC-9AA8435917FB}">
      <dgm:prSet/>
      <dgm:spPr/>
      <dgm:t>
        <a:bodyPr/>
        <a:lstStyle/>
        <a:p>
          <a:endParaRPr lang="en-IE"/>
        </a:p>
      </dgm:t>
    </dgm:pt>
    <dgm:pt modelId="{010AB4EE-F527-44C8-B424-6987AA930C7C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Animations.</a:t>
          </a:r>
        </a:p>
      </dgm:t>
    </dgm:pt>
    <dgm:pt modelId="{ECFB616F-B823-437A-8DBD-205FA224A00F}" type="parTrans" cxnId="{AD15B06D-C2BA-497B-AAB3-730A16D8A210}">
      <dgm:prSet/>
      <dgm:spPr/>
      <dgm:t>
        <a:bodyPr/>
        <a:lstStyle/>
        <a:p>
          <a:endParaRPr lang="en-IE"/>
        </a:p>
      </dgm:t>
    </dgm:pt>
    <dgm:pt modelId="{0F4F42F5-8181-480A-B581-3587157F1DA9}" type="sibTrans" cxnId="{AD15B06D-C2BA-497B-AAB3-730A16D8A210}">
      <dgm:prSet/>
      <dgm:spPr/>
      <dgm:t>
        <a:bodyPr/>
        <a:lstStyle/>
        <a:p>
          <a:endParaRPr lang="en-IE"/>
        </a:p>
      </dgm:t>
    </dgm:pt>
    <dgm:pt modelId="{3307D9A9-D8DA-48FF-9F42-21DADB4420B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Invisible door to pass to next level.</a:t>
          </a:r>
        </a:p>
      </dgm:t>
    </dgm:pt>
    <dgm:pt modelId="{E3C0E73E-B668-43ED-9070-A230BC0278B8}" type="parTrans" cxnId="{D48FB845-CEF1-4604-AE64-AF7CB6FFBE04}">
      <dgm:prSet/>
      <dgm:spPr/>
      <dgm:t>
        <a:bodyPr/>
        <a:lstStyle/>
        <a:p>
          <a:endParaRPr lang="en-IE"/>
        </a:p>
      </dgm:t>
    </dgm:pt>
    <dgm:pt modelId="{649B980D-DD6D-4D22-B146-4EEE48E94D46}" type="sibTrans" cxnId="{D48FB845-CEF1-4604-AE64-AF7CB6FFBE04}">
      <dgm:prSet/>
      <dgm:spPr/>
      <dgm:t>
        <a:bodyPr/>
        <a:lstStyle/>
        <a:p>
          <a:endParaRPr lang="en-IE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24691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38137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31180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41538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X="99917" custScaleY="17318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FD8BF09-7ADF-4F19-96FB-11BBB38198E3}" type="presOf" srcId="{3307D9A9-D8DA-48FF-9F42-21DADB4420B1}" destId="{C8429E68-36DD-4F6A-A2F4-7CCDADCEFAD1}" srcOrd="0" destOrd="1" presId="urn:microsoft.com/office/officeart/2016/7/layout/HorizontalActionList"/>
    <dgm:cxn modelId="{8D83D420-0667-4752-8741-8D2C636EC151}" type="presOf" srcId="{53E30D0C-EAF5-4F89-A052-FA3FE765FFF6}" destId="{22359DD7-1BFB-4900-BAE6-6084F2F57988}" srcOrd="0" destOrd="1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438152E-ACE9-4983-AE7A-545C12DC02F9}" srcId="{73D947E0-108F-4D20-A71E-3CF329F97212}" destId="{928C415F-1794-4CB3-8405-2A1E884708EE}" srcOrd="2" destOrd="0" parTransId="{312BF566-18B5-492A-8458-F59DE1166ED3}" sibTransId="{DCC0166F-A8A7-4EE0-A890-0CD45A9686B0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9146935D-C3A7-4A8D-83AA-3384CC738FFB}" type="presOf" srcId="{191C64DB-C6F7-42BC-8337-9C8E997B4E84}" destId="{6B5FE59C-B471-448A-AA7A-B526DCC4D4CA}" srcOrd="0" destOrd="1" presId="urn:microsoft.com/office/officeart/2016/7/layout/HorizontalActionList"/>
    <dgm:cxn modelId="{D48FB845-CEF1-4604-AE64-AF7CB6FFBE04}" srcId="{A2322D3A-7AC2-4C5C-9D7E-EAB2313D47D4}" destId="{3307D9A9-D8DA-48FF-9F42-21DADB4420B1}" srcOrd="1" destOrd="0" parTransId="{E3C0E73E-B668-43ED-9070-A230BC0278B8}" sibTransId="{649B980D-DD6D-4D22-B146-4EEE48E94D46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3D46BA48-DEC9-47FB-848F-280EFB79E7B1}" type="presOf" srcId="{013E61A9-9463-4253-B7E5-A81CC3E0B9A1}" destId="{4FEB85EB-D046-4CDB-8A62-BBCE260C4490}" srcOrd="0" destOrd="1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AD15B06D-C2BA-497B-AAB3-730A16D8A210}" srcId="{4F85505A-81B6-4FDA-A144-900B71DAD946}" destId="{010AB4EE-F527-44C8-B424-6987AA930C7C}" srcOrd="2" destOrd="0" parTransId="{ECFB616F-B823-437A-8DBD-205FA224A00F}" sibTransId="{0F4F42F5-8181-480A-B581-3587157F1DA9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86C56D54-1887-49B7-83C0-95317D46DC1B}" type="presOf" srcId="{49CFA22D-3A77-4191-B4B8-3F6E70B979C2}" destId="{C42A8BDE-B838-475D-AFDE-17B60D744AB6}" srcOrd="0" destOrd="1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EC2FC90-A7D9-416F-BFC7-2317CB02387C}" type="presOf" srcId="{D8A4118C-47E7-4E07-978E-70A997018F11}" destId="{4FEB85EB-D046-4CDB-8A62-BBCE260C4490}" srcOrd="0" destOrd="2" presId="urn:microsoft.com/office/officeart/2016/7/layout/HorizontalActionList"/>
    <dgm:cxn modelId="{B3C15E9B-9463-43C7-8126-B01246315A4D}" srcId="{E9682B4F-0217-4B50-923E-C104AA24290F}" destId="{191C64DB-C6F7-42BC-8337-9C8E997B4E84}" srcOrd="1" destOrd="0" parTransId="{EF1ED131-0DC3-4ED9-B9F2-8E604374922D}" sibTransId="{0B530235-231C-4F27-A0B2-24CD6A770AEC}"/>
    <dgm:cxn modelId="{46B4899D-B11D-449B-B8C4-508847F84278}" srcId="{B1AFA1AF-0FF8-45B3-A6D0-0E255A2F637D}" destId="{013E61A9-9463-4253-B7E5-A81CC3E0B9A1}" srcOrd="1" destOrd="0" parTransId="{3C92C19A-F443-4661-A7D1-E41E426BA6DD}" sibTransId="{0E08A88C-F5EB-4395-A81E-1F515F100128}"/>
    <dgm:cxn modelId="{3B0B6DAF-54C4-4441-ACFC-9AA8435917FB}" srcId="{4F85505A-81B6-4FDA-A144-900B71DAD946}" destId="{49CFA22D-3A77-4191-B4B8-3F6E70B979C2}" srcOrd="1" destOrd="0" parTransId="{A09ACC12-7444-4B7C-9EA6-02351B46508C}" sibTransId="{F1E7D3D0-0182-4286-94EC-0CCE94FB6A5B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FA8115D7-738F-4CB2-AE94-DD1EACCBA199}" type="presOf" srcId="{010AB4EE-F527-44C8-B424-6987AA930C7C}" destId="{C42A8BDE-B838-475D-AFDE-17B60D744AB6}" srcOrd="0" destOrd="2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FAACB7EC-906E-4407-A399-0AC196322941}" srcId="{73D947E0-108F-4D20-A71E-3CF329F97212}" destId="{53E30D0C-EAF5-4F89-A052-FA3FE765FFF6}" srcOrd="1" destOrd="0" parTransId="{EC762E05-FF59-42AC-9DA7-D5DDE56DE094}" sibTransId="{C26A6FA2-FA76-4641-BB00-522BD7EC4C1B}"/>
    <dgm:cxn modelId="{6C67B6FC-A921-43FD-B1B1-195837BEF5A5}" srcId="{B1AFA1AF-0FF8-45B3-A6D0-0E255A2F637D}" destId="{D8A4118C-47E7-4E07-978E-70A997018F11}" srcOrd="2" destOrd="0" parTransId="{57EEB43C-C62E-4F31-8790-3A8F90CB0286}" sibTransId="{3E9AD919-48F8-4EE1-A707-F576962C6322}"/>
    <dgm:cxn modelId="{C481BFFF-6712-4BDD-AD77-4D43E2E328E8}" type="presOf" srcId="{928C415F-1794-4CB3-8405-2A1E884708EE}" destId="{22359DD7-1BFB-4900-BAE6-6084F2F57988}" srcOrd="0" destOrd="2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108998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Research</a:t>
          </a:r>
        </a:p>
      </dsp:txBody>
      <dsp:txXfrm>
        <a:off x="8634" y="108998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811477"/>
          <a:ext cx="2013350" cy="2534894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Different project ideas.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Environments and biomes.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Characters, enemies and collectables</a:t>
          </a:r>
        </a:p>
      </dsp:txBody>
      <dsp:txXfrm>
        <a:off x="8634" y="811477"/>
        <a:ext cx="2013350" cy="2534894"/>
      </dsp:txXfrm>
    </dsp:sp>
    <dsp:sp modelId="{C4F84DEA-2002-4D32-8E80-70EEE05E345A}">
      <dsp:nvSpPr>
        <dsp:cNvPr id="0" name=""/>
        <dsp:cNvSpPr/>
      </dsp:nvSpPr>
      <dsp:spPr>
        <a:xfrm>
          <a:off x="2129879" y="112114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Basics</a:t>
          </a:r>
        </a:p>
      </dsp:txBody>
      <dsp:txXfrm>
        <a:off x="2129879" y="112114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793513"/>
          <a:ext cx="2013350" cy="252243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Basic movement.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Camera following the player.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Ground and player collisions.</a:t>
          </a:r>
        </a:p>
      </dsp:txBody>
      <dsp:txXfrm>
        <a:off x="2129879" y="793513"/>
        <a:ext cx="2013350" cy="2522432"/>
      </dsp:txXfrm>
    </dsp:sp>
    <dsp:sp modelId="{49B7F8FA-D256-41EF-9327-52A3551D9A60}">
      <dsp:nvSpPr>
        <dsp:cNvPr id="0" name=""/>
        <dsp:cNvSpPr/>
      </dsp:nvSpPr>
      <dsp:spPr>
        <a:xfrm>
          <a:off x="4251124" y="109640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Enemies</a:t>
          </a:r>
        </a:p>
      </dsp:txBody>
      <dsp:txXfrm>
        <a:off x="4251124" y="109640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799872"/>
          <a:ext cx="2013350" cy="2532325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Basic enemy movement and collisions.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Collectibles with simple UI after collection.</a:t>
          </a:r>
        </a:p>
      </dsp:txBody>
      <dsp:txXfrm>
        <a:off x="4251124" y="799872"/>
        <a:ext cx="2013350" cy="2532325"/>
      </dsp:txXfrm>
    </dsp:sp>
    <dsp:sp modelId="{4132ECB1-6BEF-4935-AFA3-B2EAA48FDE7E}">
      <dsp:nvSpPr>
        <dsp:cNvPr id="0" name=""/>
        <dsp:cNvSpPr/>
      </dsp:nvSpPr>
      <dsp:spPr>
        <a:xfrm>
          <a:off x="6372369" y="96588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Aesthetics </a:t>
          </a:r>
        </a:p>
      </dsp:txBody>
      <dsp:txXfrm>
        <a:off x="6372369" y="96588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746935"/>
          <a:ext cx="2013350" cy="258453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Sprites for player, enemies, levels, backgrounds.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Background music.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Animations.</a:t>
          </a:r>
        </a:p>
      </dsp:txBody>
      <dsp:txXfrm>
        <a:off x="6372369" y="746935"/>
        <a:ext cx="2013350" cy="2584535"/>
      </dsp:txXfrm>
    </dsp:sp>
    <dsp:sp modelId="{59606EB9-9F10-4D12-A33F-A242FDCC0D0F}">
      <dsp:nvSpPr>
        <dsp:cNvPr id="0" name=""/>
        <dsp:cNvSpPr/>
      </dsp:nvSpPr>
      <dsp:spPr>
        <a:xfrm>
          <a:off x="8493615" y="87695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Additions</a:t>
          </a:r>
        </a:p>
      </dsp:txBody>
      <dsp:txXfrm>
        <a:off x="8493615" y="87695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4450" y="678920"/>
          <a:ext cx="2011679" cy="262010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Bug fixes.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Invisible door to pass to next level.</a:t>
          </a:r>
        </a:p>
      </dsp:txBody>
      <dsp:txXfrm>
        <a:off x="8494450" y="678920"/>
        <a:ext cx="2011679" cy="2620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013358"/>
            <a:ext cx="2999232" cy="693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Sara Kosciuczuk</a:t>
            </a:r>
          </a:p>
          <a:p>
            <a:r>
              <a:rPr lang="en-US" dirty="0"/>
              <a:t>C00251415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The main objective of the game was for the player to collect items and progress through different levels while avoiding or shooting enemies.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Use of Unity and </a:t>
            </a:r>
            <a:r>
              <a:rPr lang="en-US" dirty="0" err="1">
                <a:cs typeface="Calibri"/>
              </a:rPr>
              <a:t>Aseprite</a:t>
            </a:r>
            <a:r>
              <a:rPr lang="en-US" dirty="0">
                <a:cs typeface="Calibri"/>
              </a:rPr>
              <a:t> allowed for the creation of visually </a:t>
            </a:r>
            <a:r>
              <a:rPr lang="en-US" dirty="0" err="1">
                <a:cs typeface="Calibri"/>
              </a:rPr>
              <a:t>appeaing</a:t>
            </a:r>
            <a:r>
              <a:rPr lang="en-US" dirty="0">
                <a:cs typeface="Calibri"/>
              </a:rPr>
              <a:t> game with smooth animations.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So</a:t>
            </a:r>
            <a:r>
              <a:rPr lang="en-US" dirty="0">
                <a:cs typeface="Calibri"/>
              </a:rPr>
              <a:t>me features had to be scaled down or removed due to time constraints such as sound effects and additional levels.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 Kosciuczuk​</a:t>
            </a:r>
          </a:p>
          <a:p>
            <a:r>
              <a:rPr lang="en-US" dirty="0"/>
              <a:t>C00251415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Platformer game created with Unity C# and pixel art with </a:t>
            </a:r>
            <a:r>
              <a:rPr lang="en-US" dirty="0" err="1"/>
              <a:t>Aseprite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player collects collectibles throughout the game to continue onto the next levels.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player has to avoid or shoot enemies along the levels to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Unity?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wanted to learn a game engine and something new. From research, Unity was a great game engine to start in for creating your own games with many tutorials.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Aseprite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Again something new. Pixel art felt more suitable for my game as I chose to use tile maps. </a:t>
            </a:r>
          </a:p>
          <a:p>
            <a:r>
              <a:rPr lang="en-US" dirty="0" err="1"/>
              <a:t>Aseprite</a:t>
            </a:r>
            <a:r>
              <a:rPr lang="en-US" dirty="0"/>
              <a:t> thought me how to create pixel art and animations with ease.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Milestones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811474"/>
              </p:ext>
            </p:extLst>
          </p:nvPr>
        </p:nvGraphicFramePr>
        <p:xfrm>
          <a:off x="838200" y="2936147"/>
          <a:ext cx="10515600" cy="352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3" name="Picture 2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F0AAF00-A9AE-790B-40EB-3885A2B0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59" y="430030"/>
            <a:ext cx="5731510" cy="259207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44CF5F7F-B6CE-3880-EAC3-1F11682A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482" y="2049062"/>
            <a:ext cx="5731510" cy="2174240"/>
          </a:xfrm>
          <a:prstGeom prst="rect">
            <a:avLst/>
          </a:prstGeom>
        </p:spPr>
      </p:pic>
      <p:pic>
        <p:nvPicPr>
          <p:cNvPr id="25" name="Picture 2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AC03B08-300D-1F63-1AEC-3795759A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59" y="3835900"/>
            <a:ext cx="573151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 styles.</a:t>
            </a:r>
          </a:p>
          <a:p>
            <a:r>
              <a:rPr lang="en-US" dirty="0"/>
              <a:t>Environments, biomes, level design.</a:t>
            </a:r>
          </a:p>
          <a:p>
            <a:r>
              <a:rPr lang="en-US" dirty="0"/>
              <a:t>Players, enemies, animations.</a:t>
            </a:r>
          </a:p>
          <a:p>
            <a:r>
              <a:rPr lang="en-US" dirty="0"/>
              <a:t>Pinterest, DeviantArt (inspirations).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 / Game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YouTube tutorials (</a:t>
            </a:r>
            <a:r>
              <a:rPr lang="en-US" dirty="0" err="1"/>
              <a:t>Brackeys</a:t>
            </a:r>
            <a:r>
              <a:rPr lang="en-US" dirty="0"/>
              <a:t>,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Koder</a:t>
            </a:r>
            <a:r>
              <a:rPr lang="en-US" dirty="0"/>
              <a:t>, BMO).</a:t>
            </a:r>
          </a:p>
          <a:p>
            <a:r>
              <a:rPr lang="en-US" dirty="0"/>
              <a:t>Unity forums.</a:t>
            </a:r>
          </a:p>
          <a:p>
            <a:r>
              <a:rPr lang="en-US" dirty="0"/>
              <a:t>Stack Overflow.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Unity and </a:t>
            </a:r>
            <a:r>
              <a:rPr lang="en-US" dirty="0" err="1"/>
              <a:t>Aseprite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783081"/>
          </a:xfrm>
        </p:spPr>
        <p:txBody>
          <a:bodyPr>
            <a:normAutofit/>
          </a:bodyPr>
          <a:lstStyle/>
          <a:p>
            <a:r>
              <a:rPr lang="en-US" dirty="0"/>
              <a:t>Game mechanics, implementing features and functionalities.</a:t>
            </a:r>
          </a:p>
          <a:p>
            <a:r>
              <a:rPr lang="en-US" dirty="0"/>
              <a:t>Working with 2D assets and managing scenes and levels.</a:t>
            </a:r>
          </a:p>
          <a:p>
            <a:r>
              <a:rPr lang="en-US" dirty="0"/>
              <a:t>Player movement, enemy </a:t>
            </a:r>
            <a:r>
              <a:rPr lang="en-US" dirty="0" err="1"/>
              <a:t>behaviour</a:t>
            </a:r>
            <a:r>
              <a:rPr lang="en-US" dirty="0"/>
              <a:t>, collectibles.</a:t>
            </a:r>
          </a:p>
          <a:p>
            <a:r>
              <a:rPr lang="en-US" dirty="0"/>
              <a:t>Working with pixel art and pixel art animations.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2A42D5A-07E1-AF24-1D02-5431160D4001}"/>
              </a:ext>
            </a:extLst>
          </p:cNvPr>
          <p:cNvSpPr txBox="1">
            <a:spLocks/>
          </p:cNvSpPr>
          <p:nvPr/>
        </p:nvSpPr>
        <p:spPr>
          <a:xfrm>
            <a:off x="6289612" y="4574738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Management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E33A4BE-A91F-066B-72EC-F4787B4C71A3}"/>
              </a:ext>
            </a:extLst>
          </p:cNvPr>
          <p:cNvSpPr txBox="1">
            <a:spLocks/>
          </p:cNvSpPr>
          <p:nvPr/>
        </p:nvSpPr>
        <p:spPr>
          <a:xfrm>
            <a:off x="6289612" y="5213032"/>
            <a:ext cx="5065776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Managing and setting goals and milestones.</a:t>
            </a:r>
          </a:p>
          <a:p>
            <a:r>
              <a:rPr lang="en-US" dirty="0"/>
              <a:t>Defining requirements and priorities.</a:t>
            </a:r>
          </a:p>
          <a:p>
            <a:r>
              <a:rPr lang="en-US" dirty="0"/>
              <a:t>Adapting to changes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8106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could do differently?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783081"/>
          </a:xfrm>
        </p:spPr>
        <p:txBody>
          <a:bodyPr>
            <a:normAutofit/>
          </a:bodyPr>
          <a:lstStyle/>
          <a:p>
            <a:r>
              <a:rPr lang="en-US" dirty="0"/>
              <a:t>Allocate more time for testing and bug fixing. </a:t>
            </a:r>
          </a:p>
          <a:p>
            <a:r>
              <a:rPr lang="en-US" dirty="0"/>
              <a:t>Allocate more time for animations and level design.</a:t>
            </a:r>
          </a:p>
          <a:p>
            <a:r>
              <a:rPr lang="en-US" dirty="0"/>
              <a:t>Creating a project plan with milestones and deadlines.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3823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Outstanding Bugs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Player colliding with the second enemy, making the enemy bounce or fly.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Between the second </a:t>
            </a:r>
            <a:r>
              <a:rPr lang="en-US" dirty="0">
                <a:cs typeface="Calibri"/>
              </a:rPr>
              <a:t>and third level, after collecting correct amount, player is still unable to pass onto the next level.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{4A535547-08BD-41AF-9C6A-A319BD019DBA}tf56410444_win32</Template>
  <TotalTime>43</TotalTime>
  <Words>470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4th Year Project</vt:lpstr>
      <vt:lpstr>Introduction</vt:lpstr>
      <vt:lpstr>Why?</vt:lpstr>
      <vt:lpstr>Milestones</vt:lpstr>
      <vt:lpstr>PowerPoint Presentation</vt:lpstr>
      <vt:lpstr>Research</vt:lpstr>
      <vt:lpstr>What did I learn?</vt:lpstr>
      <vt:lpstr>What I could do differently?</vt:lpstr>
      <vt:lpstr>Outstanding Bugs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Year Project</dc:title>
  <dc:creator>(Student) - Sara Kosciuczuk</dc:creator>
  <cp:lastModifiedBy>(Student) - Sara Kosciuczuk</cp:lastModifiedBy>
  <cp:revision>7</cp:revision>
  <dcterms:created xsi:type="dcterms:W3CDTF">2023-04-27T20:31:20Z</dcterms:created>
  <dcterms:modified xsi:type="dcterms:W3CDTF">2023-04-27T21:15:01Z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