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BFA581-2AA3-478F-86FC-807878108B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CitiBike_DataVisualizationProject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DD2B7F-112F-4A14-B22B-885698668F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7/1/2020 7:17:57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76D7824-A413-4619-B103-B67152C82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572311D-6F45-4485-BA42-984AC6C81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E2B1810-365C-4481-B301-1074D709F2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576262"/>
            <a:ext cx="31337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A6B31CF-896E-4FE2-9B16-48B16C7CC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628650"/>
            <a:ext cx="5562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9E86C17-A7CE-4B44-9683-80D7CF47B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7FCA17F-7FEC-4724-BACF-1982EAAF09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3452EC95-539F-4FE4-BCFA-5E802B3A7D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09600"/>
            <a:ext cx="77438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