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892925" y="1104550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3400" y="839675"/>
            <a:ext cx="33615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Software/Equipment Required: Wireshark is a standalone application that can be installed on Windows, macOS, and Linux. It's open-source and freely available.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Interface/Layout: Wireshark offers a graphical user interface (GUI) with a packet capture and analysis view that provides detailed information about network traffic.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 Usage: Security analysts use Wireshark for in-depth network traffic analysis. It's commonly used for troubleshooting network issues, security investigations, and protocol analysis.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Network Traffic: Wireshark can capture, analyze, and filter network traffic efficiently. It allows users to dissect and inspect packets, apply various display and capture filters, and offers powerful packet analysis features.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Limitations: Wireshark's GUI can be resource-intensive, and it may not be the best choice for capturing traffic on high-speed networks. Additionally, as a GUI tool, it might not be as scriptable and automatable as tcpdump.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29750" y="1543325"/>
            <a:ext cx="2209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Wireshark and tcpdump are used for packet capture and analysis, making them valuable tools for network troubleshooting and security analysis.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can both filter network traffic based on various criteria, allowing analysts to focus on specific packets or protocols.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Wireshark and tcpdump are commonly used by security professionals to monitor and investigate network traffic for security incidents, although they serve different levels of analysis.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520413" y="1127527"/>
            <a:ext cx="27777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Software/Equipment Required: Tcpdump is a command-line packet analyzer available on Unix-like systems. It's open-source and comes pre-installed on many Unix-based operating systems.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Interface/Layout: Tcpdump is a command-line tool, so it has no graphical interface. It's entirely text-based, making it more suitable for use in terminal/console.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 Usage: Security analysts often use tcpdump for capturing network traffic from the command line. It's commonly used for basic packet capture and analysis, network debugging, and scriptable monitoring.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Network Traffic: Tcpdump can capture network traffic directly from the command line and offers various filtering options to capture specific packets. It's known for its simplicity and scriptability.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Limitations: Tcpdump lacks the rich GUI and packet analysis capabilities of Wireshark, which makes it less suitable for in-depth packet analysis and visual inspection.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