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The file is detected as malicious by 56 vendors. The file hash is related to the trojan flagpro.</a:t>
            </a:r>
            <a:br>
              <a:rPr lang="en" sz="1200">
                <a:solidFill>
                  <a:srgbClr val="434343"/>
                </a:solidFill>
              </a:rPr>
            </a:br>
            <a:r>
              <a:rPr lang="en" sz="1200">
                <a:solidFill>
                  <a:srgbClr val="434343"/>
                </a:solidFill>
              </a:rPr>
              <a:t>Vendors' Ratio: The report shows that a significant number of security vendors have flagged this file as malicious. This is indicated by the high vendor count with exclamation marks.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Community Score: The community score is negative, further suggesting that the file is more likely to be malicious.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Security Vendors' Analysis: In the Detection tab, many security vendors have identified the file as malicious and provided additional details, including the name of the malware ("Qakbot") that was detected.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Given the high vendor count, the negative community score, and multiple malware detections, it's evident that this file is malicious.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Indicators of Compromise (IoCs) associated with this file: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Hash Value: Another SHA256 hash associated with this malware: 84c9c070465e9ddeb4649c6e146c1b2ec1b84d4e09abba150b08b11f04f15409. This is another unique identifier for the malware.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IP Address: An IP address associated with the malware is 104.31.74.3, as indicated in the Relations tab under the Contacted I</a:t>
            </a:r>
            <a:r>
              <a:rPr lang="en" sz="1200">
                <a:solidFill>
                  <a:srgbClr val="434343"/>
                </a:solidFill>
              </a:rPr>
              <a:t>P</a:t>
            </a:r>
            <a:r>
              <a:rPr lang="en" sz="1200">
                <a:solidFill>
                  <a:srgbClr val="434343"/>
                </a:solidFill>
              </a:rPr>
              <a:t> addresses section.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Domain Name: The malware contacted the domain "lyqcar.com" as shown in the Relations tab. This domain name is reported as malicious.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207.148.109.242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