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6" r:id="rId3"/>
    <p:sldId id="264" r:id="rId4"/>
    <p:sldId id="288" r:id="rId5"/>
    <p:sldId id="284" r:id="rId6"/>
    <p:sldId id="287" r:id="rId7"/>
    <p:sldId id="298" r:id="rId8"/>
    <p:sldId id="299" r:id="rId9"/>
    <p:sldId id="289" r:id="rId10"/>
    <p:sldId id="296" r:id="rId11"/>
    <p:sldId id="290" r:id="rId12"/>
    <p:sldId id="302" r:id="rId13"/>
    <p:sldId id="301" r:id="rId14"/>
    <p:sldId id="291" r:id="rId15"/>
    <p:sldId id="292" r:id="rId16"/>
    <p:sldId id="300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D1902C2-F513-40A3-84EE-683C33142380}">
          <p14:sldIdLst>
            <p14:sldId id="270"/>
            <p14:sldId id="286"/>
            <p14:sldId id="264"/>
            <p14:sldId id="288"/>
            <p14:sldId id="284"/>
            <p14:sldId id="287"/>
            <p14:sldId id="298"/>
            <p14:sldId id="299"/>
            <p14:sldId id="289"/>
            <p14:sldId id="296"/>
            <p14:sldId id="290"/>
            <p14:sldId id="302"/>
            <p14:sldId id="301"/>
            <p14:sldId id="291"/>
            <p14:sldId id="292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6C4"/>
    <a:srgbClr val="E4E4E4"/>
    <a:srgbClr val="FC7368"/>
    <a:srgbClr val="F19B61"/>
    <a:srgbClr val="F3A875"/>
    <a:srgbClr val="EB6E19"/>
    <a:srgbClr val="BDF155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DECFD-9B81-C519-5FAF-2B1EE332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1B2AE7-BE74-6826-FA9D-41F1E8BA2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FDF483-DB51-250C-DFB7-AAB4F7ED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F73E-55A9-46FE-A4FE-78187958C643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77FF8-A5CC-212C-E20A-C23BB1DC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5F0675-C928-7ADF-839A-1810A657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265C-AA2B-40BB-B891-6DDBE0EB27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62D0E-1109-1084-C422-55D822E2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A97E34-214F-744C-6199-C0F8D2AB7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A992A-FE43-9BA6-7358-93DB1913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F73E-55A9-46FE-A4FE-78187958C643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AA09BB-9DF3-C001-14EE-15B098AB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449F54-C7D1-928D-9791-83A9F062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265C-AA2B-40BB-B891-6DDBE0EB27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14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FFE7E-9121-55BF-4D63-1A84D71E8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A94DD5-A9F5-E597-9F50-8D63B3E6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FC396-F12B-14A7-2FDC-88F7D95B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F73E-55A9-46FE-A4FE-78187958C643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E9AFE-BD1F-6994-E989-370800EE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AEEDA-EC41-EE69-15F8-C677E5A3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265C-AA2B-40BB-B891-6DDBE0EB27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23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6841F-0190-88DB-D6C3-5F5D5D45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22F9F-97F3-4427-92DC-2A2698DF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0EF43-4CD0-38E3-7B1B-C99FDD58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F73E-55A9-46FE-A4FE-78187958C643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0EA6D-2DE9-A17F-67C6-D2A85622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131C0-7459-A656-8363-9F5CE78C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265C-AA2B-40BB-B891-6DDBE0EB27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40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9CA71-C2C0-89F9-B51F-C2C4DD6A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A9FE3F-EE92-9EF2-3344-7B2E6592C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A288E-FE19-E632-82A7-65C2E492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F73E-55A9-46FE-A4FE-78187958C643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BD0A96-D89D-A378-0C12-B161D14A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590C8-4308-6B99-ED1B-BF4D822A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265C-AA2B-40BB-B891-6DDBE0EB27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5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2C839-DD89-766F-8977-92DF0B82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75A38-C824-E7D4-4E2C-BF89BB4D2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ECCD28-2FCA-3661-C62C-1525C723D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8CA329-7D89-109D-861F-E5381CA4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F73E-55A9-46FE-A4FE-78187958C643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61B7C-938C-C358-D6B3-88F031AF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55E73E-9F51-5DD3-88D8-97A1D432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265C-AA2B-40BB-B891-6DDBE0EB27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782E5-7F34-7F8D-EB68-B5B7B384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19597B-55FB-3EE1-F024-C1F9775AC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E2849-F707-5203-C3F8-5AAE0A6AC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C0C387-79F6-4993-0BC3-264042A63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4BBB6B-3B5F-4FCD-D7B3-6BA689616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C81F90-8587-3375-EF9F-D6B68817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F73E-55A9-46FE-A4FE-78187958C643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825DDB-D186-149B-DE6E-7878FA0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DEC0AF-6247-238D-847A-5AD648B1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265C-AA2B-40BB-B891-6DDBE0EB27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73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D24B1-77D8-387B-E631-C9385AF9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B213D8-89A6-E7F9-44AE-23A888A6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F73E-55A9-46FE-A4FE-78187958C643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351E23-E795-6224-D1A4-58074CBB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D8155B-2EEA-DBB6-ECFE-C6DD4436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265C-AA2B-40BB-B891-6DDBE0EB27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86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ABA274-0A68-4D96-7D15-5074A000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F73E-55A9-46FE-A4FE-78187958C643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0A6537-E93E-5249-7713-70A31B9A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AC4B25-4DA8-C67A-032A-9A307DF7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265C-AA2B-40BB-B891-6DDBE0EB27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3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3247C-1F04-12BB-E4FF-C151671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F7B42-F54D-9B4F-7E6D-7FA36AD9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4D578E-6F94-D984-1224-07352BC54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A4BF61-E377-0922-BB4A-725E7034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F73E-55A9-46FE-A4FE-78187958C643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29B8B9-3997-1CD0-2D13-1A921146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066E99-44C5-4B8E-D1C3-5D361C15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265C-AA2B-40BB-B891-6DDBE0EB27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9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25869-B80B-079A-8190-CF89A558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22469D-1912-10B4-22A3-FB62246BF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03125-6765-C82F-D3DC-569833FDD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403206-868D-4BAC-680B-61D90607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F73E-55A9-46FE-A4FE-78187958C643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250352-BF66-B385-A72D-D36729BB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D8368B-8860-F562-3F4C-F9C5D9D0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265C-AA2B-40BB-B891-6DDBE0EB27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811CD8-5180-C510-6FDB-F9DB0589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B85B4-7C90-509F-24E8-E8471506C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14D49-8EAB-2E96-105B-6E6BB6E5A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AF73E-55A9-46FE-A4FE-78187958C643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E4323-62AF-AC6E-0BBA-7587008E3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EFCF7-482C-E47B-72A1-0A7DB128E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2265C-AA2B-40BB-B891-6DDBE0EB27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5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47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42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41.png"/><Relationship Id="rId10" Type="http://schemas.openxmlformats.org/officeDocument/2006/relationships/image" Target="../media/image14.svg"/><Relationship Id="rId19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4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42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41.png"/><Relationship Id="rId10" Type="http://schemas.openxmlformats.org/officeDocument/2006/relationships/image" Target="../media/image14.svg"/><Relationship Id="rId19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4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hyperlink" Target="mailto:user1@gmail.com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42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41.png"/><Relationship Id="rId10" Type="http://schemas.openxmlformats.org/officeDocument/2006/relationships/image" Target="../media/image14.svg"/><Relationship Id="rId19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4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hyperlink" Target="mailto:user1@gmail.com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42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41.png"/><Relationship Id="rId10" Type="http://schemas.openxmlformats.org/officeDocument/2006/relationships/image" Target="../media/image14.svg"/><Relationship Id="rId19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4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hyperlink" Target="mailto:user1@gmail.com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42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41.png"/><Relationship Id="rId10" Type="http://schemas.openxmlformats.org/officeDocument/2006/relationships/image" Target="../media/image14.svg"/><Relationship Id="rId19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hyperlink" Target="mailto:user1@gmail.com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42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41.png"/><Relationship Id="rId10" Type="http://schemas.openxmlformats.org/officeDocument/2006/relationships/image" Target="../media/image14.svg"/><Relationship Id="rId19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28.png"/><Relationship Id="rId21" Type="http://schemas.openxmlformats.org/officeDocument/2006/relationships/image" Target="../media/image4.svg"/><Relationship Id="rId34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3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31" Type="http://schemas.openxmlformats.org/officeDocument/2006/relationships/image" Target="../media/image3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12.sv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41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4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45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41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4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4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4887172-F1B2-74F3-4251-D8D2CAB5C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9996" y="522574"/>
            <a:ext cx="9512008" cy="5561042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35FF201-EF8C-20EC-DC49-F64DEA5CA14D}"/>
              </a:ext>
            </a:extLst>
          </p:cNvPr>
          <p:cNvSpPr/>
          <p:nvPr/>
        </p:nvSpPr>
        <p:spPr>
          <a:xfrm>
            <a:off x="4216400" y="1104900"/>
            <a:ext cx="3797300" cy="414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E6D2990-F0CA-35C2-1410-826645E2945F}"/>
              </a:ext>
            </a:extLst>
          </p:cNvPr>
          <p:cNvSpPr/>
          <p:nvPr/>
        </p:nvSpPr>
        <p:spPr>
          <a:xfrm>
            <a:off x="4568907" y="2479304"/>
            <a:ext cx="3086315" cy="3924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DB53C8F-54DA-DD9B-A7FE-1348545B804D}"/>
              </a:ext>
            </a:extLst>
          </p:cNvPr>
          <p:cNvSpPr txBox="1"/>
          <p:nvPr/>
        </p:nvSpPr>
        <p:spPr>
          <a:xfrm>
            <a:off x="4531858" y="2176199"/>
            <a:ext cx="712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Email</a:t>
            </a:r>
            <a:r>
              <a:rPr lang="es-ES" sz="1200" dirty="0"/>
              <a:t>: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5524D5E-8B64-032E-6DA6-3BCC14822145}"/>
              </a:ext>
            </a:extLst>
          </p:cNvPr>
          <p:cNvSpPr txBox="1"/>
          <p:nvPr/>
        </p:nvSpPr>
        <p:spPr>
          <a:xfrm>
            <a:off x="4531858" y="2979386"/>
            <a:ext cx="1111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Contraseña :</a:t>
            </a:r>
            <a:endParaRPr lang="es-ES" sz="20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B0AB6C8-CE7E-3947-5EE7-CC81E278CD8C}"/>
              </a:ext>
            </a:extLst>
          </p:cNvPr>
          <p:cNvSpPr txBox="1"/>
          <p:nvPr/>
        </p:nvSpPr>
        <p:spPr>
          <a:xfrm>
            <a:off x="5784126" y="1442937"/>
            <a:ext cx="1783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Pets</a:t>
            </a:r>
            <a:r>
              <a:rPr lang="es-ES" sz="2400" b="1" i="1" dirty="0"/>
              <a:t>&amp;</a:t>
            </a:r>
            <a:r>
              <a:rPr lang="es-ES" sz="2000" dirty="0"/>
              <a:t>More</a:t>
            </a:r>
            <a:endParaRPr lang="es-ES" sz="24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B5FFC57-4FFC-850D-E528-549092E8D692}"/>
              </a:ext>
            </a:extLst>
          </p:cNvPr>
          <p:cNvSpPr/>
          <p:nvPr/>
        </p:nvSpPr>
        <p:spPr>
          <a:xfrm>
            <a:off x="5087400" y="4573429"/>
            <a:ext cx="937201" cy="3557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BD48C87-BA5D-E352-C98F-24F202300591}"/>
              </a:ext>
            </a:extLst>
          </p:cNvPr>
          <p:cNvSpPr/>
          <p:nvPr/>
        </p:nvSpPr>
        <p:spPr>
          <a:xfrm>
            <a:off x="6261159" y="4571258"/>
            <a:ext cx="937201" cy="35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50447FA-89CC-3F33-9DEE-1153D78A1D65}"/>
              </a:ext>
            </a:extLst>
          </p:cNvPr>
          <p:cNvSpPr/>
          <p:nvPr/>
        </p:nvSpPr>
        <p:spPr>
          <a:xfrm>
            <a:off x="4536778" y="3303095"/>
            <a:ext cx="3118444" cy="3924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2A81BF9-8AFA-CE8D-252C-7B4790E6B517}"/>
              </a:ext>
            </a:extLst>
          </p:cNvPr>
          <p:cNvSpPr txBox="1"/>
          <p:nvPr/>
        </p:nvSpPr>
        <p:spPr>
          <a:xfrm>
            <a:off x="5642942" y="3861188"/>
            <a:ext cx="1062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u="sng" dirty="0">
                <a:solidFill>
                  <a:schemeClr val="accent5">
                    <a:lumMod val="75000"/>
                  </a:schemeClr>
                </a:solidFill>
              </a:rPr>
              <a:t>Registrarse</a:t>
            </a:r>
            <a:endParaRPr lang="es-ES" sz="2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22CFD85-2D36-6130-6962-E8E4AF5BEB81}"/>
              </a:ext>
            </a:extLst>
          </p:cNvPr>
          <p:cNvSpPr txBox="1"/>
          <p:nvPr/>
        </p:nvSpPr>
        <p:spPr>
          <a:xfrm>
            <a:off x="5243284" y="4126886"/>
            <a:ext cx="2035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u="sng" dirty="0">
                <a:solidFill>
                  <a:schemeClr val="accent5">
                    <a:lumMod val="75000"/>
                  </a:schemeClr>
                </a:solidFill>
              </a:rPr>
              <a:t>¿Olvidaste la contraseña?</a:t>
            </a:r>
            <a:endParaRPr lang="es-ES" sz="2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1FFC782-B2EF-1346-BF98-8CA44D6C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164" y="1299072"/>
            <a:ext cx="712062" cy="6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3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680449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</a:t>
            </a:r>
            <a:r>
              <a:rPr lang="es-ES" sz="1800" b="1" u="sng" dirty="0">
                <a:solidFill>
                  <a:schemeClr val="tx1"/>
                </a:solidFill>
              </a:rPr>
              <a:t>Dto. Financiero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13064" y="1137816"/>
            <a:ext cx="1745378" cy="5576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61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1358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639497" y="3547980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068335" y="11589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Información general pedidos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48B05AAE-1744-4908-96D8-4018DA1A80D8}"/>
              </a:ext>
            </a:extLst>
          </p:cNvPr>
          <p:cNvGrpSpPr/>
          <p:nvPr/>
        </p:nvGrpSpPr>
        <p:grpSpPr>
          <a:xfrm>
            <a:off x="2082299" y="2327591"/>
            <a:ext cx="9783062" cy="3455485"/>
            <a:chOff x="2434436" y="1833256"/>
            <a:chExt cx="6569864" cy="971831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18B65B3-BB28-FDC4-CDF8-01803956AF69}"/>
                </a:ext>
              </a:extLst>
            </p:cNvPr>
            <p:cNvSpPr/>
            <p:nvPr/>
          </p:nvSpPr>
          <p:spPr>
            <a:xfrm>
              <a:off x="2434436" y="1835516"/>
              <a:ext cx="6569864" cy="96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39CD093D-CD3C-7365-D46F-5D408E83A4D1}"/>
                </a:ext>
              </a:extLst>
            </p:cNvPr>
            <p:cNvSpPr/>
            <p:nvPr/>
          </p:nvSpPr>
          <p:spPr>
            <a:xfrm>
              <a:off x="2434436" y="1835517"/>
              <a:ext cx="6569864" cy="890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764CBF7-076C-3914-793E-225954CE1F25}"/>
                </a:ext>
              </a:extLst>
            </p:cNvPr>
            <p:cNvSpPr txBox="1"/>
            <p:nvPr/>
          </p:nvSpPr>
          <p:spPr>
            <a:xfrm>
              <a:off x="2501419" y="1833256"/>
              <a:ext cx="6234798" cy="752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latin typeface="Arial Narrow" panose="020B0606020202030204" pitchFamily="34" charset="0"/>
                </a:rPr>
                <a:t>Cliente       Pedido        Importe (€)         Peso (Kg)      Fecha pedido              Empleado         Fecha modificación          Estado </a:t>
              </a:r>
            </a:p>
          </p:txBody>
        </p:sp>
      </p:grp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C53F329-E67A-B131-A815-B39BDA749637}"/>
              </a:ext>
            </a:extLst>
          </p:cNvPr>
          <p:cNvSpPr/>
          <p:nvPr/>
        </p:nvSpPr>
        <p:spPr>
          <a:xfrm>
            <a:off x="268860" y="2984528"/>
            <a:ext cx="1622940" cy="40806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D95B5F2-1FAC-A29B-254F-CD3428506BDD}"/>
              </a:ext>
            </a:extLst>
          </p:cNvPr>
          <p:cNvSpPr txBox="1"/>
          <p:nvPr/>
        </p:nvSpPr>
        <p:spPr>
          <a:xfrm>
            <a:off x="6166758" y="6302370"/>
            <a:ext cx="94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&lt;  1/15  &gt;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2F46D0D-F538-E553-9475-8FB160B510DF}"/>
              </a:ext>
            </a:extLst>
          </p:cNvPr>
          <p:cNvSpPr txBox="1"/>
          <p:nvPr/>
        </p:nvSpPr>
        <p:spPr>
          <a:xfrm>
            <a:off x="2224058" y="2782140"/>
            <a:ext cx="9685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</a:rPr>
              <a:t>15               </a:t>
            </a:r>
            <a:r>
              <a:rPr lang="es-ES" sz="1400" dirty="0"/>
              <a:t>71</a:t>
            </a:r>
            <a:r>
              <a:rPr lang="es-ES" sz="1400" dirty="0">
                <a:solidFill>
                  <a:schemeClr val="tx1"/>
                </a:solidFill>
              </a:rPr>
              <a:t>                45,36                   5,45            07/02/23 09:23        </a:t>
            </a:r>
            <a:r>
              <a:rPr lang="es-ES" sz="1400" dirty="0"/>
              <a:t>Juan Ramírez</a:t>
            </a:r>
            <a:r>
              <a:rPr lang="es-ES" sz="1400" dirty="0">
                <a:solidFill>
                  <a:schemeClr val="tx1"/>
                </a:solidFill>
              </a:rPr>
              <a:t>       01/02/23  22:23                 </a:t>
            </a:r>
            <a:r>
              <a:rPr lang="es-ES" sz="1400" dirty="0">
                <a:solidFill>
                  <a:schemeClr val="tx1"/>
                </a:solidFill>
                <a:highlight>
                  <a:srgbClr val="808000"/>
                </a:highlight>
              </a:rPr>
              <a:t>F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F37039CA-4708-121B-DCD7-F417E1053738}"/>
              </a:ext>
            </a:extLst>
          </p:cNvPr>
          <p:cNvGrpSpPr/>
          <p:nvPr/>
        </p:nvGrpSpPr>
        <p:grpSpPr>
          <a:xfrm>
            <a:off x="2123444" y="1776243"/>
            <a:ext cx="1358900" cy="414537"/>
            <a:chOff x="2123444" y="1776243"/>
            <a:chExt cx="1358900" cy="414537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EE43CDF-AB9D-896D-4039-298C54CEE986}"/>
                </a:ext>
              </a:extLst>
            </p:cNvPr>
            <p:cNvSpPr/>
            <p:nvPr/>
          </p:nvSpPr>
          <p:spPr>
            <a:xfrm>
              <a:off x="2123444" y="1776243"/>
              <a:ext cx="1358900" cy="414537"/>
            </a:xfrm>
            <a:prstGeom prst="rect">
              <a:avLst/>
            </a:prstGeom>
            <a:solidFill>
              <a:srgbClr val="F19B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>
                  <a:solidFill>
                    <a:schemeClr val="tx1"/>
                  </a:solidFill>
                </a:rPr>
                <a:t>DD/MM/AAAA</a:t>
              </a:r>
            </a:p>
          </p:txBody>
        </p:sp>
        <p:pic>
          <p:nvPicPr>
            <p:cNvPr id="43" name="Gráfico 42" descr="Calendario giratorio">
              <a:extLst>
                <a:ext uri="{FF2B5EF4-FFF2-40B4-BE49-F238E27FC236}">
                  <a16:creationId xmlns:a16="http://schemas.microsoft.com/office/drawing/2014/main" id="{8362B644-28DE-F2F5-D54C-BCAB03DCD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096456" y="1791664"/>
              <a:ext cx="365646" cy="365646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61E4A7FC-7735-602E-66E9-296FC5F55C59}"/>
              </a:ext>
            </a:extLst>
          </p:cNvPr>
          <p:cNvGrpSpPr/>
          <p:nvPr/>
        </p:nvGrpSpPr>
        <p:grpSpPr>
          <a:xfrm>
            <a:off x="3647346" y="1765740"/>
            <a:ext cx="1358900" cy="414537"/>
            <a:chOff x="2123444" y="1776243"/>
            <a:chExt cx="1358900" cy="414537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431EC3AD-341D-D724-8329-E29729AE2061}"/>
                </a:ext>
              </a:extLst>
            </p:cNvPr>
            <p:cNvSpPr/>
            <p:nvPr/>
          </p:nvSpPr>
          <p:spPr>
            <a:xfrm>
              <a:off x="2123444" y="1776243"/>
              <a:ext cx="1358900" cy="414537"/>
            </a:xfrm>
            <a:prstGeom prst="rect">
              <a:avLst/>
            </a:prstGeom>
            <a:solidFill>
              <a:srgbClr val="F19B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>
                  <a:solidFill>
                    <a:schemeClr val="tx1"/>
                  </a:solidFill>
                </a:rPr>
                <a:t>DD/MM/AAAA</a:t>
              </a:r>
            </a:p>
          </p:txBody>
        </p:sp>
        <p:pic>
          <p:nvPicPr>
            <p:cNvPr id="50" name="Gráfico 49" descr="Calendario giratorio">
              <a:extLst>
                <a:ext uri="{FF2B5EF4-FFF2-40B4-BE49-F238E27FC236}">
                  <a16:creationId xmlns:a16="http://schemas.microsoft.com/office/drawing/2014/main" id="{1730ED5D-971C-A257-485E-B9D75102C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096456" y="1791664"/>
              <a:ext cx="365646" cy="365646"/>
            </a:xfrm>
            <a:prstGeom prst="rect">
              <a:avLst/>
            </a:prstGeom>
          </p:spPr>
        </p:pic>
      </p:grpSp>
      <p:pic>
        <p:nvPicPr>
          <p:cNvPr id="6" name="Gráfico 5" descr="Reproducir">
            <a:extLst>
              <a:ext uri="{FF2B5EF4-FFF2-40B4-BE49-F238E27FC236}">
                <a16:creationId xmlns:a16="http://schemas.microsoft.com/office/drawing/2014/main" id="{9FE4056E-B082-084B-336A-CFC1B0AB13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5400000">
            <a:off x="11478826" y="2851364"/>
            <a:ext cx="155880" cy="15588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310B114B-5DAC-3AA2-A770-A0E5E167429D}"/>
              </a:ext>
            </a:extLst>
          </p:cNvPr>
          <p:cNvSpPr/>
          <p:nvPr/>
        </p:nvSpPr>
        <p:spPr>
          <a:xfrm>
            <a:off x="2082300" y="3131307"/>
            <a:ext cx="9783062" cy="1000268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F8D834C-6A7A-59DD-D37F-0DA208A0F11C}"/>
              </a:ext>
            </a:extLst>
          </p:cNvPr>
          <p:cNvSpPr txBox="1"/>
          <p:nvPr/>
        </p:nvSpPr>
        <p:spPr>
          <a:xfrm>
            <a:off x="2217678" y="3062863"/>
            <a:ext cx="84918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400" dirty="0">
              <a:solidFill>
                <a:schemeClr val="tx1"/>
              </a:solidFill>
              <a:highlight>
                <a:srgbClr val="808000"/>
              </a:highlight>
            </a:endParaRPr>
          </a:p>
          <a:p>
            <a:r>
              <a:rPr lang="es-ES" sz="1400" dirty="0"/>
              <a:t>                                                                                                                              Oscar García</a:t>
            </a:r>
            <a:r>
              <a:rPr lang="es-ES" sz="1400" dirty="0">
                <a:solidFill>
                  <a:schemeClr val="tx1"/>
                </a:solidFill>
              </a:rPr>
              <a:t>        07/02/23 09:23                  </a:t>
            </a:r>
            <a:r>
              <a:rPr lang="es-ES" sz="1400" dirty="0">
                <a:solidFill>
                  <a:schemeClr val="tx1"/>
                </a:solidFill>
                <a:highlight>
                  <a:srgbClr val="008000"/>
                </a:highlight>
              </a:rPr>
              <a:t>E</a:t>
            </a:r>
          </a:p>
          <a:p>
            <a:r>
              <a:rPr lang="es-ES" sz="1400" dirty="0">
                <a:solidFill>
                  <a:schemeClr val="tx1"/>
                </a:solidFill>
              </a:rPr>
              <a:t>	                                                                                                       </a:t>
            </a:r>
            <a:r>
              <a:rPr lang="es-ES" sz="1400" dirty="0"/>
              <a:t>Oscar García       </a:t>
            </a:r>
            <a:r>
              <a:rPr lang="es-ES" sz="1400" dirty="0">
                <a:solidFill>
                  <a:schemeClr val="tx1"/>
                </a:solidFill>
              </a:rPr>
              <a:t> 07/02/23 09:23                </a:t>
            </a:r>
            <a:r>
              <a:rPr lang="es-ES" sz="1400" dirty="0">
                <a:solidFill>
                  <a:schemeClr val="tx1"/>
                </a:solidFill>
                <a:highlight>
                  <a:srgbClr val="E2B6C4"/>
                </a:highlight>
              </a:rPr>
              <a:t>EM</a:t>
            </a:r>
          </a:p>
          <a:p>
            <a:r>
              <a:rPr lang="es-ES" sz="1400" dirty="0">
                <a:solidFill>
                  <a:schemeClr val="tx1"/>
                </a:solidFill>
              </a:rPr>
              <a:t>	                                                                                                       </a:t>
            </a:r>
            <a:r>
              <a:rPr lang="es-ES" sz="1400" dirty="0"/>
              <a:t>Juan Ramírez</a:t>
            </a:r>
            <a:r>
              <a:rPr lang="es-ES" sz="1400" dirty="0">
                <a:solidFill>
                  <a:schemeClr val="tx1"/>
                </a:solidFill>
              </a:rPr>
              <a:t>       07/02/23 17:23                </a:t>
            </a:r>
            <a:r>
              <a:rPr lang="es-ES" sz="1400" dirty="0">
                <a:solidFill>
                  <a:schemeClr val="tx1"/>
                </a:solidFill>
                <a:highlight>
                  <a:srgbClr val="FFFF00"/>
                </a:highlight>
              </a:rPr>
              <a:t>EP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</a:p>
          <a:p>
            <a:r>
              <a:rPr lang="es-ES" sz="1400" dirty="0">
                <a:solidFill>
                  <a:schemeClr val="tx1"/>
                </a:solidFill>
              </a:rPr>
              <a:t>	                                                                                                       </a:t>
            </a:r>
            <a:r>
              <a:rPr lang="es-ES" sz="1400" dirty="0"/>
              <a:t>Ana López</a:t>
            </a:r>
            <a:r>
              <a:rPr lang="es-ES" sz="1400" dirty="0">
                <a:solidFill>
                  <a:schemeClr val="tx1"/>
                </a:solidFill>
              </a:rPr>
              <a:t>             07/02/23 09:23                 </a:t>
            </a:r>
            <a:r>
              <a:rPr lang="es-ES" sz="1400" dirty="0">
                <a:solidFill>
                  <a:schemeClr val="tx1"/>
                </a:solidFill>
                <a:highlight>
                  <a:srgbClr val="BDF155"/>
                </a:highlight>
              </a:rPr>
              <a:t>R</a:t>
            </a:r>
            <a:endParaRPr lang="es-ES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220138-8619-FB74-2647-D495C954D371}"/>
              </a:ext>
            </a:extLst>
          </p:cNvPr>
          <p:cNvSpPr txBox="1"/>
          <p:nvPr/>
        </p:nvSpPr>
        <p:spPr>
          <a:xfrm>
            <a:off x="2202207" y="4174729"/>
            <a:ext cx="9685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</a:rPr>
              <a:t>15               </a:t>
            </a:r>
            <a:r>
              <a:rPr lang="es-ES" sz="1400" dirty="0"/>
              <a:t>71</a:t>
            </a:r>
            <a:r>
              <a:rPr lang="es-ES" sz="1400" dirty="0">
                <a:solidFill>
                  <a:schemeClr val="tx1"/>
                </a:solidFill>
              </a:rPr>
              <a:t>                45,36                   5,45            07/02/23 09:23                                       01/02/23  22:23                 </a:t>
            </a:r>
            <a:r>
              <a:rPr lang="es-ES" sz="1400" dirty="0">
                <a:highlight>
                  <a:srgbClr val="FC7368"/>
                </a:highlight>
              </a:rPr>
              <a:t>C</a:t>
            </a:r>
            <a:endParaRPr lang="es-ES" sz="1400" dirty="0">
              <a:solidFill>
                <a:schemeClr val="tx1"/>
              </a:solidFill>
              <a:highlight>
                <a:srgbClr val="FC7368"/>
              </a:highlight>
            </a:endParaRPr>
          </a:p>
        </p:txBody>
      </p:sp>
      <p:pic>
        <p:nvPicPr>
          <p:cNvPr id="33" name="Gráfico 32" descr="Reproducir">
            <a:extLst>
              <a:ext uri="{FF2B5EF4-FFF2-40B4-BE49-F238E27FC236}">
                <a16:creationId xmlns:a16="http://schemas.microsoft.com/office/drawing/2014/main" id="{77C43220-1772-C62E-AD55-F3BA13271B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5400000">
            <a:off x="11466163" y="4266244"/>
            <a:ext cx="155880" cy="155880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FB478284-836D-5ED1-E789-C4B274FBD44C}"/>
              </a:ext>
            </a:extLst>
          </p:cNvPr>
          <p:cNvSpPr/>
          <p:nvPr/>
        </p:nvSpPr>
        <p:spPr>
          <a:xfrm>
            <a:off x="2085217" y="4483092"/>
            <a:ext cx="9780144" cy="315632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FC0594C-6CC7-D187-486A-5766D1C47C8B}"/>
              </a:ext>
            </a:extLst>
          </p:cNvPr>
          <p:cNvSpPr txBox="1"/>
          <p:nvPr/>
        </p:nvSpPr>
        <p:spPr>
          <a:xfrm>
            <a:off x="2249648" y="4429392"/>
            <a:ext cx="8491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400" dirty="0">
              <a:solidFill>
                <a:schemeClr val="tx1"/>
              </a:solidFill>
              <a:highlight>
                <a:srgbClr val="808000"/>
              </a:highlight>
            </a:endParaRPr>
          </a:p>
          <a:p>
            <a:r>
              <a:rPr lang="es-ES" sz="1400" dirty="0">
                <a:solidFill>
                  <a:schemeClr val="tx1"/>
                </a:solidFill>
              </a:rPr>
              <a:t>	                                                                                                       </a:t>
            </a:r>
            <a:r>
              <a:rPr lang="es-ES" sz="1400" dirty="0"/>
              <a:t>Ana López</a:t>
            </a:r>
            <a:r>
              <a:rPr lang="es-ES" sz="1400" dirty="0">
                <a:solidFill>
                  <a:schemeClr val="tx1"/>
                </a:solidFill>
              </a:rPr>
              <a:t>           07/02/23 09:23                  </a:t>
            </a:r>
            <a:r>
              <a:rPr lang="es-ES" sz="1400" dirty="0">
                <a:solidFill>
                  <a:schemeClr val="tx1"/>
                </a:solidFill>
                <a:highlight>
                  <a:srgbClr val="BDF155"/>
                </a:highlight>
              </a:rPr>
              <a:t>R</a:t>
            </a:r>
            <a:endParaRPr lang="es-ES" sz="14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708E8B4-6EA7-D866-909D-CF7D6EEA5BEE}"/>
              </a:ext>
            </a:extLst>
          </p:cNvPr>
          <p:cNvSpPr txBox="1"/>
          <p:nvPr/>
        </p:nvSpPr>
        <p:spPr>
          <a:xfrm>
            <a:off x="2179046" y="4834023"/>
            <a:ext cx="9685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</a:rPr>
              <a:t>15               </a:t>
            </a:r>
            <a:r>
              <a:rPr lang="es-ES" sz="1400" dirty="0"/>
              <a:t>71</a:t>
            </a:r>
            <a:r>
              <a:rPr lang="es-ES" sz="1400" dirty="0">
                <a:solidFill>
                  <a:schemeClr val="tx1"/>
                </a:solidFill>
              </a:rPr>
              <a:t>                45,36                   5,45            07/02/23 09:23         </a:t>
            </a:r>
            <a:r>
              <a:rPr lang="es-ES" sz="1400" dirty="0"/>
              <a:t>Juan Ramírez</a:t>
            </a:r>
            <a:r>
              <a:rPr lang="es-ES" sz="1400" dirty="0">
                <a:solidFill>
                  <a:schemeClr val="tx1"/>
                </a:solidFill>
              </a:rPr>
              <a:t>      01/02/23  22:23                </a:t>
            </a:r>
            <a:r>
              <a:rPr lang="es-ES" sz="1400" dirty="0">
                <a:solidFill>
                  <a:schemeClr val="tx1"/>
                </a:solidFill>
                <a:highlight>
                  <a:srgbClr val="E2B6C4"/>
                </a:highlight>
              </a:rPr>
              <a:t>EM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2A07141-0D29-665A-E916-12CEE10B451B}"/>
              </a:ext>
            </a:extLst>
          </p:cNvPr>
          <p:cNvSpPr/>
          <p:nvPr/>
        </p:nvSpPr>
        <p:spPr>
          <a:xfrm>
            <a:off x="2082298" y="5198301"/>
            <a:ext cx="9787147" cy="584775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C4A130A-E7B2-A4A2-E79E-40494A1BABE6}"/>
              </a:ext>
            </a:extLst>
          </p:cNvPr>
          <p:cNvSpPr txBox="1"/>
          <p:nvPr/>
        </p:nvSpPr>
        <p:spPr>
          <a:xfrm>
            <a:off x="2249649" y="5150241"/>
            <a:ext cx="8491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400" dirty="0">
              <a:solidFill>
                <a:schemeClr val="tx1"/>
              </a:solidFill>
              <a:highlight>
                <a:srgbClr val="808000"/>
              </a:highlight>
            </a:endParaRPr>
          </a:p>
          <a:p>
            <a:r>
              <a:rPr lang="es-ES" sz="1400" dirty="0">
                <a:solidFill>
                  <a:schemeClr val="tx1"/>
                </a:solidFill>
              </a:rPr>
              <a:t>	                                                                                                       </a:t>
            </a:r>
            <a:r>
              <a:rPr lang="es-ES" sz="1400" dirty="0"/>
              <a:t>Juan Ramírez</a:t>
            </a:r>
            <a:r>
              <a:rPr lang="es-ES" sz="1400" dirty="0">
                <a:solidFill>
                  <a:schemeClr val="tx1"/>
                </a:solidFill>
              </a:rPr>
              <a:t>       07/02/23 17:23                </a:t>
            </a:r>
            <a:r>
              <a:rPr lang="es-ES" sz="1400" dirty="0">
                <a:solidFill>
                  <a:schemeClr val="tx1"/>
                </a:solidFill>
                <a:highlight>
                  <a:srgbClr val="FFFF00"/>
                </a:highlight>
              </a:rPr>
              <a:t>EP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</a:p>
          <a:p>
            <a:r>
              <a:rPr lang="es-ES" sz="1400" dirty="0">
                <a:solidFill>
                  <a:schemeClr val="tx1"/>
                </a:solidFill>
              </a:rPr>
              <a:t>	                                                                                                       </a:t>
            </a:r>
            <a:r>
              <a:rPr lang="es-ES" sz="1400" dirty="0"/>
              <a:t>Ana López</a:t>
            </a:r>
            <a:r>
              <a:rPr lang="es-ES" sz="1400" dirty="0">
                <a:solidFill>
                  <a:schemeClr val="tx1"/>
                </a:solidFill>
              </a:rPr>
              <a:t>            07/02/23 09:23                  </a:t>
            </a:r>
            <a:r>
              <a:rPr lang="es-ES" sz="1400" dirty="0">
                <a:solidFill>
                  <a:schemeClr val="tx1"/>
                </a:solidFill>
                <a:highlight>
                  <a:srgbClr val="BDF155"/>
                </a:highlight>
              </a:rPr>
              <a:t>R</a:t>
            </a:r>
            <a:endParaRPr lang="es-ES" sz="1400" dirty="0"/>
          </a:p>
        </p:txBody>
      </p:sp>
      <p:pic>
        <p:nvPicPr>
          <p:cNvPr id="40" name="Gráfico 39" descr="Reproducir">
            <a:extLst>
              <a:ext uri="{FF2B5EF4-FFF2-40B4-BE49-F238E27FC236}">
                <a16:creationId xmlns:a16="http://schemas.microsoft.com/office/drawing/2014/main" id="{0E977646-D930-3754-F500-922F4166A6E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5400000">
            <a:off x="11455175" y="4912201"/>
            <a:ext cx="155880" cy="1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0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680449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        </a:t>
            </a:r>
            <a:r>
              <a:rPr lang="es-ES" sz="1800" b="1" u="sng" dirty="0">
                <a:solidFill>
                  <a:schemeClr val="tx1"/>
                </a:solidFill>
              </a:rPr>
              <a:t>Admin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13064" y="1137816"/>
            <a:ext cx="1810090" cy="5576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43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1358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332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560622" y="35770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212103" y="11782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Visualizar Artículos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8B65B3-BB28-FDC4-CDF8-01803956AF69}"/>
              </a:ext>
            </a:extLst>
          </p:cNvPr>
          <p:cNvSpPr/>
          <p:nvPr/>
        </p:nvSpPr>
        <p:spPr>
          <a:xfrm>
            <a:off x="2212103" y="1669307"/>
            <a:ext cx="9642976" cy="2379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9CD093D-CD3C-7365-D46F-5D408E83A4D1}"/>
              </a:ext>
            </a:extLst>
          </p:cNvPr>
          <p:cNvSpPr/>
          <p:nvPr/>
        </p:nvSpPr>
        <p:spPr>
          <a:xfrm>
            <a:off x="2212103" y="1669310"/>
            <a:ext cx="9642976" cy="5172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764CBF7-076C-3914-793E-225954CE1F25}"/>
              </a:ext>
            </a:extLst>
          </p:cNvPr>
          <p:cNvSpPr txBox="1"/>
          <p:nvPr/>
        </p:nvSpPr>
        <p:spPr>
          <a:xfrm>
            <a:off x="2336427" y="1752053"/>
            <a:ext cx="7540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latin typeface="Arial Narrow" panose="020B0606020202030204" pitchFamily="34" charset="0"/>
              </a:rPr>
              <a:t>Artículo         Nombre           Descripción          Precio                Peso            Especie animal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C53F329-E67A-B131-A815-B39BDA749637}"/>
              </a:ext>
            </a:extLst>
          </p:cNvPr>
          <p:cNvSpPr/>
          <p:nvPr/>
        </p:nvSpPr>
        <p:spPr>
          <a:xfrm>
            <a:off x="775720" y="3878364"/>
            <a:ext cx="730339" cy="170684"/>
          </a:xfrm>
          <a:prstGeom prst="round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D95B5F2-1FAC-A29B-254F-CD3428506BDD}"/>
              </a:ext>
            </a:extLst>
          </p:cNvPr>
          <p:cNvSpPr txBox="1"/>
          <p:nvPr/>
        </p:nvSpPr>
        <p:spPr>
          <a:xfrm>
            <a:off x="6330525" y="4188105"/>
            <a:ext cx="963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&lt;  1/15  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D2706D-9E6D-7DF6-0B63-5B5115871FC4}"/>
              </a:ext>
            </a:extLst>
          </p:cNvPr>
          <p:cNvSpPr txBox="1"/>
          <p:nvPr/>
        </p:nvSpPr>
        <p:spPr>
          <a:xfrm>
            <a:off x="716807" y="3824058"/>
            <a:ext cx="131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- Artículos</a:t>
            </a:r>
          </a:p>
          <a:p>
            <a:r>
              <a:rPr lang="es-ES" sz="1200" dirty="0"/>
              <a:t>- Zona clientes</a:t>
            </a:r>
          </a:p>
          <a:p>
            <a:r>
              <a:rPr lang="es-ES" sz="1200" dirty="0"/>
              <a:t>- Zona Empleados</a:t>
            </a:r>
          </a:p>
        </p:txBody>
      </p:sp>
      <p:pic>
        <p:nvPicPr>
          <p:cNvPr id="6" name="Gráfico 5" descr="Reproducir">
            <a:extLst>
              <a:ext uri="{FF2B5EF4-FFF2-40B4-BE49-F238E27FC236}">
                <a16:creationId xmlns:a16="http://schemas.microsoft.com/office/drawing/2014/main" id="{FA4A85C7-6CC2-3F04-40CC-CAB363E35A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1756288" y="3667032"/>
            <a:ext cx="148871" cy="14887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29A156-0970-5039-4033-F65F745D275A}"/>
              </a:ext>
            </a:extLst>
          </p:cNvPr>
          <p:cNvSpPr txBox="1"/>
          <p:nvPr/>
        </p:nvSpPr>
        <p:spPr>
          <a:xfrm>
            <a:off x="2436387" y="2325574"/>
            <a:ext cx="64123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  <a:p>
            <a:pPr marL="228600" indent="-228600">
              <a:buFontTx/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  <a:p>
            <a:pPr marL="228600" indent="-228600">
              <a:buFontTx/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  <a:p>
            <a:pPr marL="228600" indent="-228600">
              <a:buFontTx/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  <a:p>
            <a:pPr marL="228600" indent="-228600">
              <a:buFontTx/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  <a:p>
            <a:pPr marL="228600" indent="-228600">
              <a:buFontTx/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  <a:p>
            <a:pPr marL="228600" indent="-228600">
              <a:buFontTx/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757B3C5-4169-F64E-2270-6EE9057F0DB3}"/>
              </a:ext>
            </a:extLst>
          </p:cNvPr>
          <p:cNvSpPr/>
          <p:nvPr/>
        </p:nvSpPr>
        <p:spPr>
          <a:xfrm>
            <a:off x="10420350" y="4147224"/>
            <a:ext cx="1407978" cy="3231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Crear Artículo</a:t>
            </a:r>
          </a:p>
        </p:txBody>
      </p:sp>
      <p:pic>
        <p:nvPicPr>
          <p:cNvPr id="28" name="Gráfico 27" descr="Basura">
            <a:extLst>
              <a:ext uri="{FF2B5EF4-FFF2-40B4-BE49-F238E27FC236}">
                <a16:creationId xmlns:a16="http://schemas.microsoft.com/office/drawing/2014/main" id="{D03A6AEE-2C49-DDB9-46AF-9460292FF6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1517" y="2369601"/>
            <a:ext cx="222675" cy="222675"/>
          </a:xfrm>
          <a:prstGeom prst="rect">
            <a:avLst/>
          </a:prstGeom>
        </p:spPr>
      </p:pic>
      <p:pic>
        <p:nvPicPr>
          <p:cNvPr id="31" name="Gráfico 30" descr="Basura">
            <a:extLst>
              <a:ext uri="{FF2B5EF4-FFF2-40B4-BE49-F238E27FC236}">
                <a16:creationId xmlns:a16="http://schemas.microsoft.com/office/drawing/2014/main" id="{E8C86896-795E-97DC-1DE9-AB275FA92AD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1" y="2636241"/>
            <a:ext cx="222675" cy="222675"/>
          </a:xfrm>
          <a:prstGeom prst="rect">
            <a:avLst/>
          </a:prstGeom>
        </p:spPr>
      </p:pic>
      <p:pic>
        <p:nvPicPr>
          <p:cNvPr id="33" name="Gráfico 32" descr="Basura">
            <a:extLst>
              <a:ext uri="{FF2B5EF4-FFF2-40B4-BE49-F238E27FC236}">
                <a16:creationId xmlns:a16="http://schemas.microsoft.com/office/drawing/2014/main" id="{13679E1E-F875-2F97-EFCD-2E5606AC66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2" y="2879634"/>
            <a:ext cx="222675" cy="222675"/>
          </a:xfrm>
          <a:prstGeom prst="rect">
            <a:avLst/>
          </a:prstGeom>
        </p:spPr>
      </p:pic>
      <p:pic>
        <p:nvPicPr>
          <p:cNvPr id="35" name="Gráfico 34" descr="Basura">
            <a:extLst>
              <a:ext uri="{FF2B5EF4-FFF2-40B4-BE49-F238E27FC236}">
                <a16:creationId xmlns:a16="http://schemas.microsoft.com/office/drawing/2014/main" id="{3FE2FD2A-21FA-2506-3EDD-5F6B3AF846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3" y="3655689"/>
            <a:ext cx="222675" cy="222675"/>
          </a:xfrm>
          <a:prstGeom prst="rect">
            <a:avLst/>
          </a:prstGeom>
        </p:spPr>
      </p:pic>
      <p:pic>
        <p:nvPicPr>
          <p:cNvPr id="41" name="Gráfico 40" descr="Basura">
            <a:extLst>
              <a:ext uri="{FF2B5EF4-FFF2-40B4-BE49-F238E27FC236}">
                <a16:creationId xmlns:a16="http://schemas.microsoft.com/office/drawing/2014/main" id="{5043D799-7B19-8CD0-D666-B0DEDA91F8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6912" y="3405294"/>
            <a:ext cx="222675" cy="222675"/>
          </a:xfrm>
          <a:prstGeom prst="rect">
            <a:avLst/>
          </a:prstGeom>
        </p:spPr>
      </p:pic>
      <p:pic>
        <p:nvPicPr>
          <p:cNvPr id="42" name="Gráfico 41" descr="Basura">
            <a:extLst>
              <a:ext uri="{FF2B5EF4-FFF2-40B4-BE49-F238E27FC236}">
                <a16:creationId xmlns:a16="http://schemas.microsoft.com/office/drawing/2014/main" id="{69D9E535-4247-BC95-B6E7-777F1799D5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5886" y="3151397"/>
            <a:ext cx="222675" cy="222675"/>
          </a:xfrm>
          <a:prstGeom prst="rect">
            <a:avLst/>
          </a:prstGeom>
        </p:spPr>
      </p:pic>
      <p:pic>
        <p:nvPicPr>
          <p:cNvPr id="43" name="Gráfico 42" descr="Lápiz">
            <a:extLst>
              <a:ext uri="{FF2B5EF4-FFF2-40B4-BE49-F238E27FC236}">
                <a16:creationId xmlns:a16="http://schemas.microsoft.com/office/drawing/2014/main" id="{A157A14C-53A3-4DEE-442B-64693EECC7A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369601"/>
            <a:ext cx="202987" cy="202987"/>
          </a:xfrm>
          <a:prstGeom prst="rect">
            <a:avLst/>
          </a:prstGeom>
        </p:spPr>
      </p:pic>
      <p:pic>
        <p:nvPicPr>
          <p:cNvPr id="44" name="Gráfico 43" descr="Lápiz">
            <a:extLst>
              <a:ext uri="{FF2B5EF4-FFF2-40B4-BE49-F238E27FC236}">
                <a16:creationId xmlns:a16="http://schemas.microsoft.com/office/drawing/2014/main" id="{584CCCCB-97D7-396D-85E3-13CCE41656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636241"/>
            <a:ext cx="202987" cy="202987"/>
          </a:xfrm>
          <a:prstGeom prst="rect">
            <a:avLst/>
          </a:prstGeom>
        </p:spPr>
      </p:pic>
      <p:pic>
        <p:nvPicPr>
          <p:cNvPr id="45" name="Gráfico 44" descr="Lápiz">
            <a:extLst>
              <a:ext uri="{FF2B5EF4-FFF2-40B4-BE49-F238E27FC236}">
                <a16:creationId xmlns:a16="http://schemas.microsoft.com/office/drawing/2014/main" id="{C000F1A4-0281-3F75-3B21-59B6D415950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911356"/>
            <a:ext cx="202987" cy="202987"/>
          </a:xfrm>
          <a:prstGeom prst="rect">
            <a:avLst/>
          </a:prstGeom>
        </p:spPr>
      </p:pic>
      <p:pic>
        <p:nvPicPr>
          <p:cNvPr id="46" name="Gráfico 45" descr="Lápiz">
            <a:extLst>
              <a:ext uri="{FF2B5EF4-FFF2-40B4-BE49-F238E27FC236}">
                <a16:creationId xmlns:a16="http://schemas.microsoft.com/office/drawing/2014/main" id="{998F275B-36E9-B92C-D74F-A937C4D6D7F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169145"/>
            <a:ext cx="202987" cy="202987"/>
          </a:xfrm>
          <a:prstGeom prst="rect">
            <a:avLst/>
          </a:prstGeom>
        </p:spPr>
      </p:pic>
      <p:pic>
        <p:nvPicPr>
          <p:cNvPr id="47" name="Gráfico 46" descr="Lápiz">
            <a:extLst>
              <a:ext uri="{FF2B5EF4-FFF2-40B4-BE49-F238E27FC236}">
                <a16:creationId xmlns:a16="http://schemas.microsoft.com/office/drawing/2014/main" id="{FA3B819D-582C-EC10-41A4-85F456D32D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426934"/>
            <a:ext cx="202987" cy="202987"/>
          </a:xfrm>
          <a:prstGeom prst="rect">
            <a:avLst/>
          </a:prstGeom>
        </p:spPr>
      </p:pic>
      <p:pic>
        <p:nvPicPr>
          <p:cNvPr id="50" name="Gráfico 49" descr="Lápiz">
            <a:extLst>
              <a:ext uri="{FF2B5EF4-FFF2-40B4-BE49-F238E27FC236}">
                <a16:creationId xmlns:a16="http://schemas.microsoft.com/office/drawing/2014/main" id="{C186B6B2-3A2E-D865-E19A-2F82C2D3C3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686281"/>
            <a:ext cx="202987" cy="2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1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680449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        </a:t>
            </a:r>
            <a:r>
              <a:rPr lang="es-ES" sz="1800" b="1" u="sng" dirty="0">
                <a:solidFill>
                  <a:schemeClr val="tx1"/>
                </a:solidFill>
              </a:rPr>
              <a:t>Admin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13064" y="1137816"/>
            <a:ext cx="1810090" cy="5576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43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1358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332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560622" y="35770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212103" y="11782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Visualizar Artículos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8B65B3-BB28-FDC4-CDF8-01803956AF69}"/>
              </a:ext>
            </a:extLst>
          </p:cNvPr>
          <p:cNvSpPr/>
          <p:nvPr/>
        </p:nvSpPr>
        <p:spPr>
          <a:xfrm>
            <a:off x="2212103" y="1669307"/>
            <a:ext cx="9642976" cy="2379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9CD093D-CD3C-7365-D46F-5D408E83A4D1}"/>
              </a:ext>
            </a:extLst>
          </p:cNvPr>
          <p:cNvSpPr/>
          <p:nvPr/>
        </p:nvSpPr>
        <p:spPr>
          <a:xfrm>
            <a:off x="2212103" y="1669310"/>
            <a:ext cx="9642976" cy="51720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764CBF7-076C-3914-793E-225954CE1F25}"/>
              </a:ext>
            </a:extLst>
          </p:cNvPr>
          <p:cNvSpPr txBox="1"/>
          <p:nvPr/>
        </p:nvSpPr>
        <p:spPr>
          <a:xfrm>
            <a:off x="2336427" y="1752053"/>
            <a:ext cx="7540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Artículo         Nombre           Descripción          Precio                Peso            Especie animal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C53F329-E67A-B131-A815-B39BDA749637}"/>
              </a:ext>
            </a:extLst>
          </p:cNvPr>
          <p:cNvSpPr/>
          <p:nvPr/>
        </p:nvSpPr>
        <p:spPr>
          <a:xfrm>
            <a:off x="775720" y="3878364"/>
            <a:ext cx="730339" cy="170684"/>
          </a:xfrm>
          <a:prstGeom prst="round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D95B5F2-1FAC-A29B-254F-CD3428506BDD}"/>
              </a:ext>
            </a:extLst>
          </p:cNvPr>
          <p:cNvSpPr txBox="1"/>
          <p:nvPr/>
        </p:nvSpPr>
        <p:spPr>
          <a:xfrm>
            <a:off x="6330525" y="4188105"/>
            <a:ext cx="963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&lt;  1/15  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D2706D-9E6D-7DF6-0B63-5B5115871FC4}"/>
              </a:ext>
            </a:extLst>
          </p:cNvPr>
          <p:cNvSpPr txBox="1"/>
          <p:nvPr/>
        </p:nvSpPr>
        <p:spPr>
          <a:xfrm>
            <a:off x="716807" y="3824058"/>
            <a:ext cx="131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- Artículos</a:t>
            </a:r>
          </a:p>
          <a:p>
            <a:r>
              <a:rPr lang="es-ES" sz="1200" dirty="0"/>
              <a:t>- Zona clientes</a:t>
            </a:r>
          </a:p>
          <a:p>
            <a:r>
              <a:rPr lang="es-ES" sz="1200" dirty="0"/>
              <a:t>- Zona Empleados</a:t>
            </a:r>
          </a:p>
        </p:txBody>
      </p:sp>
      <p:pic>
        <p:nvPicPr>
          <p:cNvPr id="6" name="Gráfico 5" descr="Reproducir">
            <a:extLst>
              <a:ext uri="{FF2B5EF4-FFF2-40B4-BE49-F238E27FC236}">
                <a16:creationId xmlns:a16="http://schemas.microsoft.com/office/drawing/2014/main" id="{FA4A85C7-6CC2-3F04-40CC-CAB363E35A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1756288" y="3667032"/>
            <a:ext cx="148871" cy="14887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29A156-0970-5039-4033-F65F745D275A}"/>
              </a:ext>
            </a:extLst>
          </p:cNvPr>
          <p:cNvSpPr txBox="1"/>
          <p:nvPr/>
        </p:nvSpPr>
        <p:spPr>
          <a:xfrm>
            <a:off x="2436387" y="2325574"/>
            <a:ext cx="64123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  <a:p>
            <a:pPr marL="228600" indent="-228600">
              <a:buFontTx/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  <a:p>
            <a:pPr marL="228600" indent="-228600">
              <a:buFontTx/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  <a:p>
            <a:pPr marL="228600" indent="-228600">
              <a:buFontTx/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  <a:p>
            <a:pPr marL="228600" indent="-228600">
              <a:buFontTx/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  <a:p>
            <a:pPr marL="228600" indent="-228600">
              <a:buFontTx/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  <a:p>
            <a:pPr marL="228600" indent="-228600">
              <a:buFontTx/>
              <a:buAutoNum type="arabicPlain" startAt="42"/>
            </a:pPr>
            <a:r>
              <a:rPr lang="es-ES" sz="1400" dirty="0"/>
              <a:t>         Comida Hurón          xxxxxx              12,40€              8,12Kg                  Hurón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757B3C5-4169-F64E-2270-6EE9057F0DB3}"/>
              </a:ext>
            </a:extLst>
          </p:cNvPr>
          <p:cNvSpPr/>
          <p:nvPr/>
        </p:nvSpPr>
        <p:spPr>
          <a:xfrm>
            <a:off x="10420350" y="4147224"/>
            <a:ext cx="1407978" cy="323166"/>
          </a:xfrm>
          <a:prstGeom prst="roundRect">
            <a:avLst/>
          </a:prstGeom>
          <a:solidFill>
            <a:schemeClr val="accent3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Crear Artículo</a:t>
            </a:r>
          </a:p>
        </p:txBody>
      </p:sp>
      <p:pic>
        <p:nvPicPr>
          <p:cNvPr id="28" name="Gráfico 27" descr="Basura">
            <a:extLst>
              <a:ext uri="{FF2B5EF4-FFF2-40B4-BE49-F238E27FC236}">
                <a16:creationId xmlns:a16="http://schemas.microsoft.com/office/drawing/2014/main" id="{D03A6AEE-2C49-DDB9-46AF-9460292FF6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1517" y="2369601"/>
            <a:ext cx="222675" cy="222675"/>
          </a:xfrm>
          <a:prstGeom prst="rect">
            <a:avLst/>
          </a:prstGeom>
        </p:spPr>
      </p:pic>
      <p:pic>
        <p:nvPicPr>
          <p:cNvPr id="31" name="Gráfico 30" descr="Basura">
            <a:extLst>
              <a:ext uri="{FF2B5EF4-FFF2-40B4-BE49-F238E27FC236}">
                <a16:creationId xmlns:a16="http://schemas.microsoft.com/office/drawing/2014/main" id="{E8C86896-795E-97DC-1DE9-AB275FA92AD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1" y="2636241"/>
            <a:ext cx="222675" cy="222675"/>
          </a:xfrm>
          <a:prstGeom prst="rect">
            <a:avLst/>
          </a:prstGeom>
        </p:spPr>
      </p:pic>
      <p:pic>
        <p:nvPicPr>
          <p:cNvPr id="33" name="Gráfico 32" descr="Basura">
            <a:extLst>
              <a:ext uri="{FF2B5EF4-FFF2-40B4-BE49-F238E27FC236}">
                <a16:creationId xmlns:a16="http://schemas.microsoft.com/office/drawing/2014/main" id="{13679E1E-F875-2F97-EFCD-2E5606AC66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2" y="2879634"/>
            <a:ext cx="222675" cy="222675"/>
          </a:xfrm>
          <a:prstGeom prst="rect">
            <a:avLst/>
          </a:prstGeom>
        </p:spPr>
      </p:pic>
      <p:pic>
        <p:nvPicPr>
          <p:cNvPr id="35" name="Gráfico 34" descr="Basura">
            <a:extLst>
              <a:ext uri="{FF2B5EF4-FFF2-40B4-BE49-F238E27FC236}">
                <a16:creationId xmlns:a16="http://schemas.microsoft.com/office/drawing/2014/main" id="{3FE2FD2A-21FA-2506-3EDD-5F6B3AF846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3" y="3655689"/>
            <a:ext cx="222675" cy="222675"/>
          </a:xfrm>
          <a:prstGeom prst="rect">
            <a:avLst/>
          </a:prstGeom>
        </p:spPr>
      </p:pic>
      <p:pic>
        <p:nvPicPr>
          <p:cNvPr id="41" name="Gráfico 40" descr="Basura">
            <a:extLst>
              <a:ext uri="{FF2B5EF4-FFF2-40B4-BE49-F238E27FC236}">
                <a16:creationId xmlns:a16="http://schemas.microsoft.com/office/drawing/2014/main" id="{5043D799-7B19-8CD0-D666-B0DEDA91F8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6912" y="3405294"/>
            <a:ext cx="222675" cy="222675"/>
          </a:xfrm>
          <a:prstGeom prst="rect">
            <a:avLst/>
          </a:prstGeom>
        </p:spPr>
      </p:pic>
      <p:pic>
        <p:nvPicPr>
          <p:cNvPr id="42" name="Gráfico 41" descr="Basura">
            <a:extLst>
              <a:ext uri="{FF2B5EF4-FFF2-40B4-BE49-F238E27FC236}">
                <a16:creationId xmlns:a16="http://schemas.microsoft.com/office/drawing/2014/main" id="{69D9E535-4247-BC95-B6E7-777F1799D5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5886" y="3151397"/>
            <a:ext cx="222675" cy="222675"/>
          </a:xfrm>
          <a:prstGeom prst="rect">
            <a:avLst/>
          </a:prstGeom>
        </p:spPr>
      </p:pic>
      <p:pic>
        <p:nvPicPr>
          <p:cNvPr id="43" name="Gráfico 42" descr="Lápiz">
            <a:extLst>
              <a:ext uri="{FF2B5EF4-FFF2-40B4-BE49-F238E27FC236}">
                <a16:creationId xmlns:a16="http://schemas.microsoft.com/office/drawing/2014/main" id="{A157A14C-53A3-4DEE-442B-64693EECC7A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369601"/>
            <a:ext cx="202987" cy="202987"/>
          </a:xfrm>
          <a:prstGeom prst="rect">
            <a:avLst/>
          </a:prstGeom>
        </p:spPr>
      </p:pic>
      <p:pic>
        <p:nvPicPr>
          <p:cNvPr id="44" name="Gráfico 43" descr="Lápiz">
            <a:extLst>
              <a:ext uri="{FF2B5EF4-FFF2-40B4-BE49-F238E27FC236}">
                <a16:creationId xmlns:a16="http://schemas.microsoft.com/office/drawing/2014/main" id="{584CCCCB-97D7-396D-85E3-13CCE41656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636241"/>
            <a:ext cx="202987" cy="202987"/>
          </a:xfrm>
          <a:prstGeom prst="rect">
            <a:avLst/>
          </a:prstGeom>
        </p:spPr>
      </p:pic>
      <p:pic>
        <p:nvPicPr>
          <p:cNvPr id="45" name="Gráfico 44" descr="Lápiz">
            <a:extLst>
              <a:ext uri="{FF2B5EF4-FFF2-40B4-BE49-F238E27FC236}">
                <a16:creationId xmlns:a16="http://schemas.microsoft.com/office/drawing/2014/main" id="{C000F1A4-0281-3F75-3B21-59B6D415950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911356"/>
            <a:ext cx="202987" cy="202987"/>
          </a:xfrm>
          <a:prstGeom prst="rect">
            <a:avLst/>
          </a:prstGeom>
        </p:spPr>
      </p:pic>
      <p:pic>
        <p:nvPicPr>
          <p:cNvPr id="46" name="Gráfico 45" descr="Lápiz">
            <a:extLst>
              <a:ext uri="{FF2B5EF4-FFF2-40B4-BE49-F238E27FC236}">
                <a16:creationId xmlns:a16="http://schemas.microsoft.com/office/drawing/2014/main" id="{998F275B-36E9-B92C-D74F-A937C4D6D7F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169145"/>
            <a:ext cx="202987" cy="202987"/>
          </a:xfrm>
          <a:prstGeom prst="rect">
            <a:avLst/>
          </a:prstGeom>
        </p:spPr>
      </p:pic>
      <p:pic>
        <p:nvPicPr>
          <p:cNvPr id="47" name="Gráfico 46" descr="Lápiz">
            <a:extLst>
              <a:ext uri="{FF2B5EF4-FFF2-40B4-BE49-F238E27FC236}">
                <a16:creationId xmlns:a16="http://schemas.microsoft.com/office/drawing/2014/main" id="{FA3B819D-582C-EC10-41A4-85F456D32D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426934"/>
            <a:ext cx="202987" cy="202987"/>
          </a:xfrm>
          <a:prstGeom prst="rect">
            <a:avLst/>
          </a:prstGeom>
        </p:spPr>
      </p:pic>
      <p:pic>
        <p:nvPicPr>
          <p:cNvPr id="50" name="Gráfico 49" descr="Lápiz">
            <a:extLst>
              <a:ext uri="{FF2B5EF4-FFF2-40B4-BE49-F238E27FC236}">
                <a16:creationId xmlns:a16="http://schemas.microsoft.com/office/drawing/2014/main" id="{C186B6B2-3A2E-D865-E19A-2F82C2D3C3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686281"/>
            <a:ext cx="202987" cy="202987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F8288CD6-D180-433F-54FC-ACF1EB0310A4}"/>
              </a:ext>
            </a:extLst>
          </p:cNvPr>
          <p:cNvGrpSpPr/>
          <p:nvPr/>
        </p:nvGrpSpPr>
        <p:grpSpPr>
          <a:xfrm>
            <a:off x="5301824" y="2978238"/>
            <a:ext cx="3313018" cy="3106500"/>
            <a:chOff x="7993379" y="1669307"/>
            <a:chExt cx="3861700" cy="2379741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104B653-12AD-62B4-AC65-78884987B82C}"/>
                </a:ext>
              </a:extLst>
            </p:cNvPr>
            <p:cNvSpPr/>
            <p:nvPr/>
          </p:nvSpPr>
          <p:spPr>
            <a:xfrm>
              <a:off x="7993379" y="1669307"/>
              <a:ext cx="3861700" cy="23797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22F919FD-81ED-4595-8AD5-87FBB1710F65}"/>
                </a:ext>
              </a:extLst>
            </p:cNvPr>
            <p:cNvSpPr/>
            <p:nvPr/>
          </p:nvSpPr>
          <p:spPr>
            <a:xfrm>
              <a:off x="7993379" y="1669307"/>
              <a:ext cx="3861699" cy="3794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Dar de alta Artículo</a:t>
              </a:r>
            </a:p>
          </p:txBody>
        </p:sp>
      </p:grp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F96371F-04C5-4C56-9EBC-DF392A7597D6}"/>
              </a:ext>
            </a:extLst>
          </p:cNvPr>
          <p:cNvSpPr/>
          <p:nvPr/>
        </p:nvSpPr>
        <p:spPr>
          <a:xfrm>
            <a:off x="6081175" y="5541694"/>
            <a:ext cx="819150" cy="32316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 Narrow" panose="020B0606020202030204" pitchFamily="34" charset="0"/>
              </a:rPr>
              <a:t>Confirmar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FEF905C-32EE-3A74-A7C3-209AC3A7021E}"/>
              </a:ext>
            </a:extLst>
          </p:cNvPr>
          <p:cNvSpPr/>
          <p:nvPr/>
        </p:nvSpPr>
        <p:spPr>
          <a:xfrm>
            <a:off x="6900328" y="3671645"/>
            <a:ext cx="1487595" cy="214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1F1D1C0-BBD5-CEB0-E792-F96A1B587C6C}"/>
              </a:ext>
            </a:extLst>
          </p:cNvPr>
          <p:cNvSpPr/>
          <p:nvPr/>
        </p:nvSpPr>
        <p:spPr>
          <a:xfrm>
            <a:off x="6900328" y="3999562"/>
            <a:ext cx="1487595" cy="214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A0319DD-2810-AD74-70EB-C15100FC1F1A}"/>
              </a:ext>
            </a:extLst>
          </p:cNvPr>
          <p:cNvSpPr txBox="1"/>
          <p:nvPr/>
        </p:nvSpPr>
        <p:spPr>
          <a:xfrm>
            <a:off x="5470737" y="3529349"/>
            <a:ext cx="1487595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dirty="0"/>
              <a:t>Nombre: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Descripción: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Precio: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Peso: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Especie animal:</a:t>
            </a:r>
          </a:p>
          <a:p>
            <a:endParaRPr lang="es-ES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48FBB58-A4E1-F3FD-1192-75A6A88FAC3B}"/>
              </a:ext>
            </a:extLst>
          </p:cNvPr>
          <p:cNvSpPr/>
          <p:nvPr/>
        </p:nvSpPr>
        <p:spPr>
          <a:xfrm>
            <a:off x="6900327" y="4307850"/>
            <a:ext cx="1487595" cy="214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C45BBCA-C5FC-7083-930F-C27DC5334A8F}"/>
              </a:ext>
            </a:extLst>
          </p:cNvPr>
          <p:cNvSpPr/>
          <p:nvPr/>
        </p:nvSpPr>
        <p:spPr>
          <a:xfrm>
            <a:off x="6900326" y="4944055"/>
            <a:ext cx="1487595" cy="214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229B139-98FE-E7D6-B7CA-28B4E34DEA4A}"/>
              </a:ext>
            </a:extLst>
          </p:cNvPr>
          <p:cNvSpPr/>
          <p:nvPr/>
        </p:nvSpPr>
        <p:spPr>
          <a:xfrm>
            <a:off x="6900325" y="4614168"/>
            <a:ext cx="1487595" cy="214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9B982235-5DA3-EE76-00A3-37F8E19B9331}"/>
              </a:ext>
            </a:extLst>
          </p:cNvPr>
          <p:cNvSpPr/>
          <p:nvPr/>
        </p:nvSpPr>
        <p:spPr>
          <a:xfrm>
            <a:off x="7049981" y="5541694"/>
            <a:ext cx="819150" cy="323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 Narrow" panose="020B0606020202030204" pitchFamily="34" charset="0"/>
              </a:rPr>
              <a:t>Cancelar</a:t>
            </a:r>
          </a:p>
        </p:txBody>
      </p:sp>
      <p:pic>
        <p:nvPicPr>
          <p:cNvPr id="51" name="Gráfico 50" descr="Reproducir">
            <a:extLst>
              <a:ext uri="{FF2B5EF4-FFF2-40B4-BE49-F238E27FC236}">
                <a16:creationId xmlns:a16="http://schemas.microsoft.com/office/drawing/2014/main" id="{A9C23DA7-8E55-0302-B0D4-0052C6BF749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8153327" y="4983314"/>
            <a:ext cx="148871" cy="1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680449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        </a:t>
            </a:r>
            <a:r>
              <a:rPr lang="es-ES" sz="1800" b="1" u="sng" dirty="0">
                <a:solidFill>
                  <a:schemeClr val="tx1"/>
                </a:solidFill>
              </a:rPr>
              <a:t>Admin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06034" y="1143293"/>
            <a:ext cx="1810090" cy="5576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43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1358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332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560622" y="35770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212103" y="11782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Visualizar Clientes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8B65B3-BB28-FDC4-CDF8-01803956AF69}"/>
              </a:ext>
            </a:extLst>
          </p:cNvPr>
          <p:cNvSpPr/>
          <p:nvPr/>
        </p:nvSpPr>
        <p:spPr>
          <a:xfrm>
            <a:off x="2212103" y="1669307"/>
            <a:ext cx="9642976" cy="2798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9CD093D-CD3C-7365-D46F-5D408E83A4D1}"/>
              </a:ext>
            </a:extLst>
          </p:cNvPr>
          <p:cNvSpPr/>
          <p:nvPr/>
        </p:nvSpPr>
        <p:spPr>
          <a:xfrm>
            <a:off x="2212103" y="1669310"/>
            <a:ext cx="9642976" cy="509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C53F329-E67A-B131-A815-B39BDA749637}"/>
              </a:ext>
            </a:extLst>
          </p:cNvPr>
          <p:cNvSpPr/>
          <p:nvPr/>
        </p:nvSpPr>
        <p:spPr>
          <a:xfrm>
            <a:off x="764080" y="4062143"/>
            <a:ext cx="963175" cy="170684"/>
          </a:xfrm>
          <a:prstGeom prst="round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D95B5F2-1FAC-A29B-254F-CD3428506BDD}"/>
              </a:ext>
            </a:extLst>
          </p:cNvPr>
          <p:cNvSpPr txBox="1"/>
          <p:nvPr/>
        </p:nvSpPr>
        <p:spPr>
          <a:xfrm>
            <a:off x="6330525" y="4673480"/>
            <a:ext cx="963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&lt;  1/15  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D2706D-9E6D-7DF6-0B63-5B5115871FC4}"/>
              </a:ext>
            </a:extLst>
          </p:cNvPr>
          <p:cNvSpPr txBox="1"/>
          <p:nvPr/>
        </p:nvSpPr>
        <p:spPr>
          <a:xfrm>
            <a:off x="689879" y="3821056"/>
            <a:ext cx="131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- Artículos</a:t>
            </a:r>
          </a:p>
          <a:p>
            <a:r>
              <a:rPr lang="es-ES" sz="1200" dirty="0"/>
              <a:t>- Zona clientes</a:t>
            </a:r>
          </a:p>
          <a:p>
            <a:r>
              <a:rPr lang="es-ES" sz="1200" dirty="0"/>
              <a:t>- Zona Empleados</a:t>
            </a:r>
          </a:p>
        </p:txBody>
      </p:sp>
      <p:pic>
        <p:nvPicPr>
          <p:cNvPr id="6" name="Gráfico 5" descr="Reproducir">
            <a:extLst>
              <a:ext uri="{FF2B5EF4-FFF2-40B4-BE49-F238E27FC236}">
                <a16:creationId xmlns:a16="http://schemas.microsoft.com/office/drawing/2014/main" id="{FA4A85C7-6CC2-3F04-40CC-CAB363E35A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1756288" y="3667032"/>
            <a:ext cx="148871" cy="148871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757B3C5-4169-F64E-2270-6EE9057F0DB3}"/>
              </a:ext>
            </a:extLst>
          </p:cNvPr>
          <p:cNvSpPr/>
          <p:nvPr/>
        </p:nvSpPr>
        <p:spPr>
          <a:xfrm>
            <a:off x="10447101" y="4673480"/>
            <a:ext cx="1407978" cy="3231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Crear Cliente</a:t>
            </a:r>
          </a:p>
        </p:txBody>
      </p:sp>
      <p:pic>
        <p:nvPicPr>
          <p:cNvPr id="28" name="Gráfico 27" descr="Basura">
            <a:extLst>
              <a:ext uri="{FF2B5EF4-FFF2-40B4-BE49-F238E27FC236}">
                <a16:creationId xmlns:a16="http://schemas.microsoft.com/office/drawing/2014/main" id="{D03A6AEE-2C49-DDB9-46AF-9460292FF6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1517" y="2369601"/>
            <a:ext cx="222675" cy="222675"/>
          </a:xfrm>
          <a:prstGeom prst="rect">
            <a:avLst/>
          </a:prstGeom>
        </p:spPr>
      </p:pic>
      <p:pic>
        <p:nvPicPr>
          <p:cNvPr id="31" name="Gráfico 30" descr="Basura">
            <a:extLst>
              <a:ext uri="{FF2B5EF4-FFF2-40B4-BE49-F238E27FC236}">
                <a16:creationId xmlns:a16="http://schemas.microsoft.com/office/drawing/2014/main" id="{E8C86896-795E-97DC-1DE9-AB275FA92AD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1" y="2636241"/>
            <a:ext cx="222675" cy="222675"/>
          </a:xfrm>
          <a:prstGeom prst="rect">
            <a:avLst/>
          </a:prstGeom>
        </p:spPr>
      </p:pic>
      <p:pic>
        <p:nvPicPr>
          <p:cNvPr id="33" name="Gráfico 32" descr="Basura">
            <a:extLst>
              <a:ext uri="{FF2B5EF4-FFF2-40B4-BE49-F238E27FC236}">
                <a16:creationId xmlns:a16="http://schemas.microsoft.com/office/drawing/2014/main" id="{13679E1E-F875-2F97-EFCD-2E5606AC66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2" y="2879634"/>
            <a:ext cx="222675" cy="222675"/>
          </a:xfrm>
          <a:prstGeom prst="rect">
            <a:avLst/>
          </a:prstGeom>
        </p:spPr>
      </p:pic>
      <p:pic>
        <p:nvPicPr>
          <p:cNvPr id="35" name="Gráfico 34" descr="Basura">
            <a:extLst>
              <a:ext uri="{FF2B5EF4-FFF2-40B4-BE49-F238E27FC236}">
                <a16:creationId xmlns:a16="http://schemas.microsoft.com/office/drawing/2014/main" id="{3FE2FD2A-21FA-2506-3EDD-5F6B3AF846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3" y="3655689"/>
            <a:ext cx="222675" cy="222675"/>
          </a:xfrm>
          <a:prstGeom prst="rect">
            <a:avLst/>
          </a:prstGeom>
        </p:spPr>
      </p:pic>
      <p:pic>
        <p:nvPicPr>
          <p:cNvPr id="41" name="Gráfico 40" descr="Basura">
            <a:extLst>
              <a:ext uri="{FF2B5EF4-FFF2-40B4-BE49-F238E27FC236}">
                <a16:creationId xmlns:a16="http://schemas.microsoft.com/office/drawing/2014/main" id="{5043D799-7B19-8CD0-D666-B0DEDA91F8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6912" y="3405294"/>
            <a:ext cx="222675" cy="222675"/>
          </a:xfrm>
          <a:prstGeom prst="rect">
            <a:avLst/>
          </a:prstGeom>
        </p:spPr>
      </p:pic>
      <p:pic>
        <p:nvPicPr>
          <p:cNvPr id="42" name="Gráfico 41" descr="Basura">
            <a:extLst>
              <a:ext uri="{FF2B5EF4-FFF2-40B4-BE49-F238E27FC236}">
                <a16:creationId xmlns:a16="http://schemas.microsoft.com/office/drawing/2014/main" id="{69D9E535-4247-BC95-B6E7-777F1799D5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5886" y="3151397"/>
            <a:ext cx="222675" cy="222675"/>
          </a:xfrm>
          <a:prstGeom prst="rect">
            <a:avLst/>
          </a:prstGeom>
        </p:spPr>
      </p:pic>
      <p:pic>
        <p:nvPicPr>
          <p:cNvPr id="43" name="Gráfico 42" descr="Lápiz">
            <a:extLst>
              <a:ext uri="{FF2B5EF4-FFF2-40B4-BE49-F238E27FC236}">
                <a16:creationId xmlns:a16="http://schemas.microsoft.com/office/drawing/2014/main" id="{A157A14C-53A3-4DEE-442B-64693EECC7A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369601"/>
            <a:ext cx="202987" cy="202987"/>
          </a:xfrm>
          <a:prstGeom prst="rect">
            <a:avLst/>
          </a:prstGeom>
        </p:spPr>
      </p:pic>
      <p:pic>
        <p:nvPicPr>
          <p:cNvPr id="44" name="Gráfico 43" descr="Lápiz">
            <a:extLst>
              <a:ext uri="{FF2B5EF4-FFF2-40B4-BE49-F238E27FC236}">
                <a16:creationId xmlns:a16="http://schemas.microsoft.com/office/drawing/2014/main" id="{584CCCCB-97D7-396D-85E3-13CCE41656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636241"/>
            <a:ext cx="202987" cy="202987"/>
          </a:xfrm>
          <a:prstGeom prst="rect">
            <a:avLst/>
          </a:prstGeom>
        </p:spPr>
      </p:pic>
      <p:pic>
        <p:nvPicPr>
          <p:cNvPr id="45" name="Gráfico 44" descr="Lápiz">
            <a:extLst>
              <a:ext uri="{FF2B5EF4-FFF2-40B4-BE49-F238E27FC236}">
                <a16:creationId xmlns:a16="http://schemas.microsoft.com/office/drawing/2014/main" id="{C000F1A4-0281-3F75-3B21-59B6D415950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911356"/>
            <a:ext cx="202987" cy="202987"/>
          </a:xfrm>
          <a:prstGeom prst="rect">
            <a:avLst/>
          </a:prstGeom>
        </p:spPr>
      </p:pic>
      <p:pic>
        <p:nvPicPr>
          <p:cNvPr id="46" name="Gráfico 45" descr="Lápiz">
            <a:extLst>
              <a:ext uri="{FF2B5EF4-FFF2-40B4-BE49-F238E27FC236}">
                <a16:creationId xmlns:a16="http://schemas.microsoft.com/office/drawing/2014/main" id="{998F275B-36E9-B92C-D74F-A937C4D6D7F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169145"/>
            <a:ext cx="202987" cy="202987"/>
          </a:xfrm>
          <a:prstGeom prst="rect">
            <a:avLst/>
          </a:prstGeom>
        </p:spPr>
      </p:pic>
      <p:pic>
        <p:nvPicPr>
          <p:cNvPr id="47" name="Gráfico 46" descr="Lápiz">
            <a:extLst>
              <a:ext uri="{FF2B5EF4-FFF2-40B4-BE49-F238E27FC236}">
                <a16:creationId xmlns:a16="http://schemas.microsoft.com/office/drawing/2014/main" id="{FA3B819D-582C-EC10-41A4-85F456D32D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426934"/>
            <a:ext cx="202987" cy="202987"/>
          </a:xfrm>
          <a:prstGeom prst="rect">
            <a:avLst/>
          </a:prstGeom>
        </p:spPr>
      </p:pic>
      <p:pic>
        <p:nvPicPr>
          <p:cNvPr id="50" name="Gráfico 49" descr="Lápiz">
            <a:extLst>
              <a:ext uri="{FF2B5EF4-FFF2-40B4-BE49-F238E27FC236}">
                <a16:creationId xmlns:a16="http://schemas.microsoft.com/office/drawing/2014/main" id="{C186B6B2-3A2E-D865-E19A-2F82C2D3C3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686281"/>
            <a:ext cx="202987" cy="20298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994FA92-E14F-C334-B74E-7D8DBB4278A7}"/>
              </a:ext>
            </a:extLst>
          </p:cNvPr>
          <p:cNvSpPr txBox="1"/>
          <p:nvPr/>
        </p:nvSpPr>
        <p:spPr>
          <a:xfrm>
            <a:off x="2336427" y="1800434"/>
            <a:ext cx="8436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Cliente         Nombre       Apellido        DNI              Teléfono         Dirección Envío    Dirección Facturación       Email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DE7A66F-E387-7622-965C-2B3C5D16211E}"/>
              </a:ext>
            </a:extLst>
          </p:cNvPr>
          <p:cNvSpPr txBox="1"/>
          <p:nvPr/>
        </p:nvSpPr>
        <p:spPr>
          <a:xfrm>
            <a:off x="2558608" y="2255202"/>
            <a:ext cx="85631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lain" startAt="42"/>
            </a:pPr>
            <a:r>
              <a:rPr lang="es-ES" sz="1200" dirty="0"/>
              <a:t>           Rodrigo               García            020211          65656856  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Rodrigo               García            020211           65656856  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Rodrigo               García            020211           65656856  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Rodrigo               García            020211          65656856  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Rodrigo               García            020211          65656856  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Rodrigo               García            020211          65656856  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Rodrigo               García            020211          65656856  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Rodrigo               García            020211          65656856  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Rodrigo               García            020211          65656856  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Rodrigo               García            020211          65656856  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Rodrigo               García            020211          65656856  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endParaRPr lang="es-ES" sz="1200" dirty="0"/>
          </a:p>
        </p:txBody>
      </p:sp>
      <p:pic>
        <p:nvPicPr>
          <p:cNvPr id="36" name="Gráfico 35" descr="Basura">
            <a:extLst>
              <a:ext uri="{FF2B5EF4-FFF2-40B4-BE49-F238E27FC236}">
                <a16:creationId xmlns:a16="http://schemas.microsoft.com/office/drawing/2014/main" id="{CDA5C2F4-5E20-8C1E-0D62-3B0573BD3D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0150" y="3930487"/>
            <a:ext cx="222675" cy="222675"/>
          </a:xfrm>
          <a:prstGeom prst="rect">
            <a:avLst/>
          </a:prstGeom>
        </p:spPr>
      </p:pic>
      <p:pic>
        <p:nvPicPr>
          <p:cNvPr id="37" name="Gráfico 36" descr="Basura">
            <a:extLst>
              <a:ext uri="{FF2B5EF4-FFF2-40B4-BE49-F238E27FC236}">
                <a16:creationId xmlns:a16="http://schemas.microsoft.com/office/drawing/2014/main" id="{F82BA589-7E1E-2614-DEFE-0590A7035C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8737" y="4169794"/>
            <a:ext cx="222675" cy="222675"/>
          </a:xfrm>
          <a:prstGeom prst="rect">
            <a:avLst/>
          </a:prstGeom>
        </p:spPr>
      </p:pic>
      <p:pic>
        <p:nvPicPr>
          <p:cNvPr id="38" name="Gráfico 37" descr="Lápiz">
            <a:extLst>
              <a:ext uri="{FF2B5EF4-FFF2-40B4-BE49-F238E27FC236}">
                <a16:creationId xmlns:a16="http://schemas.microsoft.com/office/drawing/2014/main" id="{C3B0AC24-B8A1-F915-5942-9EE89DDE49C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173" y="3936896"/>
            <a:ext cx="202987" cy="202987"/>
          </a:xfrm>
          <a:prstGeom prst="rect">
            <a:avLst/>
          </a:prstGeom>
        </p:spPr>
      </p:pic>
      <p:pic>
        <p:nvPicPr>
          <p:cNvPr id="39" name="Gráfico 38" descr="Lápiz">
            <a:extLst>
              <a:ext uri="{FF2B5EF4-FFF2-40B4-BE49-F238E27FC236}">
                <a16:creationId xmlns:a16="http://schemas.microsoft.com/office/drawing/2014/main" id="{CF4FA3C2-94C7-E42C-5622-0BE3202D5FC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228350" y="4187953"/>
            <a:ext cx="202987" cy="2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2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680449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        </a:t>
            </a:r>
            <a:r>
              <a:rPr lang="es-ES" sz="1800" b="1" u="sng" dirty="0">
                <a:solidFill>
                  <a:schemeClr val="tx1"/>
                </a:solidFill>
              </a:rPr>
              <a:t>Admin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06034" y="1143293"/>
            <a:ext cx="1810090" cy="5576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43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1358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332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560622" y="35770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212103" y="11782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Visualizar Clientes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8B65B3-BB28-FDC4-CDF8-01803956AF69}"/>
              </a:ext>
            </a:extLst>
          </p:cNvPr>
          <p:cNvSpPr/>
          <p:nvPr/>
        </p:nvSpPr>
        <p:spPr>
          <a:xfrm>
            <a:off x="2212103" y="1669307"/>
            <a:ext cx="9642976" cy="2798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9CD093D-CD3C-7365-D46F-5D408E83A4D1}"/>
              </a:ext>
            </a:extLst>
          </p:cNvPr>
          <p:cNvSpPr/>
          <p:nvPr/>
        </p:nvSpPr>
        <p:spPr>
          <a:xfrm>
            <a:off x="2212103" y="1669310"/>
            <a:ext cx="9642976" cy="50944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C53F329-E67A-B131-A815-B39BDA749637}"/>
              </a:ext>
            </a:extLst>
          </p:cNvPr>
          <p:cNvSpPr/>
          <p:nvPr/>
        </p:nvSpPr>
        <p:spPr>
          <a:xfrm>
            <a:off x="764080" y="4062143"/>
            <a:ext cx="963175" cy="170684"/>
          </a:xfrm>
          <a:prstGeom prst="round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D95B5F2-1FAC-A29B-254F-CD3428506BDD}"/>
              </a:ext>
            </a:extLst>
          </p:cNvPr>
          <p:cNvSpPr txBox="1"/>
          <p:nvPr/>
        </p:nvSpPr>
        <p:spPr>
          <a:xfrm>
            <a:off x="6330525" y="4673480"/>
            <a:ext cx="963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&lt;  1/15  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D2706D-9E6D-7DF6-0B63-5B5115871FC4}"/>
              </a:ext>
            </a:extLst>
          </p:cNvPr>
          <p:cNvSpPr txBox="1"/>
          <p:nvPr/>
        </p:nvSpPr>
        <p:spPr>
          <a:xfrm>
            <a:off x="689879" y="3821056"/>
            <a:ext cx="131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- Artículos</a:t>
            </a:r>
          </a:p>
          <a:p>
            <a:r>
              <a:rPr lang="es-ES" sz="1200" dirty="0"/>
              <a:t>- Zona clientes</a:t>
            </a:r>
          </a:p>
          <a:p>
            <a:r>
              <a:rPr lang="es-ES" sz="1200" dirty="0"/>
              <a:t>- Zona Empleados</a:t>
            </a:r>
          </a:p>
        </p:txBody>
      </p:sp>
      <p:pic>
        <p:nvPicPr>
          <p:cNvPr id="6" name="Gráfico 5" descr="Reproducir">
            <a:extLst>
              <a:ext uri="{FF2B5EF4-FFF2-40B4-BE49-F238E27FC236}">
                <a16:creationId xmlns:a16="http://schemas.microsoft.com/office/drawing/2014/main" id="{FA4A85C7-6CC2-3F04-40CC-CAB363E35A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1756288" y="3667032"/>
            <a:ext cx="148871" cy="148871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757B3C5-4169-F64E-2270-6EE9057F0DB3}"/>
              </a:ext>
            </a:extLst>
          </p:cNvPr>
          <p:cNvSpPr/>
          <p:nvPr/>
        </p:nvSpPr>
        <p:spPr>
          <a:xfrm>
            <a:off x="10447101" y="4673480"/>
            <a:ext cx="1407978" cy="323166"/>
          </a:xfrm>
          <a:prstGeom prst="roundRect">
            <a:avLst/>
          </a:prstGeom>
          <a:solidFill>
            <a:schemeClr val="accent3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Crear Cliente</a:t>
            </a:r>
          </a:p>
        </p:txBody>
      </p:sp>
      <p:pic>
        <p:nvPicPr>
          <p:cNvPr id="28" name="Gráfico 27" descr="Basura">
            <a:extLst>
              <a:ext uri="{FF2B5EF4-FFF2-40B4-BE49-F238E27FC236}">
                <a16:creationId xmlns:a16="http://schemas.microsoft.com/office/drawing/2014/main" id="{D03A6AEE-2C49-DDB9-46AF-9460292FF6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1517" y="2369601"/>
            <a:ext cx="222675" cy="222675"/>
          </a:xfrm>
          <a:prstGeom prst="rect">
            <a:avLst/>
          </a:prstGeom>
        </p:spPr>
      </p:pic>
      <p:pic>
        <p:nvPicPr>
          <p:cNvPr id="31" name="Gráfico 30" descr="Basura">
            <a:extLst>
              <a:ext uri="{FF2B5EF4-FFF2-40B4-BE49-F238E27FC236}">
                <a16:creationId xmlns:a16="http://schemas.microsoft.com/office/drawing/2014/main" id="{E8C86896-795E-97DC-1DE9-AB275FA92AD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1" y="2636241"/>
            <a:ext cx="222675" cy="222675"/>
          </a:xfrm>
          <a:prstGeom prst="rect">
            <a:avLst/>
          </a:prstGeom>
        </p:spPr>
      </p:pic>
      <p:pic>
        <p:nvPicPr>
          <p:cNvPr id="33" name="Gráfico 32" descr="Basura">
            <a:extLst>
              <a:ext uri="{FF2B5EF4-FFF2-40B4-BE49-F238E27FC236}">
                <a16:creationId xmlns:a16="http://schemas.microsoft.com/office/drawing/2014/main" id="{13679E1E-F875-2F97-EFCD-2E5606AC66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2" y="2879634"/>
            <a:ext cx="222675" cy="222675"/>
          </a:xfrm>
          <a:prstGeom prst="rect">
            <a:avLst/>
          </a:prstGeom>
        </p:spPr>
      </p:pic>
      <p:pic>
        <p:nvPicPr>
          <p:cNvPr id="35" name="Gráfico 34" descr="Basura">
            <a:extLst>
              <a:ext uri="{FF2B5EF4-FFF2-40B4-BE49-F238E27FC236}">
                <a16:creationId xmlns:a16="http://schemas.microsoft.com/office/drawing/2014/main" id="{3FE2FD2A-21FA-2506-3EDD-5F6B3AF846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3" y="3655689"/>
            <a:ext cx="222675" cy="222675"/>
          </a:xfrm>
          <a:prstGeom prst="rect">
            <a:avLst/>
          </a:prstGeom>
        </p:spPr>
      </p:pic>
      <p:pic>
        <p:nvPicPr>
          <p:cNvPr id="41" name="Gráfico 40" descr="Basura">
            <a:extLst>
              <a:ext uri="{FF2B5EF4-FFF2-40B4-BE49-F238E27FC236}">
                <a16:creationId xmlns:a16="http://schemas.microsoft.com/office/drawing/2014/main" id="{5043D799-7B19-8CD0-D666-B0DEDA91F8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6912" y="3405294"/>
            <a:ext cx="222675" cy="222675"/>
          </a:xfrm>
          <a:prstGeom prst="rect">
            <a:avLst/>
          </a:prstGeom>
        </p:spPr>
      </p:pic>
      <p:pic>
        <p:nvPicPr>
          <p:cNvPr id="42" name="Gráfico 41" descr="Basura">
            <a:extLst>
              <a:ext uri="{FF2B5EF4-FFF2-40B4-BE49-F238E27FC236}">
                <a16:creationId xmlns:a16="http://schemas.microsoft.com/office/drawing/2014/main" id="{69D9E535-4247-BC95-B6E7-777F1799D5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5886" y="3151397"/>
            <a:ext cx="222675" cy="222675"/>
          </a:xfrm>
          <a:prstGeom prst="rect">
            <a:avLst/>
          </a:prstGeom>
        </p:spPr>
      </p:pic>
      <p:pic>
        <p:nvPicPr>
          <p:cNvPr id="43" name="Gráfico 42" descr="Lápiz">
            <a:extLst>
              <a:ext uri="{FF2B5EF4-FFF2-40B4-BE49-F238E27FC236}">
                <a16:creationId xmlns:a16="http://schemas.microsoft.com/office/drawing/2014/main" id="{A157A14C-53A3-4DEE-442B-64693EECC7A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369601"/>
            <a:ext cx="202987" cy="202987"/>
          </a:xfrm>
          <a:prstGeom prst="rect">
            <a:avLst/>
          </a:prstGeom>
        </p:spPr>
      </p:pic>
      <p:pic>
        <p:nvPicPr>
          <p:cNvPr id="44" name="Gráfico 43" descr="Lápiz">
            <a:extLst>
              <a:ext uri="{FF2B5EF4-FFF2-40B4-BE49-F238E27FC236}">
                <a16:creationId xmlns:a16="http://schemas.microsoft.com/office/drawing/2014/main" id="{584CCCCB-97D7-396D-85E3-13CCE41656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636241"/>
            <a:ext cx="202987" cy="202987"/>
          </a:xfrm>
          <a:prstGeom prst="rect">
            <a:avLst/>
          </a:prstGeom>
        </p:spPr>
      </p:pic>
      <p:pic>
        <p:nvPicPr>
          <p:cNvPr id="45" name="Gráfico 44" descr="Lápiz">
            <a:extLst>
              <a:ext uri="{FF2B5EF4-FFF2-40B4-BE49-F238E27FC236}">
                <a16:creationId xmlns:a16="http://schemas.microsoft.com/office/drawing/2014/main" id="{C000F1A4-0281-3F75-3B21-59B6D415950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911356"/>
            <a:ext cx="202987" cy="202987"/>
          </a:xfrm>
          <a:prstGeom prst="rect">
            <a:avLst/>
          </a:prstGeom>
        </p:spPr>
      </p:pic>
      <p:pic>
        <p:nvPicPr>
          <p:cNvPr id="46" name="Gráfico 45" descr="Lápiz">
            <a:extLst>
              <a:ext uri="{FF2B5EF4-FFF2-40B4-BE49-F238E27FC236}">
                <a16:creationId xmlns:a16="http://schemas.microsoft.com/office/drawing/2014/main" id="{998F275B-36E9-B92C-D74F-A937C4D6D7F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169145"/>
            <a:ext cx="202987" cy="202987"/>
          </a:xfrm>
          <a:prstGeom prst="rect">
            <a:avLst/>
          </a:prstGeom>
        </p:spPr>
      </p:pic>
      <p:pic>
        <p:nvPicPr>
          <p:cNvPr id="47" name="Gráfico 46" descr="Lápiz">
            <a:extLst>
              <a:ext uri="{FF2B5EF4-FFF2-40B4-BE49-F238E27FC236}">
                <a16:creationId xmlns:a16="http://schemas.microsoft.com/office/drawing/2014/main" id="{FA3B819D-582C-EC10-41A4-85F456D32D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426934"/>
            <a:ext cx="202987" cy="202987"/>
          </a:xfrm>
          <a:prstGeom prst="rect">
            <a:avLst/>
          </a:prstGeom>
        </p:spPr>
      </p:pic>
      <p:pic>
        <p:nvPicPr>
          <p:cNvPr id="50" name="Gráfico 49" descr="Lápiz">
            <a:extLst>
              <a:ext uri="{FF2B5EF4-FFF2-40B4-BE49-F238E27FC236}">
                <a16:creationId xmlns:a16="http://schemas.microsoft.com/office/drawing/2014/main" id="{C186B6B2-3A2E-D865-E19A-2F82C2D3C3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686281"/>
            <a:ext cx="202987" cy="20298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994FA92-E14F-C334-B74E-7D8DBB4278A7}"/>
              </a:ext>
            </a:extLst>
          </p:cNvPr>
          <p:cNvSpPr txBox="1"/>
          <p:nvPr/>
        </p:nvSpPr>
        <p:spPr>
          <a:xfrm>
            <a:off x="2425564" y="1770144"/>
            <a:ext cx="7554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Cliente      Nombre       Apellido        DNI          Dirección Envío    Dirección Facturación       Email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DE7A66F-E387-7622-965C-2B3C5D16211E}"/>
              </a:ext>
            </a:extLst>
          </p:cNvPr>
          <p:cNvSpPr txBox="1"/>
          <p:nvPr/>
        </p:nvSpPr>
        <p:spPr>
          <a:xfrm>
            <a:off x="2558608" y="2255202"/>
            <a:ext cx="755433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lain" startAt="42"/>
            </a:pPr>
            <a:r>
              <a:rPr lang="es-ES" sz="1200" dirty="0"/>
              <a:t>                 Rodrigo         García            020211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C/ Vereda 92                C/ Vereda 92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C/ Vereda 92                C/ Vereda 92 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C/ Vereda 92                C/ Vereda 92 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C/ Vereda 92                C/ Vereda 92 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C/ Vereda 92                C/ Vereda 92 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C/ Vereda 92                C/ Vereda 92 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C/ Vereda 92                C/ Vereda 92    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</p:txBody>
      </p:sp>
      <p:pic>
        <p:nvPicPr>
          <p:cNvPr id="36" name="Gráfico 35" descr="Basura">
            <a:extLst>
              <a:ext uri="{FF2B5EF4-FFF2-40B4-BE49-F238E27FC236}">
                <a16:creationId xmlns:a16="http://schemas.microsoft.com/office/drawing/2014/main" id="{CDA5C2F4-5E20-8C1E-0D62-3B0573BD3D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0150" y="3930487"/>
            <a:ext cx="222675" cy="222675"/>
          </a:xfrm>
          <a:prstGeom prst="rect">
            <a:avLst/>
          </a:prstGeom>
        </p:spPr>
      </p:pic>
      <p:pic>
        <p:nvPicPr>
          <p:cNvPr id="37" name="Gráfico 36" descr="Basura">
            <a:extLst>
              <a:ext uri="{FF2B5EF4-FFF2-40B4-BE49-F238E27FC236}">
                <a16:creationId xmlns:a16="http://schemas.microsoft.com/office/drawing/2014/main" id="{F82BA589-7E1E-2614-DEFE-0590A7035C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8737" y="4169794"/>
            <a:ext cx="222675" cy="222675"/>
          </a:xfrm>
          <a:prstGeom prst="rect">
            <a:avLst/>
          </a:prstGeom>
        </p:spPr>
      </p:pic>
      <p:pic>
        <p:nvPicPr>
          <p:cNvPr id="38" name="Gráfico 37" descr="Lápiz">
            <a:extLst>
              <a:ext uri="{FF2B5EF4-FFF2-40B4-BE49-F238E27FC236}">
                <a16:creationId xmlns:a16="http://schemas.microsoft.com/office/drawing/2014/main" id="{C3B0AC24-B8A1-F915-5942-9EE89DDE49C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173" y="3936896"/>
            <a:ext cx="202987" cy="202987"/>
          </a:xfrm>
          <a:prstGeom prst="rect">
            <a:avLst/>
          </a:prstGeom>
        </p:spPr>
      </p:pic>
      <p:pic>
        <p:nvPicPr>
          <p:cNvPr id="39" name="Gráfico 38" descr="Lápiz">
            <a:extLst>
              <a:ext uri="{FF2B5EF4-FFF2-40B4-BE49-F238E27FC236}">
                <a16:creationId xmlns:a16="http://schemas.microsoft.com/office/drawing/2014/main" id="{CF4FA3C2-94C7-E42C-5622-0BE3202D5FC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228350" y="4187953"/>
            <a:ext cx="202987" cy="202987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253445A8-A06C-3142-7F57-1EB1A97C26C8}"/>
              </a:ext>
            </a:extLst>
          </p:cNvPr>
          <p:cNvGrpSpPr/>
          <p:nvPr/>
        </p:nvGrpSpPr>
        <p:grpSpPr>
          <a:xfrm>
            <a:off x="4989153" y="2698071"/>
            <a:ext cx="3619499" cy="3489534"/>
            <a:chOff x="4905376" y="1846500"/>
            <a:chExt cx="3619499" cy="3268426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3DDB6776-4CF0-E2AB-2F66-9CBEAA9C5855}"/>
                </a:ext>
              </a:extLst>
            </p:cNvPr>
            <p:cNvGrpSpPr/>
            <p:nvPr/>
          </p:nvGrpSpPr>
          <p:grpSpPr>
            <a:xfrm>
              <a:off x="4905376" y="1846500"/>
              <a:ext cx="3619499" cy="3268426"/>
              <a:chOff x="7993379" y="1669307"/>
              <a:chExt cx="3861700" cy="2379741"/>
            </a:xfrm>
          </p:grpSpPr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1387D60E-BCF7-7147-9A8C-A76D9C7BDA2F}"/>
                  </a:ext>
                </a:extLst>
              </p:cNvPr>
              <p:cNvSpPr/>
              <p:nvPr/>
            </p:nvSpPr>
            <p:spPr>
              <a:xfrm>
                <a:off x="7993379" y="1669307"/>
                <a:ext cx="3861700" cy="23797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2E9CA5C6-4261-B577-AD7E-D669F87B06FC}"/>
                  </a:ext>
                </a:extLst>
              </p:cNvPr>
              <p:cNvSpPr/>
              <p:nvPr/>
            </p:nvSpPr>
            <p:spPr>
              <a:xfrm>
                <a:off x="7993379" y="1669307"/>
                <a:ext cx="3861699" cy="3137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Dar de alta Cliente</a:t>
                </a:r>
              </a:p>
            </p:txBody>
          </p:sp>
        </p:grp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FC022C4A-7CF1-A8FF-FAFB-870706EC42A8}"/>
                </a:ext>
              </a:extLst>
            </p:cNvPr>
            <p:cNvSpPr/>
            <p:nvPr/>
          </p:nvSpPr>
          <p:spPr>
            <a:xfrm>
              <a:off x="5920950" y="4673085"/>
              <a:ext cx="819150" cy="2697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Confirmar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1A477EF3-F952-89EC-4958-8D751BBECB8B}"/>
                </a:ext>
              </a:extLst>
            </p:cNvPr>
            <p:cNvSpPr/>
            <p:nvPr/>
          </p:nvSpPr>
          <p:spPr>
            <a:xfrm>
              <a:off x="6890487" y="2505338"/>
              <a:ext cx="1487595" cy="214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8225C9A2-BC8D-F592-FA89-37EF578D3A7F}"/>
                </a:ext>
              </a:extLst>
            </p:cNvPr>
            <p:cNvSpPr/>
            <p:nvPr/>
          </p:nvSpPr>
          <p:spPr>
            <a:xfrm>
              <a:off x="6890487" y="2805411"/>
              <a:ext cx="1487595" cy="214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4AA3A000-564F-DB52-AF4E-F8328215FE64}"/>
                </a:ext>
              </a:extLst>
            </p:cNvPr>
            <p:cNvSpPr txBox="1"/>
            <p:nvPr/>
          </p:nvSpPr>
          <p:spPr>
            <a:xfrm>
              <a:off x="5049628" y="2391188"/>
              <a:ext cx="1802761" cy="2281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400" dirty="0"/>
                <a:t>Nombre:</a:t>
              </a:r>
            </a:p>
            <a:p>
              <a:pPr>
                <a:lnSpc>
                  <a:spcPct val="150000"/>
                </a:lnSpc>
              </a:pPr>
              <a:r>
                <a:rPr lang="es-ES" sz="1400" dirty="0"/>
                <a:t>Apellido:</a:t>
              </a:r>
            </a:p>
            <a:p>
              <a:pPr>
                <a:lnSpc>
                  <a:spcPct val="150000"/>
                </a:lnSpc>
              </a:pPr>
              <a:r>
                <a:rPr lang="es-ES" sz="1400" dirty="0"/>
                <a:t>DNI:</a:t>
              </a:r>
            </a:p>
            <a:p>
              <a:pPr>
                <a:lnSpc>
                  <a:spcPct val="150000"/>
                </a:lnSpc>
              </a:pPr>
              <a:r>
                <a:rPr lang="es-ES" sz="1400" dirty="0"/>
                <a:t>Teléfono:</a:t>
              </a:r>
            </a:p>
            <a:p>
              <a:pPr>
                <a:lnSpc>
                  <a:spcPct val="150000"/>
                </a:lnSpc>
              </a:pPr>
              <a:r>
                <a:rPr lang="es-ES" sz="1400" dirty="0"/>
                <a:t>Dirección Envío:</a:t>
              </a:r>
            </a:p>
            <a:p>
              <a:pPr>
                <a:lnSpc>
                  <a:spcPct val="150000"/>
                </a:lnSpc>
              </a:pPr>
              <a:r>
                <a:rPr lang="es-ES" sz="1400" dirty="0"/>
                <a:t>Dirección Facturación</a:t>
              </a:r>
              <a:r>
                <a:rPr lang="es-ES" sz="1200" dirty="0"/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s-ES" sz="1400" dirty="0"/>
                <a:t>Email:</a:t>
              </a:r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74B28ECD-CF7A-C6BB-2BDC-A18552D1A745}"/>
                </a:ext>
              </a:extLst>
            </p:cNvPr>
            <p:cNvSpPr/>
            <p:nvPr/>
          </p:nvSpPr>
          <p:spPr>
            <a:xfrm>
              <a:off x="6890487" y="3118037"/>
              <a:ext cx="1487595" cy="214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BD25973B-EB6A-101B-BCD3-E8D1E3BE2991}"/>
                </a:ext>
              </a:extLst>
            </p:cNvPr>
            <p:cNvSpPr/>
            <p:nvPr/>
          </p:nvSpPr>
          <p:spPr>
            <a:xfrm>
              <a:off x="6879789" y="3977697"/>
              <a:ext cx="1487595" cy="214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9B1ED97A-85EC-BA4A-A809-FEBBF047B142}"/>
                </a:ext>
              </a:extLst>
            </p:cNvPr>
            <p:cNvSpPr/>
            <p:nvPr/>
          </p:nvSpPr>
          <p:spPr>
            <a:xfrm>
              <a:off x="6890487" y="3415138"/>
              <a:ext cx="1487595" cy="214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732D07C6-E071-51B6-37CF-FB0D559D14C5}"/>
                </a:ext>
              </a:extLst>
            </p:cNvPr>
            <p:cNvSpPr/>
            <p:nvPr/>
          </p:nvSpPr>
          <p:spPr>
            <a:xfrm>
              <a:off x="6815134" y="4673085"/>
              <a:ext cx="819150" cy="2697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Cancelar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C2A08F57-835E-8724-05CB-B629FB99E3A6}"/>
                </a:ext>
              </a:extLst>
            </p:cNvPr>
            <p:cNvSpPr/>
            <p:nvPr/>
          </p:nvSpPr>
          <p:spPr>
            <a:xfrm>
              <a:off x="6879788" y="4288831"/>
              <a:ext cx="1487595" cy="214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457C7EF-9C2C-1F41-FABE-2B6B5EA62167}"/>
              </a:ext>
            </a:extLst>
          </p:cNvPr>
          <p:cNvSpPr/>
          <p:nvPr/>
        </p:nvSpPr>
        <p:spPr>
          <a:xfrm>
            <a:off x="6987473" y="4856317"/>
            <a:ext cx="1487595" cy="228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82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680449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        </a:t>
            </a:r>
            <a:r>
              <a:rPr lang="es-ES" sz="1800" b="1" u="sng" dirty="0">
                <a:solidFill>
                  <a:schemeClr val="tx1"/>
                </a:solidFill>
              </a:rPr>
              <a:t>Admin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13064" y="1137816"/>
            <a:ext cx="1810090" cy="5576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43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1358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332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560622" y="35770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212103" y="11782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Visualizar Empleados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8B65B3-BB28-FDC4-CDF8-01803956AF69}"/>
              </a:ext>
            </a:extLst>
          </p:cNvPr>
          <p:cNvSpPr/>
          <p:nvPr/>
        </p:nvSpPr>
        <p:spPr>
          <a:xfrm>
            <a:off x="2212103" y="1669307"/>
            <a:ext cx="9642976" cy="2798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9CD093D-CD3C-7365-D46F-5D408E83A4D1}"/>
              </a:ext>
            </a:extLst>
          </p:cNvPr>
          <p:cNvSpPr/>
          <p:nvPr/>
        </p:nvSpPr>
        <p:spPr>
          <a:xfrm>
            <a:off x="2212103" y="1669309"/>
            <a:ext cx="9642976" cy="5858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C53F329-E67A-B131-A815-B39BDA749637}"/>
              </a:ext>
            </a:extLst>
          </p:cNvPr>
          <p:cNvSpPr/>
          <p:nvPr/>
        </p:nvSpPr>
        <p:spPr>
          <a:xfrm>
            <a:off x="720520" y="4268437"/>
            <a:ext cx="1201145" cy="166745"/>
          </a:xfrm>
          <a:prstGeom prst="round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D2706D-9E6D-7DF6-0B63-5B5115871FC4}"/>
              </a:ext>
            </a:extLst>
          </p:cNvPr>
          <p:cNvSpPr txBox="1"/>
          <p:nvPr/>
        </p:nvSpPr>
        <p:spPr>
          <a:xfrm>
            <a:off x="671113" y="3845450"/>
            <a:ext cx="131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- Artículos</a:t>
            </a:r>
          </a:p>
          <a:p>
            <a:r>
              <a:rPr lang="es-ES" sz="1200" dirty="0"/>
              <a:t>- Zona clientes</a:t>
            </a:r>
          </a:p>
          <a:p>
            <a:r>
              <a:rPr lang="es-ES" sz="1200" dirty="0"/>
              <a:t>- Zona Empleados</a:t>
            </a:r>
          </a:p>
        </p:txBody>
      </p:sp>
      <p:pic>
        <p:nvPicPr>
          <p:cNvPr id="6" name="Gráfico 5" descr="Reproducir">
            <a:extLst>
              <a:ext uri="{FF2B5EF4-FFF2-40B4-BE49-F238E27FC236}">
                <a16:creationId xmlns:a16="http://schemas.microsoft.com/office/drawing/2014/main" id="{FA4A85C7-6CC2-3F04-40CC-CAB363E35A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1756288" y="3667032"/>
            <a:ext cx="148871" cy="148871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757B3C5-4169-F64E-2270-6EE9057F0DB3}"/>
              </a:ext>
            </a:extLst>
          </p:cNvPr>
          <p:cNvSpPr/>
          <p:nvPr/>
        </p:nvSpPr>
        <p:spPr>
          <a:xfrm>
            <a:off x="10424160" y="4600315"/>
            <a:ext cx="1430919" cy="3231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Crear Empleado</a:t>
            </a:r>
          </a:p>
        </p:txBody>
      </p:sp>
      <p:pic>
        <p:nvPicPr>
          <p:cNvPr id="28" name="Gráfico 27" descr="Basura">
            <a:extLst>
              <a:ext uri="{FF2B5EF4-FFF2-40B4-BE49-F238E27FC236}">
                <a16:creationId xmlns:a16="http://schemas.microsoft.com/office/drawing/2014/main" id="{D03A6AEE-2C49-DDB9-46AF-9460292FF6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1517" y="2369601"/>
            <a:ext cx="222675" cy="222675"/>
          </a:xfrm>
          <a:prstGeom prst="rect">
            <a:avLst/>
          </a:prstGeom>
        </p:spPr>
      </p:pic>
      <p:pic>
        <p:nvPicPr>
          <p:cNvPr id="31" name="Gráfico 30" descr="Basura">
            <a:extLst>
              <a:ext uri="{FF2B5EF4-FFF2-40B4-BE49-F238E27FC236}">
                <a16:creationId xmlns:a16="http://schemas.microsoft.com/office/drawing/2014/main" id="{E8C86896-795E-97DC-1DE9-AB275FA92AD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1" y="2636241"/>
            <a:ext cx="222675" cy="222675"/>
          </a:xfrm>
          <a:prstGeom prst="rect">
            <a:avLst/>
          </a:prstGeom>
        </p:spPr>
      </p:pic>
      <p:pic>
        <p:nvPicPr>
          <p:cNvPr id="33" name="Gráfico 32" descr="Basura">
            <a:extLst>
              <a:ext uri="{FF2B5EF4-FFF2-40B4-BE49-F238E27FC236}">
                <a16:creationId xmlns:a16="http://schemas.microsoft.com/office/drawing/2014/main" id="{13679E1E-F875-2F97-EFCD-2E5606AC66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2" y="2879634"/>
            <a:ext cx="222675" cy="222675"/>
          </a:xfrm>
          <a:prstGeom prst="rect">
            <a:avLst/>
          </a:prstGeom>
        </p:spPr>
      </p:pic>
      <p:pic>
        <p:nvPicPr>
          <p:cNvPr id="35" name="Gráfico 34" descr="Basura">
            <a:extLst>
              <a:ext uri="{FF2B5EF4-FFF2-40B4-BE49-F238E27FC236}">
                <a16:creationId xmlns:a16="http://schemas.microsoft.com/office/drawing/2014/main" id="{3FE2FD2A-21FA-2506-3EDD-5F6B3AF846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3" y="3655689"/>
            <a:ext cx="222675" cy="222675"/>
          </a:xfrm>
          <a:prstGeom prst="rect">
            <a:avLst/>
          </a:prstGeom>
        </p:spPr>
      </p:pic>
      <p:pic>
        <p:nvPicPr>
          <p:cNvPr id="41" name="Gráfico 40" descr="Basura">
            <a:extLst>
              <a:ext uri="{FF2B5EF4-FFF2-40B4-BE49-F238E27FC236}">
                <a16:creationId xmlns:a16="http://schemas.microsoft.com/office/drawing/2014/main" id="{5043D799-7B19-8CD0-D666-B0DEDA91F8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6912" y="3405294"/>
            <a:ext cx="222675" cy="222675"/>
          </a:xfrm>
          <a:prstGeom prst="rect">
            <a:avLst/>
          </a:prstGeom>
        </p:spPr>
      </p:pic>
      <p:pic>
        <p:nvPicPr>
          <p:cNvPr id="42" name="Gráfico 41" descr="Basura">
            <a:extLst>
              <a:ext uri="{FF2B5EF4-FFF2-40B4-BE49-F238E27FC236}">
                <a16:creationId xmlns:a16="http://schemas.microsoft.com/office/drawing/2014/main" id="{69D9E535-4247-BC95-B6E7-777F1799D5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5886" y="3151397"/>
            <a:ext cx="222675" cy="222675"/>
          </a:xfrm>
          <a:prstGeom prst="rect">
            <a:avLst/>
          </a:prstGeom>
        </p:spPr>
      </p:pic>
      <p:pic>
        <p:nvPicPr>
          <p:cNvPr id="43" name="Gráfico 42" descr="Lápiz">
            <a:extLst>
              <a:ext uri="{FF2B5EF4-FFF2-40B4-BE49-F238E27FC236}">
                <a16:creationId xmlns:a16="http://schemas.microsoft.com/office/drawing/2014/main" id="{A157A14C-53A3-4DEE-442B-64693EECC7A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369601"/>
            <a:ext cx="202987" cy="202987"/>
          </a:xfrm>
          <a:prstGeom prst="rect">
            <a:avLst/>
          </a:prstGeom>
        </p:spPr>
      </p:pic>
      <p:pic>
        <p:nvPicPr>
          <p:cNvPr id="44" name="Gráfico 43" descr="Lápiz">
            <a:extLst>
              <a:ext uri="{FF2B5EF4-FFF2-40B4-BE49-F238E27FC236}">
                <a16:creationId xmlns:a16="http://schemas.microsoft.com/office/drawing/2014/main" id="{584CCCCB-97D7-396D-85E3-13CCE41656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636241"/>
            <a:ext cx="202987" cy="202987"/>
          </a:xfrm>
          <a:prstGeom prst="rect">
            <a:avLst/>
          </a:prstGeom>
        </p:spPr>
      </p:pic>
      <p:pic>
        <p:nvPicPr>
          <p:cNvPr id="45" name="Gráfico 44" descr="Lápiz">
            <a:extLst>
              <a:ext uri="{FF2B5EF4-FFF2-40B4-BE49-F238E27FC236}">
                <a16:creationId xmlns:a16="http://schemas.microsoft.com/office/drawing/2014/main" id="{C000F1A4-0281-3F75-3B21-59B6D415950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911356"/>
            <a:ext cx="202987" cy="202987"/>
          </a:xfrm>
          <a:prstGeom prst="rect">
            <a:avLst/>
          </a:prstGeom>
        </p:spPr>
      </p:pic>
      <p:pic>
        <p:nvPicPr>
          <p:cNvPr id="46" name="Gráfico 45" descr="Lápiz">
            <a:extLst>
              <a:ext uri="{FF2B5EF4-FFF2-40B4-BE49-F238E27FC236}">
                <a16:creationId xmlns:a16="http://schemas.microsoft.com/office/drawing/2014/main" id="{998F275B-36E9-B92C-D74F-A937C4D6D7F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169145"/>
            <a:ext cx="202987" cy="202987"/>
          </a:xfrm>
          <a:prstGeom prst="rect">
            <a:avLst/>
          </a:prstGeom>
        </p:spPr>
      </p:pic>
      <p:pic>
        <p:nvPicPr>
          <p:cNvPr id="47" name="Gráfico 46" descr="Lápiz">
            <a:extLst>
              <a:ext uri="{FF2B5EF4-FFF2-40B4-BE49-F238E27FC236}">
                <a16:creationId xmlns:a16="http://schemas.microsoft.com/office/drawing/2014/main" id="{FA3B819D-582C-EC10-41A4-85F456D32D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426934"/>
            <a:ext cx="202987" cy="202987"/>
          </a:xfrm>
          <a:prstGeom prst="rect">
            <a:avLst/>
          </a:prstGeom>
        </p:spPr>
      </p:pic>
      <p:pic>
        <p:nvPicPr>
          <p:cNvPr id="50" name="Gráfico 49" descr="Lápiz">
            <a:extLst>
              <a:ext uri="{FF2B5EF4-FFF2-40B4-BE49-F238E27FC236}">
                <a16:creationId xmlns:a16="http://schemas.microsoft.com/office/drawing/2014/main" id="{C186B6B2-3A2E-D865-E19A-2F82C2D3C3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686281"/>
            <a:ext cx="202987" cy="20298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994FA92-E14F-C334-B74E-7D8DBB4278A7}"/>
              </a:ext>
            </a:extLst>
          </p:cNvPr>
          <p:cNvSpPr txBox="1"/>
          <p:nvPr/>
        </p:nvSpPr>
        <p:spPr>
          <a:xfrm>
            <a:off x="2336427" y="1800434"/>
            <a:ext cx="7554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Empleado      Nombre       Apellido        DNI                     Email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DE7A66F-E387-7622-965C-2B3C5D16211E}"/>
              </a:ext>
            </a:extLst>
          </p:cNvPr>
          <p:cNvSpPr txBox="1"/>
          <p:nvPr/>
        </p:nvSpPr>
        <p:spPr>
          <a:xfrm>
            <a:off x="2558609" y="2255202"/>
            <a:ext cx="473509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lain" startAt="42"/>
            </a:pPr>
            <a:r>
              <a:rPr lang="es-ES" sz="1200" dirty="0"/>
              <a:t>                 Rodrigo         García            020211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  <a:p>
            <a:pPr marL="228600" indent="-228600">
              <a:buFontTx/>
              <a:buAutoNum type="arabicPlain" startAt="42"/>
            </a:pPr>
            <a:r>
              <a:rPr lang="es-ES" sz="1200" dirty="0"/>
              <a:t>                 Rodrigo         García            020211             </a:t>
            </a:r>
            <a:r>
              <a:rPr lang="es-ES" sz="1200" dirty="0">
                <a:hlinkClick r:id="rId25"/>
              </a:rPr>
              <a:t>user1@gmail.com</a:t>
            </a:r>
            <a:endParaRPr lang="es-ES" sz="1200" dirty="0"/>
          </a:p>
        </p:txBody>
      </p:sp>
      <p:pic>
        <p:nvPicPr>
          <p:cNvPr id="36" name="Gráfico 35" descr="Basura">
            <a:extLst>
              <a:ext uri="{FF2B5EF4-FFF2-40B4-BE49-F238E27FC236}">
                <a16:creationId xmlns:a16="http://schemas.microsoft.com/office/drawing/2014/main" id="{CDA5C2F4-5E20-8C1E-0D62-3B0573BD3D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0150" y="3930487"/>
            <a:ext cx="222675" cy="222675"/>
          </a:xfrm>
          <a:prstGeom prst="rect">
            <a:avLst/>
          </a:prstGeom>
        </p:spPr>
      </p:pic>
      <p:pic>
        <p:nvPicPr>
          <p:cNvPr id="37" name="Gráfico 36" descr="Basura">
            <a:extLst>
              <a:ext uri="{FF2B5EF4-FFF2-40B4-BE49-F238E27FC236}">
                <a16:creationId xmlns:a16="http://schemas.microsoft.com/office/drawing/2014/main" id="{F82BA589-7E1E-2614-DEFE-0590A7035C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8737" y="4169794"/>
            <a:ext cx="222675" cy="222675"/>
          </a:xfrm>
          <a:prstGeom prst="rect">
            <a:avLst/>
          </a:prstGeom>
        </p:spPr>
      </p:pic>
      <p:pic>
        <p:nvPicPr>
          <p:cNvPr id="38" name="Gráfico 37" descr="Lápiz">
            <a:extLst>
              <a:ext uri="{FF2B5EF4-FFF2-40B4-BE49-F238E27FC236}">
                <a16:creationId xmlns:a16="http://schemas.microsoft.com/office/drawing/2014/main" id="{C3B0AC24-B8A1-F915-5942-9EE89DDE49C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173" y="3936896"/>
            <a:ext cx="202987" cy="202987"/>
          </a:xfrm>
          <a:prstGeom prst="rect">
            <a:avLst/>
          </a:prstGeom>
        </p:spPr>
      </p:pic>
      <p:pic>
        <p:nvPicPr>
          <p:cNvPr id="39" name="Gráfico 38" descr="Lápiz">
            <a:extLst>
              <a:ext uri="{FF2B5EF4-FFF2-40B4-BE49-F238E27FC236}">
                <a16:creationId xmlns:a16="http://schemas.microsoft.com/office/drawing/2014/main" id="{CF4FA3C2-94C7-E42C-5622-0BE3202D5FC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228350" y="4187953"/>
            <a:ext cx="202987" cy="2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2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680449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        </a:t>
            </a:r>
            <a:r>
              <a:rPr lang="es-ES" sz="1800" b="1" u="sng" dirty="0">
                <a:solidFill>
                  <a:schemeClr val="tx1"/>
                </a:solidFill>
              </a:rPr>
              <a:t>Admin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13063" y="1148701"/>
            <a:ext cx="1810090" cy="5576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43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1358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332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560622" y="35770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212103" y="1178255"/>
            <a:ext cx="2865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Visualizar Empleados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8B65B3-BB28-FDC4-CDF8-01803956AF69}"/>
              </a:ext>
            </a:extLst>
          </p:cNvPr>
          <p:cNvSpPr/>
          <p:nvPr/>
        </p:nvSpPr>
        <p:spPr>
          <a:xfrm>
            <a:off x="2212103" y="1669307"/>
            <a:ext cx="9642976" cy="279808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9CD093D-CD3C-7365-D46F-5D408E83A4D1}"/>
              </a:ext>
            </a:extLst>
          </p:cNvPr>
          <p:cNvSpPr/>
          <p:nvPr/>
        </p:nvSpPr>
        <p:spPr>
          <a:xfrm>
            <a:off x="2212103" y="1669309"/>
            <a:ext cx="9642976" cy="585893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C53F329-E67A-B131-A815-B39BDA749637}"/>
              </a:ext>
            </a:extLst>
          </p:cNvPr>
          <p:cNvSpPr/>
          <p:nvPr/>
        </p:nvSpPr>
        <p:spPr>
          <a:xfrm>
            <a:off x="720520" y="4268437"/>
            <a:ext cx="1201145" cy="166745"/>
          </a:xfrm>
          <a:prstGeom prst="round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D2706D-9E6D-7DF6-0B63-5B5115871FC4}"/>
              </a:ext>
            </a:extLst>
          </p:cNvPr>
          <p:cNvSpPr txBox="1"/>
          <p:nvPr/>
        </p:nvSpPr>
        <p:spPr>
          <a:xfrm>
            <a:off x="671113" y="3845450"/>
            <a:ext cx="131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- Artículos</a:t>
            </a:r>
          </a:p>
          <a:p>
            <a:r>
              <a:rPr lang="es-ES" sz="1200" dirty="0"/>
              <a:t>- Zona clientes</a:t>
            </a:r>
          </a:p>
          <a:p>
            <a:r>
              <a:rPr lang="es-ES" sz="1200" dirty="0"/>
              <a:t>- Zona Empleados</a:t>
            </a:r>
          </a:p>
        </p:txBody>
      </p:sp>
      <p:pic>
        <p:nvPicPr>
          <p:cNvPr id="6" name="Gráfico 5" descr="Reproducir">
            <a:extLst>
              <a:ext uri="{FF2B5EF4-FFF2-40B4-BE49-F238E27FC236}">
                <a16:creationId xmlns:a16="http://schemas.microsoft.com/office/drawing/2014/main" id="{FA4A85C7-6CC2-3F04-40CC-CAB363E35A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1756288" y="3667032"/>
            <a:ext cx="148871" cy="148871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757B3C5-4169-F64E-2270-6EE9057F0DB3}"/>
              </a:ext>
            </a:extLst>
          </p:cNvPr>
          <p:cNvSpPr/>
          <p:nvPr/>
        </p:nvSpPr>
        <p:spPr>
          <a:xfrm>
            <a:off x="10424160" y="4600315"/>
            <a:ext cx="1430919" cy="323166"/>
          </a:xfrm>
          <a:prstGeom prst="roundRect">
            <a:avLst/>
          </a:prstGeom>
          <a:solidFill>
            <a:schemeClr val="accent3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Crear Empleado</a:t>
            </a:r>
          </a:p>
        </p:txBody>
      </p:sp>
      <p:pic>
        <p:nvPicPr>
          <p:cNvPr id="28" name="Gráfico 27" descr="Basura">
            <a:extLst>
              <a:ext uri="{FF2B5EF4-FFF2-40B4-BE49-F238E27FC236}">
                <a16:creationId xmlns:a16="http://schemas.microsoft.com/office/drawing/2014/main" id="{D03A6AEE-2C49-DDB9-46AF-9460292FF6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1517" y="2369601"/>
            <a:ext cx="222675" cy="222675"/>
          </a:xfrm>
          <a:prstGeom prst="rect">
            <a:avLst/>
          </a:prstGeom>
        </p:spPr>
      </p:pic>
      <p:pic>
        <p:nvPicPr>
          <p:cNvPr id="31" name="Gráfico 30" descr="Basura">
            <a:extLst>
              <a:ext uri="{FF2B5EF4-FFF2-40B4-BE49-F238E27FC236}">
                <a16:creationId xmlns:a16="http://schemas.microsoft.com/office/drawing/2014/main" id="{E8C86896-795E-97DC-1DE9-AB275FA92AD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1" y="2636241"/>
            <a:ext cx="222675" cy="222675"/>
          </a:xfrm>
          <a:prstGeom prst="rect">
            <a:avLst/>
          </a:prstGeom>
        </p:spPr>
      </p:pic>
      <p:pic>
        <p:nvPicPr>
          <p:cNvPr id="33" name="Gráfico 32" descr="Basura">
            <a:extLst>
              <a:ext uri="{FF2B5EF4-FFF2-40B4-BE49-F238E27FC236}">
                <a16:creationId xmlns:a16="http://schemas.microsoft.com/office/drawing/2014/main" id="{13679E1E-F875-2F97-EFCD-2E5606AC66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2" y="2879634"/>
            <a:ext cx="222675" cy="222675"/>
          </a:xfrm>
          <a:prstGeom prst="rect">
            <a:avLst/>
          </a:prstGeom>
        </p:spPr>
      </p:pic>
      <p:pic>
        <p:nvPicPr>
          <p:cNvPr id="35" name="Gráfico 34" descr="Basura">
            <a:extLst>
              <a:ext uri="{FF2B5EF4-FFF2-40B4-BE49-F238E27FC236}">
                <a16:creationId xmlns:a16="http://schemas.microsoft.com/office/drawing/2014/main" id="{3FE2FD2A-21FA-2506-3EDD-5F6B3AF846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5193" y="3655689"/>
            <a:ext cx="222675" cy="222675"/>
          </a:xfrm>
          <a:prstGeom prst="rect">
            <a:avLst/>
          </a:prstGeom>
        </p:spPr>
      </p:pic>
      <p:pic>
        <p:nvPicPr>
          <p:cNvPr id="41" name="Gráfico 40" descr="Basura">
            <a:extLst>
              <a:ext uri="{FF2B5EF4-FFF2-40B4-BE49-F238E27FC236}">
                <a16:creationId xmlns:a16="http://schemas.microsoft.com/office/drawing/2014/main" id="{5043D799-7B19-8CD0-D666-B0DEDA91F8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76912" y="3405294"/>
            <a:ext cx="222675" cy="222675"/>
          </a:xfrm>
          <a:prstGeom prst="rect">
            <a:avLst/>
          </a:prstGeom>
        </p:spPr>
      </p:pic>
      <p:pic>
        <p:nvPicPr>
          <p:cNvPr id="42" name="Gráfico 41" descr="Basura">
            <a:extLst>
              <a:ext uri="{FF2B5EF4-FFF2-40B4-BE49-F238E27FC236}">
                <a16:creationId xmlns:a16="http://schemas.microsoft.com/office/drawing/2014/main" id="{69D9E535-4247-BC95-B6E7-777F1799D5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5886" y="3151397"/>
            <a:ext cx="222675" cy="222675"/>
          </a:xfrm>
          <a:prstGeom prst="rect">
            <a:avLst/>
          </a:prstGeom>
        </p:spPr>
      </p:pic>
      <p:pic>
        <p:nvPicPr>
          <p:cNvPr id="43" name="Gráfico 42" descr="Lápiz">
            <a:extLst>
              <a:ext uri="{FF2B5EF4-FFF2-40B4-BE49-F238E27FC236}">
                <a16:creationId xmlns:a16="http://schemas.microsoft.com/office/drawing/2014/main" id="{A157A14C-53A3-4DEE-442B-64693EECC7A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369601"/>
            <a:ext cx="202987" cy="202987"/>
          </a:xfrm>
          <a:prstGeom prst="rect">
            <a:avLst/>
          </a:prstGeom>
        </p:spPr>
      </p:pic>
      <p:pic>
        <p:nvPicPr>
          <p:cNvPr id="44" name="Gráfico 43" descr="Lápiz">
            <a:extLst>
              <a:ext uri="{FF2B5EF4-FFF2-40B4-BE49-F238E27FC236}">
                <a16:creationId xmlns:a16="http://schemas.microsoft.com/office/drawing/2014/main" id="{584CCCCB-97D7-396D-85E3-13CCE41656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636241"/>
            <a:ext cx="202987" cy="202987"/>
          </a:xfrm>
          <a:prstGeom prst="rect">
            <a:avLst/>
          </a:prstGeom>
        </p:spPr>
      </p:pic>
      <p:pic>
        <p:nvPicPr>
          <p:cNvPr id="45" name="Gráfico 44" descr="Lápiz">
            <a:extLst>
              <a:ext uri="{FF2B5EF4-FFF2-40B4-BE49-F238E27FC236}">
                <a16:creationId xmlns:a16="http://schemas.microsoft.com/office/drawing/2014/main" id="{C000F1A4-0281-3F75-3B21-59B6D415950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4041" y="2911356"/>
            <a:ext cx="202987" cy="202987"/>
          </a:xfrm>
          <a:prstGeom prst="rect">
            <a:avLst/>
          </a:prstGeom>
        </p:spPr>
      </p:pic>
      <p:pic>
        <p:nvPicPr>
          <p:cNvPr id="46" name="Gráfico 45" descr="Lápiz">
            <a:extLst>
              <a:ext uri="{FF2B5EF4-FFF2-40B4-BE49-F238E27FC236}">
                <a16:creationId xmlns:a16="http://schemas.microsoft.com/office/drawing/2014/main" id="{998F275B-36E9-B92C-D74F-A937C4D6D7F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169145"/>
            <a:ext cx="202987" cy="202987"/>
          </a:xfrm>
          <a:prstGeom prst="rect">
            <a:avLst/>
          </a:prstGeom>
        </p:spPr>
      </p:pic>
      <p:pic>
        <p:nvPicPr>
          <p:cNvPr id="47" name="Gráfico 46" descr="Lápiz">
            <a:extLst>
              <a:ext uri="{FF2B5EF4-FFF2-40B4-BE49-F238E27FC236}">
                <a16:creationId xmlns:a16="http://schemas.microsoft.com/office/drawing/2014/main" id="{FA3B819D-582C-EC10-41A4-85F456D32D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426934"/>
            <a:ext cx="202987" cy="202987"/>
          </a:xfrm>
          <a:prstGeom prst="rect">
            <a:avLst/>
          </a:prstGeom>
        </p:spPr>
      </p:pic>
      <p:pic>
        <p:nvPicPr>
          <p:cNvPr id="50" name="Gráfico 49" descr="Lápiz">
            <a:extLst>
              <a:ext uri="{FF2B5EF4-FFF2-40B4-BE49-F238E27FC236}">
                <a16:creationId xmlns:a16="http://schemas.microsoft.com/office/drawing/2014/main" id="{C186B6B2-3A2E-D865-E19A-2F82C2D3C3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450" y="3686281"/>
            <a:ext cx="202987" cy="20298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994FA92-E14F-C334-B74E-7D8DBB4278A7}"/>
              </a:ext>
            </a:extLst>
          </p:cNvPr>
          <p:cNvSpPr txBox="1"/>
          <p:nvPr/>
        </p:nvSpPr>
        <p:spPr>
          <a:xfrm>
            <a:off x="2336427" y="1800434"/>
            <a:ext cx="7554333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s-ES" sz="1400" b="1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Empleado      Nombre       Apellido        DNI                     Email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DE7A66F-E387-7622-965C-2B3C5D16211E}"/>
              </a:ext>
            </a:extLst>
          </p:cNvPr>
          <p:cNvSpPr txBox="1"/>
          <p:nvPr/>
        </p:nvSpPr>
        <p:spPr>
          <a:xfrm>
            <a:off x="2558609" y="2255202"/>
            <a:ext cx="473509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lain" startAt="42"/>
            </a:pP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                 Rodrigo         García            020211             </a:t>
            </a: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endParaRPr lang="es-ES" sz="1200" dirty="0">
              <a:ln>
                <a:solidFill>
                  <a:schemeClr val="bg2">
                    <a:lumMod val="50000"/>
                  </a:schemeClr>
                </a:solidFill>
              </a:ln>
            </a:endParaRPr>
          </a:p>
          <a:p>
            <a:pPr marL="228600" indent="-228600">
              <a:buFontTx/>
              <a:buAutoNum type="arabicPlain" startAt="42"/>
            </a:pP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                 Rodrigo         García            020211             </a:t>
            </a: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endParaRPr lang="es-ES" sz="1200" dirty="0">
              <a:ln>
                <a:solidFill>
                  <a:schemeClr val="bg2">
                    <a:lumMod val="50000"/>
                  </a:schemeClr>
                </a:solidFill>
              </a:ln>
            </a:endParaRPr>
          </a:p>
          <a:p>
            <a:pPr marL="228600" indent="-228600">
              <a:buFontTx/>
              <a:buAutoNum type="arabicPlain" startAt="42"/>
            </a:pP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                 Rodrigo         García            020211             </a:t>
            </a: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endParaRPr lang="es-ES" sz="1200" dirty="0">
              <a:ln>
                <a:solidFill>
                  <a:schemeClr val="bg2">
                    <a:lumMod val="50000"/>
                  </a:schemeClr>
                </a:solidFill>
              </a:ln>
            </a:endParaRPr>
          </a:p>
          <a:p>
            <a:pPr marL="228600" indent="-228600">
              <a:buFontTx/>
              <a:buAutoNum type="arabicPlain" startAt="42"/>
            </a:pP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                 Rodrigo         García            020211             </a:t>
            </a: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endParaRPr lang="es-ES" sz="1200" dirty="0">
              <a:ln>
                <a:solidFill>
                  <a:schemeClr val="bg2">
                    <a:lumMod val="50000"/>
                  </a:schemeClr>
                </a:solidFill>
              </a:ln>
            </a:endParaRPr>
          </a:p>
          <a:p>
            <a:pPr marL="228600" indent="-228600">
              <a:buFontTx/>
              <a:buAutoNum type="arabicPlain" startAt="42"/>
            </a:pP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                 Rodrigo         García            020211            </a:t>
            </a: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endParaRPr lang="es-ES" sz="1200" dirty="0">
              <a:ln>
                <a:solidFill>
                  <a:schemeClr val="bg2">
                    <a:lumMod val="50000"/>
                  </a:schemeClr>
                </a:solidFill>
              </a:ln>
            </a:endParaRPr>
          </a:p>
          <a:p>
            <a:pPr marL="228600" indent="-228600">
              <a:buFontTx/>
              <a:buAutoNum type="arabicPlain" startAt="42"/>
            </a:pP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                 Rodrigo         García            020211             </a:t>
            </a: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endParaRPr lang="es-ES" sz="1200" dirty="0">
              <a:ln>
                <a:solidFill>
                  <a:schemeClr val="bg2">
                    <a:lumMod val="50000"/>
                  </a:schemeClr>
                </a:solidFill>
              </a:ln>
            </a:endParaRPr>
          </a:p>
          <a:p>
            <a:pPr marL="228600" indent="-228600">
              <a:buFontTx/>
              <a:buAutoNum type="arabicPlain" startAt="42"/>
            </a:pP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                 Rodrigo         García            020211             </a:t>
            </a: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endParaRPr lang="es-ES" sz="1200" dirty="0">
              <a:ln>
                <a:solidFill>
                  <a:schemeClr val="bg2">
                    <a:lumMod val="50000"/>
                  </a:schemeClr>
                </a:solidFill>
              </a:ln>
            </a:endParaRPr>
          </a:p>
          <a:p>
            <a:pPr marL="228600" indent="-228600">
              <a:buFontTx/>
              <a:buAutoNum type="arabicPlain" startAt="42"/>
            </a:pP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                 Rodrigo         García            020211             </a:t>
            </a: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endParaRPr lang="es-ES" sz="1200" dirty="0">
              <a:ln>
                <a:solidFill>
                  <a:schemeClr val="bg2">
                    <a:lumMod val="50000"/>
                  </a:schemeClr>
                </a:solidFill>
              </a:ln>
            </a:endParaRPr>
          </a:p>
          <a:p>
            <a:pPr marL="228600" indent="-228600">
              <a:buFontTx/>
              <a:buAutoNum type="arabicPlain" startAt="42"/>
            </a:pP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                 Rodrigo         García            020211             </a:t>
            </a: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endParaRPr lang="es-ES" sz="1200" dirty="0">
              <a:ln>
                <a:solidFill>
                  <a:schemeClr val="bg2">
                    <a:lumMod val="50000"/>
                  </a:schemeClr>
                </a:solidFill>
              </a:ln>
            </a:endParaRPr>
          </a:p>
          <a:p>
            <a:pPr marL="228600" indent="-228600">
              <a:buFontTx/>
              <a:buAutoNum type="arabicPlain" startAt="42"/>
            </a:pP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                 Rodrigo         García            020211             </a:t>
            </a: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endParaRPr lang="es-ES" sz="1200" dirty="0">
              <a:ln>
                <a:solidFill>
                  <a:schemeClr val="bg2">
                    <a:lumMod val="50000"/>
                  </a:schemeClr>
                </a:solidFill>
              </a:ln>
            </a:endParaRPr>
          </a:p>
          <a:p>
            <a:pPr marL="228600" indent="-228600">
              <a:buFontTx/>
              <a:buAutoNum type="arabicPlain" startAt="42"/>
            </a:pP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</a:rPr>
              <a:t>                 Rodrigo         García            020211             </a:t>
            </a:r>
            <a:r>
              <a:rPr lang="es-ES" sz="1200" dirty="0">
                <a:ln>
                  <a:solidFill>
                    <a:schemeClr val="bg2">
                      <a:lumMod val="50000"/>
                    </a:schemeClr>
                  </a:solidFill>
                </a:ln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endParaRPr lang="es-ES" sz="1200" dirty="0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pic>
        <p:nvPicPr>
          <p:cNvPr id="36" name="Gráfico 35" descr="Basura">
            <a:extLst>
              <a:ext uri="{FF2B5EF4-FFF2-40B4-BE49-F238E27FC236}">
                <a16:creationId xmlns:a16="http://schemas.microsoft.com/office/drawing/2014/main" id="{CDA5C2F4-5E20-8C1E-0D62-3B0573BD3D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0150" y="3930487"/>
            <a:ext cx="222675" cy="222675"/>
          </a:xfrm>
          <a:prstGeom prst="rect">
            <a:avLst/>
          </a:prstGeom>
        </p:spPr>
      </p:pic>
      <p:pic>
        <p:nvPicPr>
          <p:cNvPr id="37" name="Gráfico 36" descr="Basura">
            <a:extLst>
              <a:ext uri="{FF2B5EF4-FFF2-40B4-BE49-F238E27FC236}">
                <a16:creationId xmlns:a16="http://schemas.microsoft.com/office/drawing/2014/main" id="{F82BA589-7E1E-2614-DEFE-0590A7035C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8737" y="4169794"/>
            <a:ext cx="222675" cy="222675"/>
          </a:xfrm>
          <a:prstGeom prst="rect">
            <a:avLst/>
          </a:prstGeom>
        </p:spPr>
      </p:pic>
      <p:pic>
        <p:nvPicPr>
          <p:cNvPr id="38" name="Gráfico 37" descr="Lápiz">
            <a:extLst>
              <a:ext uri="{FF2B5EF4-FFF2-40B4-BE49-F238E27FC236}">
                <a16:creationId xmlns:a16="http://schemas.microsoft.com/office/drawing/2014/main" id="{C3B0AC24-B8A1-F915-5942-9EE89DDE49C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9173" y="3936896"/>
            <a:ext cx="202987" cy="202987"/>
          </a:xfrm>
          <a:prstGeom prst="rect">
            <a:avLst/>
          </a:prstGeom>
        </p:spPr>
      </p:pic>
      <p:pic>
        <p:nvPicPr>
          <p:cNvPr id="39" name="Gráfico 38" descr="Lápiz">
            <a:extLst>
              <a:ext uri="{FF2B5EF4-FFF2-40B4-BE49-F238E27FC236}">
                <a16:creationId xmlns:a16="http://schemas.microsoft.com/office/drawing/2014/main" id="{CF4FA3C2-94C7-E42C-5622-0BE3202D5FC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228350" y="4187953"/>
            <a:ext cx="202987" cy="202987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DB9DF0BB-6F07-4DA9-AF94-DAD628614A67}"/>
              </a:ext>
            </a:extLst>
          </p:cNvPr>
          <p:cNvGrpSpPr/>
          <p:nvPr/>
        </p:nvGrpSpPr>
        <p:grpSpPr>
          <a:xfrm>
            <a:off x="5027127" y="3204300"/>
            <a:ext cx="3619499" cy="2542607"/>
            <a:chOff x="4905376" y="1846500"/>
            <a:chExt cx="3619499" cy="2542607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584C848C-CA3C-9C63-1B9C-80162E1BBAA2}"/>
                </a:ext>
              </a:extLst>
            </p:cNvPr>
            <p:cNvGrpSpPr/>
            <p:nvPr/>
          </p:nvGrpSpPr>
          <p:grpSpPr>
            <a:xfrm>
              <a:off x="4905376" y="1846500"/>
              <a:ext cx="3619499" cy="2542607"/>
              <a:chOff x="7993379" y="1669307"/>
              <a:chExt cx="3861700" cy="2379741"/>
            </a:xfrm>
          </p:grpSpPr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60BDE048-734C-15D3-45A1-C6C5B6F248D8}"/>
                  </a:ext>
                </a:extLst>
              </p:cNvPr>
              <p:cNvSpPr/>
              <p:nvPr/>
            </p:nvSpPr>
            <p:spPr>
              <a:xfrm>
                <a:off x="7993379" y="1669307"/>
                <a:ext cx="3861700" cy="23797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026C0C41-CDAE-4848-A5D0-EEFAC1E77AB0}"/>
                  </a:ext>
                </a:extLst>
              </p:cNvPr>
              <p:cNvSpPr/>
              <p:nvPr/>
            </p:nvSpPr>
            <p:spPr>
              <a:xfrm>
                <a:off x="7993379" y="1669307"/>
                <a:ext cx="3861699" cy="4072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Dar de alta Empleado</a:t>
                </a:r>
              </a:p>
            </p:txBody>
          </p:sp>
        </p:grp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FE4F1FA0-7A93-6B1B-6682-77313B064458}"/>
                </a:ext>
              </a:extLst>
            </p:cNvPr>
            <p:cNvSpPr/>
            <p:nvPr/>
          </p:nvSpPr>
          <p:spPr>
            <a:xfrm>
              <a:off x="5920950" y="3884835"/>
              <a:ext cx="819150" cy="32316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Confirmar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EC7E985-133E-796C-5159-C5EF6725852A}"/>
                </a:ext>
              </a:extLst>
            </p:cNvPr>
            <p:cNvSpPr/>
            <p:nvPr/>
          </p:nvSpPr>
          <p:spPr>
            <a:xfrm>
              <a:off x="6890489" y="2541374"/>
              <a:ext cx="1487595" cy="214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DCCBA981-CE9C-E954-AABA-6AE34EC7EA6B}"/>
                </a:ext>
              </a:extLst>
            </p:cNvPr>
            <p:cNvSpPr/>
            <p:nvPr/>
          </p:nvSpPr>
          <p:spPr>
            <a:xfrm>
              <a:off x="6890488" y="2865027"/>
              <a:ext cx="1487595" cy="214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AA075C4C-B227-C5F2-C779-A4042B17EB8D}"/>
                </a:ext>
              </a:extLst>
            </p:cNvPr>
            <p:cNvSpPr txBox="1"/>
            <p:nvPr/>
          </p:nvSpPr>
          <p:spPr>
            <a:xfrm>
              <a:off x="5049628" y="2391188"/>
              <a:ext cx="1802761" cy="1351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400" dirty="0"/>
                <a:t>Nombre:</a:t>
              </a:r>
            </a:p>
            <a:p>
              <a:pPr>
                <a:lnSpc>
                  <a:spcPct val="150000"/>
                </a:lnSpc>
              </a:pPr>
              <a:r>
                <a:rPr lang="es-ES" sz="1400" dirty="0"/>
                <a:t>Apellido:</a:t>
              </a:r>
            </a:p>
            <a:p>
              <a:pPr>
                <a:lnSpc>
                  <a:spcPct val="150000"/>
                </a:lnSpc>
              </a:pPr>
              <a:r>
                <a:rPr lang="es-ES" sz="1400" dirty="0"/>
                <a:t>DNI:</a:t>
              </a:r>
              <a:endParaRPr lang="es-ES" sz="1200" dirty="0"/>
            </a:p>
            <a:p>
              <a:pPr>
                <a:lnSpc>
                  <a:spcPct val="150000"/>
                </a:lnSpc>
              </a:pPr>
              <a:r>
                <a:rPr lang="es-ES" sz="1400" dirty="0"/>
                <a:t>Email:</a:t>
              </a:r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32C925B2-B6E6-B576-C68E-1223C07C393B}"/>
                </a:ext>
              </a:extLst>
            </p:cNvPr>
            <p:cNvSpPr/>
            <p:nvPr/>
          </p:nvSpPr>
          <p:spPr>
            <a:xfrm>
              <a:off x="6890487" y="3176118"/>
              <a:ext cx="1487595" cy="214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03BAA120-AB02-F47B-6B11-50D7F0753B2C}"/>
                </a:ext>
              </a:extLst>
            </p:cNvPr>
            <p:cNvSpPr/>
            <p:nvPr/>
          </p:nvSpPr>
          <p:spPr>
            <a:xfrm>
              <a:off x="6890487" y="3479600"/>
              <a:ext cx="1487595" cy="2140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F65EE765-BFF5-A21D-2837-2B859C0B55D1}"/>
                </a:ext>
              </a:extLst>
            </p:cNvPr>
            <p:cNvSpPr/>
            <p:nvPr/>
          </p:nvSpPr>
          <p:spPr>
            <a:xfrm>
              <a:off x="6852389" y="3884835"/>
              <a:ext cx="819150" cy="32316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12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4887172-F1B2-74F3-4251-D8D2CAB5C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6477" y="585631"/>
            <a:ext cx="8779046" cy="5561042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35FF201-EF8C-20EC-DC49-F64DEA5CA14D}"/>
              </a:ext>
            </a:extLst>
          </p:cNvPr>
          <p:cNvSpPr/>
          <p:nvPr/>
        </p:nvSpPr>
        <p:spPr>
          <a:xfrm>
            <a:off x="2287452" y="1655405"/>
            <a:ext cx="3834513" cy="37729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DB53C8F-54DA-DD9B-A7FE-1348545B804D}"/>
              </a:ext>
            </a:extLst>
          </p:cNvPr>
          <p:cNvSpPr txBox="1"/>
          <p:nvPr/>
        </p:nvSpPr>
        <p:spPr>
          <a:xfrm>
            <a:off x="2402996" y="2811780"/>
            <a:ext cx="967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Nombre:</a:t>
            </a:r>
            <a:endParaRPr lang="es-ES" sz="16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5524D5E-8B64-032E-6DA6-3BCC14822145}"/>
              </a:ext>
            </a:extLst>
          </p:cNvPr>
          <p:cNvSpPr txBox="1"/>
          <p:nvPr/>
        </p:nvSpPr>
        <p:spPr>
          <a:xfrm>
            <a:off x="2402996" y="3802034"/>
            <a:ext cx="126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Fecha Nacimiento: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B0AB6C8-CE7E-3947-5EE7-CC81E278CD8C}"/>
              </a:ext>
            </a:extLst>
          </p:cNvPr>
          <p:cNvSpPr txBox="1"/>
          <p:nvPr/>
        </p:nvSpPr>
        <p:spPr>
          <a:xfrm>
            <a:off x="3783169" y="2027060"/>
            <a:ext cx="1595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Registrarse</a:t>
            </a:r>
            <a:endParaRPr lang="es-ES" sz="2400" b="1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BD48C87-BA5D-E352-C98F-24F202300591}"/>
              </a:ext>
            </a:extLst>
          </p:cNvPr>
          <p:cNvSpPr/>
          <p:nvPr/>
        </p:nvSpPr>
        <p:spPr>
          <a:xfrm>
            <a:off x="4826401" y="4824672"/>
            <a:ext cx="937201" cy="271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Siguiente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1FFC782-B2EF-1346-BF98-8CA44D6C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188" y="1860765"/>
            <a:ext cx="712062" cy="69076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F312957-5712-EB2E-23B5-64667DB77C88}"/>
              </a:ext>
            </a:extLst>
          </p:cNvPr>
          <p:cNvSpPr/>
          <p:nvPr/>
        </p:nvSpPr>
        <p:spPr>
          <a:xfrm>
            <a:off x="3601600" y="2811758"/>
            <a:ext cx="2281858" cy="239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34F538-C07B-C5A9-AD52-3334D73F5E99}"/>
              </a:ext>
            </a:extLst>
          </p:cNvPr>
          <p:cNvSpPr txBox="1"/>
          <p:nvPr/>
        </p:nvSpPr>
        <p:spPr>
          <a:xfrm>
            <a:off x="2405958" y="3136060"/>
            <a:ext cx="967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Apellidos:</a:t>
            </a:r>
            <a:endParaRPr lang="es-ES" sz="1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F155F1-81CB-55F7-DCCD-BF686C7E4537}"/>
              </a:ext>
            </a:extLst>
          </p:cNvPr>
          <p:cNvSpPr/>
          <p:nvPr/>
        </p:nvSpPr>
        <p:spPr>
          <a:xfrm>
            <a:off x="3601600" y="3184488"/>
            <a:ext cx="2281858" cy="226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B87709-EE7B-91FF-E206-2E9C4A374A44}"/>
              </a:ext>
            </a:extLst>
          </p:cNvPr>
          <p:cNvSpPr txBox="1"/>
          <p:nvPr/>
        </p:nvSpPr>
        <p:spPr>
          <a:xfrm>
            <a:off x="2418806" y="3519455"/>
            <a:ext cx="967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DNI:</a:t>
            </a:r>
            <a:endParaRPr lang="es-ES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A0C168-4168-578A-04EF-D07B16FB4DBC}"/>
              </a:ext>
            </a:extLst>
          </p:cNvPr>
          <p:cNvSpPr/>
          <p:nvPr/>
        </p:nvSpPr>
        <p:spPr>
          <a:xfrm>
            <a:off x="3601600" y="3553261"/>
            <a:ext cx="2281858" cy="237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94CB19A-2F38-007D-419D-924E2C96CC86}"/>
              </a:ext>
            </a:extLst>
          </p:cNvPr>
          <p:cNvSpPr/>
          <p:nvPr/>
        </p:nvSpPr>
        <p:spPr>
          <a:xfrm>
            <a:off x="3602419" y="3924365"/>
            <a:ext cx="2281039" cy="237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2E246C-DD96-414F-12D4-84D2BFFB23A2}"/>
              </a:ext>
            </a:extLst>
          </p:cNvPr>
          <p:cNvSpPr txBox="1"/>
          <p:nvPr/>
        </p:nvSpPr>
        <p:spPr>
          <a:xfrm>
            <a:off x="2402996" y="4265001"/>
            <a:ext cx="126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Teléfono: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2AF92F1-52E9-D51F-7BC5-FF6E76350A6B}"/>
              </a:ext>
            </a:extLst>
          </p:cNvPr>
          <p:cNvSpPr/>
          <p:nvPr/>
        </p:nvSpPr>
        <p:spPr>
          <a:xfrm>
            <a:off x="3602419" y="4302095"/>
            <a:ext cx="2281039" cy="241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1A54049-E5D0-A420-D74F-8955748B35D2}"/>
              </a:ext>
            </a:extLst>
          </p:cNvPr>
          <p:cNvSpPr/>
          <p:nvPr/>
        </p:nvSpPr>
        <p:spPr>
          <a:xfrm>
            <a:off x="6456448" y="1655405"/>
            <a:ext cx="4029075" cy="37729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28665C8-DAE3-A598-3318-720B6512EFEF}"/>
              </a:ext>
            </a:extLst>
          </p:cNvPr>
          <p:cNvSpPr txBox="1"/>
          <p:nvPr/>
        </p:nvSpPr>
        <p:spPr>
          <a:xfrm>
            <a:off x="8063179" y="2027060"/>
            <a:ext cx="1595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Registrarse</a:t>
            </a:r>
            <a:endParaRPr lang="es-ES" sz="2400" b="1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63198FC-B7A8-C59A-FF08-1A6C94C168CD}"/>
              </a:ext>
            </a:extLst>
          </p:cNvPr>
          <p:cNvSpPr/>
          <p:nvPr/>
        </p:nvSpPr>
        <p:spPr>
          <a:xfrm>
            <a:off x="7549155" y="4947025"/>
            <a:ext cx="937201" cy="2769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C182924-5D1E-8CCC-77CD-CDFC6F61AF3E}"/>
              </a:ext>
            </a:extLst>
          </p:cNvPr>
          <p:cNvSpPr/>
          <p:nvPr/>
        </p:nvSpPr>
        <p:spPr>
          <a:xfrm>
            <a:off x="8577347" y="4947025"/>
            <a:ext cx="937201" cy="271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Volver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9C2AC1B4-66EB-3947-C225-A1E82E725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198" y="1860765"/>
            <a:ext cx="712062" cy="690761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4BE3DB29-8AE0-7622-1914-228FE943FB56}"/>
              </a:ext>
            </a:extLst>
          </p:cNvPr>
          <p:cNvSpPr/>
          <p:nvPr/>
        </p:nvSpPr>
        <p:spPr>
          <a:xfrm>
            <a:off x="7877262" y="2776146"/>
            <a:ext cx="2281858" cy="22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6A1E327-FACE-51E8-E14E-78A1560C89E0}"/>
              </a:ext>
            </a:extLst>
          </p:cNvPr>
          <p:cNvSpPr/>
          <p:nvPr/>
        </p:nvSpPr>
        <p:spPr>
          <a:xfrm>
            <a:off x="7886332" y="3285163"/>
            <a:ext cx="2281038" cy="21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10B9329-C54C-C1F2-8BE3-7C830194124C}"/>
              </a:ext>
            </a:extLst>
          </p:cNvPr>
          <p:cNvSpPr/>
          <p:nvPr/>
        </p:nvSpPr>
        <p:spPr>
          <a:xfrm>
            <a:off x="7877262" y="3639493"/>
            <a:ext cx="2281858" cy="24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3798C6B-61AF-6BCA-6A86-234A15CB24E1}"/>
              </a:ext>
            </a:extLst>
          </p:cNvPr>
          <p:cNvSpPr/>
          <p:nvPr/>
        </p:nvSpPr>
        <p:spPr>
          <a:xfrm>
            <a:off x="7886332" y="3996373"/>
            <a:ext cx="2281039" cy="242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8A8BCDC-2769-C127-0C46-AE020E08EDD8}"/>
              </a:ext>
            </a:extLst>
          </p:cNvPr>
          <p:cNvSpPr txBox="1"/>
          <p:nvPr/>
        </p:nvSpPr>
        <p:spPr>
          <a:xfrm>
            <a:off x="6702940" y="2799289"/>
            <a:ext cx="126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Dirección envío:</a:t>
            </a:r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60DA940-0F91-7C7B-2354-0FEF3BBF4C7F}"/>
              </a:ext>
            </a:extLst>
          </p:cNvPr>
          <p:cNvSpPr txBox="1"/>
          <p:nvPr/>
        </p:nvSpPr>
        <p:spPr>
          <a:xfrm>
            <a:off x="6702940" y="3158431"/>
            <a:ext cx="126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Dirección facturación:</a:t>
            </a:r>
            <a:endParaRPr lang="es-E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C25721D-8499-9B8D-C323-8807D478638B}"/>
              </a:ext>
            </a:extLst>
          </p:cNvPr>
          <p:cNvSpPr txBox="1"/>
          <p:nvPr/>
        </p:nvSpPr>
        <p:spPr>
          <a:xfrm>
            <a:off x="6702940" y="3622049"/>
            <a:ext cx="126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Email: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A4F2612-D8E8-EDE6-9F67-9D3219E1C2CE}"/>
              </a:ext>
            </a:extLst>
          </p:cNvPr>
          <p:cNvSpPr txBox="1"/>
          <p:nvPr/>
        </p:nvSpPr>
        <p:spPr>
          <a:xfrm>
            <a:off x="6710521" y="3977594"/>
            <a:ext cx="126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Contraseña:</a:t>
            </a:r>
            <a:endParaRPr lang="es-ES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EC97655-8659-1FB2-9DD2-A0AB34C33FDF}"/>
              </a:ext>
            </a:extLst>
          </p:cNvPr>
          <p:cNvSpPr/>
          <p:nvPr/>
        </p:nvSpPr>
        <p:spPr>
          <a:xfrm>
            <a:off x="7882429" y="4347063"/>
            <a:ext cx="2281039" cy="24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5D51DF5-7F00-9A94-B088-686E3AD1E66F}"/>
              </a:ext>
            </a:extLst>
          </p:cNvPr>
          <p:cNvSpPr txBox="1"/>
          <p:nvPr/>
        </p:nvSpPr>
        <p:spPr>
          <a:xfrm>
            <a:off x="6710521" y="4328559"/>
            <a:ext cx="1067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Método pago:</a:t>
            </a:r>
            <a:endParaRPr lang="es-ES" dirty="0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D79CAF1-C638-08A3-AF2D-852B1D969914}"/>
              </a:ext>
            </a:extLst>
          </p:cNvPr>
          <p:cNvGrpSpPr/>
          <p:nvPr/>
        </p:nvGrpSpPr>
        <p:grpSpPr>
          <a:xfrm>
            <a:off x="9974524" y="3038528"/>
            <a:ext cx="188944" cy="165317"/>
            <a:chOff x="10664639" y="3088779"/>
            <a:chExt cx="206937" cy="197563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A0F9BAF0-6592-3F3C-7FB4-F7A778DC892E}"/>
                </a:ext>
              </a:extLst>
            </p:cNvPr>
            <p:cNvSpPr/>
            <p:nvPr/>
          </p:nvSpPr>
          <p:spPr>
            <a:xfrm>
              <a:off x="10664639" y="3088779"/>
              <a:ext cx="206937" cy="197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1" name="Gráfico 50" descr="Marca de verificación">
              <a:extLst>
                <a:ext uri="{FF2B5EF4-FFF2-40B4-BE49-F238E27FC236}">
                  <a16:creationId xmlns:a16="http://schemas.microsoft.com/office/drawing/2014/main" id="{87D5560E-C25B-AD96-681D-6C6D54DE0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13923" y="3122632"/>
              <a:ext cx="129855" cy="129855"/>
            </a:xfrm>
            <a:prstGeom prst="rect">
              <a:avLst/>
            </a:prstGeom>
          </p:spPr>
        </p:pic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85A5CAC-50C9-581E-0412-70DDBEB82315}"/>
              </a:ext>
            </a:extLst>
          </p:cNvPr>
          <p:cNvSpPr txBox="1"/>
          <p:nvPr/>
        </p:nvSpPr>
        <p:spPr>
          <a:xfrm>
            <a:off x="3977772" y="4652673"/>
            <a:ext cx="647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1/2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E7400D0-6CF9-D7F6-C469-A3596645879E}"/>
              </a:ext>
            </a:extLst>
          </p:cNvPr>
          <p:cNvSpPr txBox="1"/>
          <p:nvPr/>
        </p:nvSpPr>
        <p:spPr>
          <a:xfrm>
            <a:off x="8470985" y="4596444"/>
            <a:ext cx="647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2/2</a:t>
            </a:r>
          </a:p>
        </p:txBody>
      </p:sp>
      <p:pic>
        <p:nvPicPr>
          <p:cNvPr id="56" name="Gráfico 55" descr="Reproducir">
            <a:extLst>
              <a:ext uri="{FF2B5EF4-FFF2-40B4-BE49-F238E27FC236}">
                <a16:creationId xmlns:a16="http://schemas.microsoft.com/office/drawing/2014/main" id="{5D728AE1-DAD0-FB41-D8B0-008651D2A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9974524" y="4402182"/>
            <a:ext cx="148871" cy="14887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0C24648-590A-E203-2C27-10CAC6157866}"/>
              </a:ext>
            </a:extLst>
          </p:cNvPr>
          <p:cNvSpPr txBox="1"/>
          <p:nvPr/>
        </p:nvSpPr>
        <p:spPr>
          <a:xfrm>
            <a:off x="7849669" y="2992983"/>
            <a:ext cx="21569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Misma dirección para facturación </a:t>
            </a:r>
            <a:endParaRPr lang="es-E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0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765872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</a:t>
            </a:r>
            <a:r>
              <a:rPr lang="es-ES" b="1" u="sng" dirty="0">
                <a:solidFill>
                  <a:schemeClr val="tx1"/>
                </a:solidFill>
              </a:rPr>
              <a:t>Hola María</a:t>
            </a:r>
            <a:endParaRPr lang="es-ES" sz="1800" b="1" u="sng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13244" y="1137816"/>
            <a:ext cx="1996736" cy="553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61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84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639497" y="3547980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DE586AF-CCE8-1A96-C0E8-4F4FC0A0040D}"/>
              </a:ext>
            </a:extLst>
          </p:cNvPr>
          <p:cNvSpPr/>
          <p:nvPr/>
        </p:nvSpPr>
        <p:spPr>
          <a:xfrm>
            <a:off x="258350" y="1459401"/>
            <a:ext cx="1537154" cy="36693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AC9AC42-08F3-0373-F3EE-243D2CC93D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9211" y="1812318"/>
            <a:ext cx="833437" cy="83343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4C575B6E-E126-C2A5-9B3B-50F66AA0B167}"/>
              </a:ext>
            </a:extLst>
          </p:cNvPr>
          <p:cNvSpPr/>
          <p:nvPr/>
        </p:nvSpPr>
        <p:spPr>
          <a:xfrm>
            <a:off x="2653960" y="1735198"/>
            <a:ext cx="1076325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83097E7-E25D-3767-CBB8-49E873F13797}"/>
              </a:ext>
            </a:extLst>
          </p:cNvPr>
          <p:cNvSpPr/>
          <p:nvPr/>
        </p:nvSpPr>
        <p:spPr>
          <a:xfrm>
            <a:off x="4101760" y="1735198"/>
            <a:ext cx="1076325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61A137C-4515-97FE-D271-C667EFEF8824}"/>
              </a:ext>
            </a:extLst>
          </p:cNvPr>
          <p:cNvGrpSpPr/>
          <p:nvPr/>
        </p:nvGrpSpPr>
        <p:grpSpPr>
          <a:xfrm>
            <a:off x="2669473" y="2833310"/>
            <a:ext cx="206937" cy="197563"/>
            <a:chOff x="10664639" y="3088779"/>
            <a:chExt cx="206937" cy="197563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693140AD-18F2-D7F1-A035-0CED0DCB2970}"/>
                </a:ext>
              </a:extLst>
            </p:cNvPr>
            <p:cNvSpPr/>
            <p:nvPr/>
          </p:nvSpPr>
          <p:spPr>
            <a:xfrm>
              <a:off x="10664639" y="3088779"/>
              <a:ext cx="206937" cy="197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5" name="Gráfico 34" descr="Marca de verificación">
              <a:extLst>
                <a:ext uri="{FF2B5EF4-FFF2-40B4-BE49-F238E27FC236}">
                  <a16:creationId xmlns:a16="http://schemas.microsoft.com/office/drawing/2014/main" id="{88D1C792-C750-141D-B2E9-0D786A53E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713923" y="3122632"/>
              <a:ext cx="129855" cy="129855"/>
            </a:xfrm>
            <a:prstGeom prst="rect">
              <a:avLst/>
            </a:prstGeom>
          </p:spPr>
        </p:pic>
      </p:grp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2632296-08C1-1A52-F3CF-49A433A2BA09}"/>
              </a:ext>
            </a:extLst>
          </p:cNvPr>
          <p:cNvSpPr/>
          <p:nvPr/>
        </p:nvSpPr>
        <p:spPr>
          <a:xfrm>
            <a:off x="10468893" y="6270801"/>
            <a:ext cx="1176491" cy="261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Realizar pedido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A52C753-60AE-1D2F-0113-DF77609888B7}"/>
              </a:ext>
            </a:extLst>
          </p:cNvPr>
          <p:cNvSpPr/>
          <p:nvPr/>
        </p:nvSpPr>
        <p:spPr>
          <a:xfrm>
            <a:off x="5549560" y="1735198"/>
            <a:ext cx="1076325" cy="101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6930503-B1CF-0A16-B96B-141339294C41}"/>
              </a:ext>
            </a:extLst>
          </p:cNvPr>
          <p:cNvSpPr/>
          <p:nvPr/>
        </p:nvSpPr>
        <p:spPr>
          <a:xfrm>
            <a:off x="6992418" y="1735198"/>
            <a:ext cx="1076325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42E0245E-2B3D-0FBF-3AA4-E675ADD84A48}"/>
              </a:ext>
            </a:extLst>
          </p:cNvPr>
          <p:cNvSpPr/>
          <p:nvPr/>
        </p:nvSpPr>
        <p:spPr>
          <a:xfrm>
            <a:off x="8440218" y="1735198"/>
            <a:ext cx="1076325" cy="101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3655C63-FFCD-618D-74A0-FE1FED5F623A}"/>
              </a:ext>
            </a:extLst>
          </p:cNvPr>
          <p:cNvSpPr/>
          <p:nvPr/>
        </p:nvSpPr>
        <p:spPr>
          <a:xfrm>
            <a:off x="2653960" y="3252539"/>
            <a:ext cx="1076325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39200184-E392-147B-D8AC-9B087A11AE00}"/>
              </a:ext>
            </a:extLst>
          </p:cNvPr>
          <p:cNvSpPr/>
          <p:nvPr/>
        </p:nvSpPr>
        <p:spPr>
          <a:xfrm>
            <a:off x="4101760" y="3252539"/>
            <a:ext cx="1076325" cy="101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B873ED3-A956-7BB7-0493-8C997C00C031}"/>
              </a:ext>
            </a:extLst>
          </p:cNvPr>
          <p:cNvSpPr/>
          <p:nvPr/>
        </p:nvSpPr>
        <p:spPr>
          <a:xfrm>
            <a:off x="5544618" y="3252539"/>
            <a:ext cx="1076325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DE33C8FA-6F54-97CC-3305-C33DC7CCA5EA}"/>
              </a:ext>
            </a:extLst>
          </p:cNvPr>
          <p:cNvSpPr/>
          <p:nvPr/>
        </p:nvSpPr>
        <p:spPr>
          <a:xfrm>
            <a:off x="6992418" y="3252539"/>
            <a:ext cx="1076325" cy="101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59A3471-6DA6-5F26-F25B-814FB04E05BE}"/>
              </a:ext>
            </a:extLst>
          </p:cNvPr>
          <p:cNvSpPr/>
          <p:nvPr/>
        </p:nvSpPr>
        <p:spPr>
          <a:xfrm>
            <a:off x="2653960" y="4769880"/>
            <a:ext cx="1076325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AF19587-F7B2-9F36-8606-A85B7216254D}"/>
              </a:ext>
            </a:extLst>
          </p:cNvPr>
          <p:cNvSpPr/>
          <p:nvPr/>
        </p:nvSpPr>
        <p:spPr>
          <a:xfrm>
            <a:off x="4101760" y="4769880"/>
            <a:ext cx="1076325" cy="101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31873D2-AC5E-74D9-99E2-EB32434561A6}"/>
              </a:ext>
            </a:extLst>
          </p:cNvPr>
          <p:cNvSpPr/>
          <p:nvPr/>
        </p:nvSpPr>
        <p:spPr>
          <a:xfrm>
            <a:off x="5544618" y="4769880"/>
            <a:ext cx="1076325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A950B07B-58FD-FB3C-40B2-3426E2BB0D58}"/>
              </a:ext>
            </a:extLst>
          </p:cNvPr>
          <p:cNvSpPr/>
          <p:nvPr/>
        </p:nvSpPr>
        <p:spPr>
          <a:xfrm>
            <a:off x="6992418" y="4769880"/>
            <a:ext cx="1076325" cy="101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FB49F25-6C92-ED39-B717-9AE4AE9C483C}"/>
              </a:ext>
            </a:extLst>
          </p:cNvPr>
          <p:cNvSpPr/>
          <p:nvPr/>
        </p:nvSpPr>
        <p:spPr>
          <a:xfrm>
            <a:off x="8440218" y="3236119"/>
            <a:ext cx="1076325" cy="101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F36B7017-2E1A-9FC0-74D6-FFFFF167C995}"/>
              </a:ext>
            </a:extLst>
          </p:cNvPr>
          <p:cNvSpPr/>
          <p:nvPr/>
        </p:nvSpPr>
        <p:spPr>
          <a:xfrm>
            <a:off x="8440218" y="4753460"/>
            <a:ext cx="1076325" cy="101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EE524AD7-9E25-E5AB-254F-5E40D27205C1}"/>
              </a:ext>
            </a:extLst>
          </p:cNvPr>
          <p:cNvSpPr/>
          <p:nvPr/>
        </p:nvSpPr>
        <p:spPr>
          <a:xfrm>
            <a:off x="9883076" y="1735198"/>
            <a:ext cx="1076325" cy="101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9C310A8C-7F2C-E99E-41ED-1E1CA9D47321}"/>
              </a:ext>
            </a:extLst>
          </p:cNvPr>
          <p:cNvSpPr/>
          <p:nvPr/>
        </p:nvSpPr>
        <p:spPr>
          <a:xfrm>
            <a:off x="9883076" y="3236119"/>
            <a:ext cx="1076325" cy="101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913518D-8259-4990-1A66-354043971111}"/>
              </a:ext>
            </a:extLst>
          </p:cNvPr>
          <p:cNvSpPr/>
          <p:nvPr/>
        </p:nvSpPr>
        <p:spPr>
          <a:xfrm>
            <a:off x="9883076" y="4753460"/>
            <a:ext cx="1076325" cy="101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1173F2FB-E529-6B07-0E4E-6FD108FEC7A3}"/>
              </a:ext>
            </a:extLst>
          </p:cNvPr>
          <p:cNvSpPr/>
          <p:nvPr/>
        </p:nvSpPr>
        <p:spPr>
          <a:xfrm>
            <a:off x="4101760" y="2864690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1133CF06-19B2-1288-3163-02941946EC47}"/>
              </a:ext>
            </a:extLst>
          </p:cNvPr>
          <p:cNvSpPr/>
          <p:nvPr/>
        </p:nvSpPr>
        <p:spPr>
          <a:xfrm>
            <a:off x="4101760" y="4404432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0320AE45-90D7-93A5-D4BD-EC01DD944A7B}"/>
              </a:ext>
            </a:extLst>
          </p:cNvPr>
          <p:cNvSpPr/>
          <p:nvPr/>
        </p:nvSpPr>
        <p:spPr>
          <a:xfrm>
            <a:off x="2669473" y="4406825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6FCBE57-C144-7A38-9730-525FF54A5F30}"/>
              </a:ext>
            </a:extLst>
          </p:cNvPr>
          <p:cNvSpPr/>
          <p:nvPr/>
        </p:nvSpPr>
        <p:spPr>
          <a:xfrm>
            <a:off x="5544618" y="2882414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59F00567-098A-47B2-98A9-9CC1959EBCAD}"/>
              </a:ext>
            </a:extLst>
          </p:cNvPr>
          <p:cNvSpPr/>
          <p:nvPr/>
        </p:nvSpPr>
        <p:spPr>
          <a:xfrm>
            <a:off x="6987476" y="2895149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36873489-53C2-47BF-0EBA-780BE9C54C1C}"/>
              </a:ext>
            </a:extLst>
          </p:cNvPr>
          <p:cNvSpPr/>
          <p:nvPr/>
        </p:nvSpPr>
        <p:spPr>
          <a:xfrm>
            <a:off x="8430334" y="2916750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6AD62D2-CE3F-5A2D-11D6-70C9F4CE246A}"/>
              </a:ext>
            </a:extLst>
          </p:cNvPr>
          <p:cNvSpPr/>
          <p:nvPr/>
        </p:nvSpPr>
        <p:spPr>
          <a:xfrm>
            <a:off x="9883076" y="2932091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610AE5F-7882-A537-42E9-59D5184BC565}"/>
              </a:ext>
            </a:extLst>
          </p:cNvPr>
          <p:cNvSpPr/>
          <p:nvPr/>
        </p:nvSpPr>
        <p:spPr>
          <a:xfrm>
            <a:off x="5544618" y="4410378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C63FD188-CAEA-0326-CBB8-4F995F39F514}"/>
              </a:ext>
            </a:extLst>
          </p:cNvPr>
          <p:cNvSpPr/>
          <p:nvPr/>
        </p:nvSpPr>
        <p:spPr>
          <a:xfrm>
            <a:off x="6987475" y="4404432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41391A74-E0B4-7ABE-966E-AD981DDFF56C}"/>
              </a:ext>
            </a:extLst>
          </p:cNvPr>
          <p:cNvSpPr/>
          <p:nvPr/>
        </p:nvSpPr>
        <p:spPr>
          <a:xfrm>
            <a:off x="8474985" y="4410378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21E2597F-3E7C-4650-8387-7E681510BC1C}"/>
              </a:ext>
            </a:extLst>
          </p:cNvPr>
          <p:cNvSpPr/>
          <p:nvPr/>
        </p:nvSpPr>
        <p:spPr>
          <a:xfrm>
            <a:off x="2653960" y="5935497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ECDA4EA9-1A7D-5F30-84C4-B790AF04ABF7}"/>
              </a:ext>
            </a:extLst>
          </p:cNvPr>
          <p:cNvSpPr/>
          <p:nvPr/>
        </p:nvSpPr>
        <p:spPr>
          <a:xfrm>
            <a:off x="4108313" y="5931918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61017C98-D92B-F3A5-E1A2-70CCFB4E4622}"/>
              </a:ext>
            </a:extLst>
          </p:cNvPr>
          <p:cNvSpPr/>
          <p:nvPr/>
        </p:nvSpPr>
        <p:spPr>
          <a:xfrm>
            <a:off x="5562666" y="5918814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0585EA0-9288-6ECC-422B-211D26BF534E}"/>
              </a:ext>
            </a:extLst>
          </p:cNvPr>
          <p:cNvSpPr/>
          <p:nvPr/>
        </p:nvSpPr>
        <p:spPr>
          <a:xfrm>
            <a:off x="7017019" y="5913715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57D11CBB-1756-76C6-57FC-889FA6416589}"/>
              </a:ext>
            </a:extLst>
          </p:cNvPr>
          <p:cNvSpPr/>
          <p:nvPr/>
        </p:nvSpPr>
        <p:spPr>
          <a:xfrm>
            <a:off x="8471372" y="5912242"/>
            <a:ext cx="206937" cy="19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55CD4B7-8FD6-4E74-86C1-0AC9BD7FE0A2}"/>
              </a:ext>
            </a:extLst>
          </p:cNvPr>
          <p:cNvGrpSpPr/>
          <p:nvPr/>
        </p:nvGrpSpPr>
        <p:grpSpPr>
          <a:xfrm>
            <a:off x="9925725" y="5901099"/>
            <a:ext cx="206937" cy="197563"/>
            <a:chOff x="10664639" y="3088779"/>
            <a:chExt cx="206937" cy="197563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A74930EC-2314-B782-63DA-6D1C182FB2EE}"/>
                </a:ext>
              </a:extLst>
            </p:cNvPr>
            <p:cNvSpPr/>
            <p:nvPr/>
          </p:nvSpPr>
          <p:spPr>
            <a:xfrm>
              <a:off x="10664639" y="3088779"/>
              <a:ext cx="206937" cy="197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0" name="Gráfico 79" descr="Marca de verificación">
              <a:extLst>
                <a:ext uri="{FF2B5EF4-FFF2-40B4-BE49-F238E27FC236}">
                  <a16:creationId xmlns:a16="http://schemas.microsoft.com/office/drawing/2014/main" id="{7EEEA8B0-14DB-37FE-EB79-B611FB97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713923" y="3122632"/>
              <a:ext cx="129855" cy="129855"/>
            </a:xfrm>
            <a:prstGeom prst="rect">
              <a:avLst/>
            </a:prstGeom>
          </p:spPr>
        </p:pic>
      </p:grpSp>
      <p:pic>
        <p:nvPicPr>
          <p:cNvPr id="82" name="Imagen 81">
            <a:extLst>
              <a:ext uri="{FF2B5EF4-FFF2-40B4-BE49-F238E27FC236}">
                <a16:creationId xmlns:a16="http://schemas.microsoft.com/office/drawing/2014/main" id="{57CCF632-B617-816E-30D7-3214B30FCB4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45643" y="2009842"/>
            <a:ext cx="988558" cy="621670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B5D22F00-662E-634B-1FAE-9C5B33D1A7C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172839" y="1930564"/>
            <a:ext cx="720424" cy="718221"/>
          </a:xfrm>
          <a:prstGeom prst="rect">
            <a:avLst/>
          </a:prstGeom>
        </p:spPr>
      </p:pic>
      <p:pic>
        <p:nvPicPr>
          <p:cNvPr id="86" name="Imagen 85">
            <a:extLst>
              <a:ext uri="{FF2B5EF4-FFF2-40B4-BE49-F238E27FC236}">
                <a16:creationId xmlns:a16="http://schemas.microsoft.com/office/drawing/2014/main" id="{1B0774CB-1FD2-51CE-BD4B-A88F392A0D9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666134" y="1847436"/>
            <a:ext cx="890587" cy="871537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8524CB4F-6D91-A2F8-BB39-26CFFF578C4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18757" y="3275169"/>
            <a:ext cx="962025" cy="937589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B9155511-19B7-239E-E7A1-251B4C3CF5C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42708" y="3305857"/>
            <a:ext cx="856202" cy="963227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63AB5718-70FF-78FF-F1D3-B0E3EF16681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03965" y="4822987"/>
            <a:ext cx="856202" cy="910330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C195C316-3F64-B389-2ED2-5AB77453941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145643" y="4946694"/>
            <a:ext cx="1027500" cy="777098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A9A99506-D371-47F8-6E4B-B5249ED6155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166856" y="4885204"/>
            <a:ext cx="508764" cy="78589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44238E55-1F7F-BC6D-AA9B-2B7F3353E7B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728077" y="4844441"/>
            <a:ext cx="519578" cy="88887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4A070948-B413-364A-B9DA-5A1DD1C26D7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035655" y="1776243"/>
            <a:ext cx="752441" cy="92497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50DF3146-6F94-E5FF-5EFC-D99DC7178FB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499992" y="1828991"/>
            <a:ext cx="956775" cy="807278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BDAFD8CC-A490-C567-387D-E183CECE07D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29394" y="3318584"/>
            <a:ext cx="983688" cy="884456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BEFC8634-2DE6-0A17-4811-58C90A43241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600565" y="3272027"/>
            <a:ext cx="856202" cy="971763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4A9266EC-B174-AE39-8D96-BA09A2D05D9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642752" y="3284698"/>
            <a:ext cx="862012" cy="900112"/>
          </a:xfrm>
          <a:prstGeom prst="rect">
            <a:avLst/>
          </a:prstGeom>
        </p:spPr>
      </p:pic>
      <p:pic>
        <p:nvPicPr>
          <p:cNvPr id="110" name="Imagen 109">
            <a:extLst>
              <a:ext uri="{FF2B5EF4-FFF2-40B4-BE49-F238E27FC236}">
                <a16:creationId xmlns:a16="http://schemas.microsoft.com/office/drawing/2014/main" id="{870E16CD-3A08-2B75-CA42-49F11C2D2B3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222813" y="3318584"/>
            <a:ext cx="552051" cy="866226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090C3B3F-1868-ACDA-8133-602C1CE3686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625580" y="4926929"/>
            <a:ext cx="914400" cy="723900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67239A0-E47E-A4A2-F188-72856823EFF0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017019" y="4926929"/>
            <a:ext cx="980466" cy="703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247344-1F1D-4AAF-53A4-2D1A428FB1D0}"/>
              </a:ext>
            </a:extLst>
          </p:cNvPr>
          <p:cNvSpPr txBox="1"/>
          <p:nvPr/>
        </p:nvSpPr>
        <p:spPr>
          <a:xfrm>
            <a:off x="2437802" y="118251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Artículos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9CDE59-4892-FD09-23A4-BB1E08BDF422}"/>
              </a:ext>
            </a:extLst>
          </p:cNvPr>
          <p:cNvSpPr txBox="1"/>
          <p:nvPr/>
        </p:nvSpPr>
        <p:spPr>
          <a:xfrm>
            <a:off x="2896428" y="2746089"/>
            <a:ext cx="66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Artículo1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968B7F0-F40B-5835-0F3E-EA43F042F051}"/>
              </a:ext>
            </a:extLst>
          </p:cNvPr>
          <p:cNvSpPr txBox="1"/>
          <p:nvPr/>
        </p:nvSpPr>
        <p:spPr>
          <a:xfrm>
            <a:off x="2890235" y="2911817"/>
            <a:ext cx="5034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4,25€</a:t>
            </a:r>
            <a:endParaRPr lang="es-ES" sz="11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8BFDF67-F0D2-9590-6864-4E3F6263777D}"/>
              </a:ext>
            </a:extLst>
          </p:cNvPr>
          <p:cNvSpPr txBox="1"/>
          <p:nvPr/>
        </p:nvSpPr>
        <p:spPr>
          <a:xfrm>
            <a:off x="4300031" y="2739866"/>
            <a:ext cx="66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Artículo2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7849C89-8903-8B14-6EF0-1D42985E8F50}"/>
              </a:ext>
            </a:extLst>
          </p:cNvPr>
          <p:cNvSpPr txBox="1"/>
          <p:nvPr/>
        </p:nvSpPr>
        <p:spPr>
          <a:xfrm>
            <a:off x="5765881" y="2747460"/>
            <a:ext cx="66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Artículo3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090C768-67C3-6641-B19A-69CD84567C9C}"/>
              </a:ext>
            </a:extLst>
          </p:cNvPr>
          <p:cNvSpPr txBox="1"/>
          <p:nvPr/>
        </p:nvSpPr>
        <p:spPr>
          <a:xfrm>
            <a:off x="7194412" y="2747460"/>
            <a:ext cx="66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Artículo4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1D51DEF-3AD5-48FA-5899-E53F34F2E64A}"/>
              </a:ext>
            </a:extLst>
          </p:cNvPr>
          <p:cNvSpPr txBox="1"/>
          <p:nvPr/>
        </p:nvSpPr>
        <p:spPr>
          <a:xfrm>
            <a:off x="8657747" y="2794240"/>
            <a:ext cx="66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Artículo5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046658C-8FF9-C07D-83C2-C2B16B567052}"/>
              </a:ext>
            </a:extLst>
          </p:cNvPr>
          <p:cNvSpPr txBox="1"/>
          <p:nvPr/>
        </p:nvSpPr>
        <p:spPr>
          <a:xfrm>
            <a:off x="10099680" y="2783684"/>
            <a:ext cx="66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Artículo6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FDBBE8C-FA12-A6FE-E952-41FAB5616F9F}"/>
              </a:ext>
            </a:extLst>
          </p:cNvPr>
          <p:cNvSpPr txBox="1"/>
          <p:nvPr/>
        </p:nvSpPr>
        <p:spPr>
          <a:xfrm>
            <a:off x="2889854" y="4275294"/>
            <a:ext cx="66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Artículo7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246CB83-A80F-C94D-EBEB-1B313471658E}"/>
              </a:ext>
            </a:extLst>
          </p:cNvPr>
          <p:cNvSpPr txBox="1"/>
          <p:nvPr/>
        </p:nvSpPr>
        <p:spPr>
          <a:xfrm>
            <a:off x="4354229" y="4275294"/>
            <a:ext cx="66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Artículo8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20C1055-4F9A-9B56-E3A7-340E141598DC}"/>
              </a:ext>
            </a:extLst>
          </p:cNvPr>
          <p:cNvSpPr txBox="1"/>
          <p:nvPr/>
        </p:nvSpPr>
        <p:spPr>
          <a:xfrm>
            <a:off x="5797853" y="4267746"/>
            <a:ext cx="66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Artículo9 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F8A39CA-5F91-DFA0-C96E-178053663D46}"/>
              </a:ext>
            </a:extLst>
          </p:cNvPr>
          <p:cNvSpPr txBox="1"/>
          <p:nvPr/>
        </p:nvSpPr>
        <p:spPr>
          <a:xfrm>
            <a:off x="7194411" y="4275294"/>
            <a:ext cx="803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Artículo10 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41ADAE4-EF27-D8DB-5BC0-5FD08B2D04D3}"/>
              </a:ext>
            </a:extLst>
          </p:cNvPr>
          <p:cNvSpPr txBox="1"/>
          <p:nvPr/>
        </p:nvSpPr>
        <p:spPr>
          <a:xfrm>
            <a:off x="8669935" y="4292917"/>
            <a:ext cx="7868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Artículo11 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242424C-0568-CB51-5DE9-98D397A5853C}"/>
              </a:ext>
            </a:extLst>
          </p:cNvPr>
          <p:cNvSpPr txBox="1"/>
          <p:nvPr/>
        </p:nvSpPr>
        <p:spPr>
          <a:xfrm>
            <a:off x="9888789" y="4275294"/>
            <a:ext cx="7868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Artículo12 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ED5E909-C8C6-E440-BF58-1781267C4869}"/>
              </a:ext>
            </a:extLst>
          </p:cNvPr>
          <p:cNvSpPr txBox="1"/>
          <p:nvPr/>
        </p:nvSpPr>
        <p:spPr>
          <a:xfrm>
            <a:off x="2903425" y="5823112"/>
            <a:ext cx="7868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Artículo13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4B35306-EF7E-4BFC-D557-F94135166080}"/>
              </a:ext>
            </a:extLst>
          </p:cNvPr>
          <p:cNvSpPr txBox="1"/>
          <p:nvPr/>
        </p:nvSpPr>
        <p:spPr>
          <a:xfrm>
            <a:off x="4347370" y="5854767"/>
            <a:ext cx="7868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Artículo14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B056C1C-EDAB-BB4D-8CFB-EAE6C4D64F48}"/>
              </a:ext>
            </a:extLst>
          </p:cNvPr>
          <p:cNvSpPr txBox="1"/>
          <p:nvPr/>
        </p:nvSpPr>
        <p:spPr>
          <a:xfrm>
            <a:off x="5818887" y="5857547"/>
            <a:ext cx="7868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Artículo15 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4DFE5C3-C543-AAC8-A51A-BA77A15B490D}"/>
              </a:ext>
            </a:extLst>
          </p:cNvPr>
          <p:cNvSpPr txBox="1"/>
          <p:nvPr/>
        </p:nvSpPr>
        <p:spPr>
          <a:xfrm>
            <a:off x="7275043" y="5848195"/>
            <a:ext cx="7868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Artículo16 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E8614C0-8CC8-8E95-7B99-5A7F05F1A90B}"/>
              </a:ext>
            </a:extLst>
          </p:cNvPr>
          <p:cNvSpPr txBox="1"/>
          <p:nvPr/>
        </p:nvSpPr>
        <p:spPr>
          <a:xfrm>
            <a:off x="8718396" y="5803197"/>
            <a:ext cx="7868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Artículo17 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8D4BDB1-A76E-7333-F833-35D53157CDBF}"/>
              </a:ext>
            </a:extLst>
          </p:cNvPr>
          <p:cNvSpPr txBox="1"/>
          <p:nvPr/>
        </p:nvSpPr>
        <p:spPr>
          <a:xfrm>
            <a:off x="10132662" y="5803197"/>
            <a:ext cx="7868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rial Narrow" panose="020B0606020202030204" pitchFamily="34" charset="0"/>
              </a:rPr>
              <a:t>Artículo18</a:t>
            </a:r>
          </a:p>
        </p:txBody>
      </p:sp>
    </p:spTree>
    <p:extLst>
      <p:ext uri="{BB962C8B-B14F-4D97-AF65-F5344CB8AC3E}">
        <p14:creationId xmlns:p14="http://schemas.microsoft.com/office/powerpoint/2010/main" val="328946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765872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</a:t>
            </a:r>
            <a:r>
              <a:rPr lang="es-ES" b="1" u="sng" dirty="0">
                <a:solidFill>
                  <a:schemeClr val="tx1"/>
                </a:solidFill>
              </a:rPr>
              <a:t>Hola María</a:t>
            </a:r>
            <a:endParaRPr lang="es-ES" sz="1800" b="1" u="sng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13064" y="1145218"/>
            <a:ext cx="1996736" cy="553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61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1009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639497" y="3547980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434436" y="12558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Realizar Pedido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6F4C85C-DCE8-B0F7-86B6-D201070170B8}"/>
              </a:ext>
            </a:extLst>
          </p:cNvPr>
          <p:cNvSpPr txBox="1"/>
          <p:nvPr/>
        </p:nvSpPr>
        <p:spPr>
          <a:xfrm>
            <a:off x="9567443" y="4659069"/>
            <a:ext cx="21082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Importe total: </a:t>
            </a:r>
            <a:r>
              <a:rPr lang="es-ES" sz="1600" dirty="0"/>
              <a:t>78,20€</a:t>
            </a:r>
          </a:p>
          <a:p>
            <a:endParaRPr lang="es-ES" sz="1100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48B05AAE-1744-4908-96D8-4018DA1A80D8}"/>
              </a:ext>
            </a:extLst>
          </p:cNvPr>
          <p:cNvGrpSpPr/>
          <p:nvPr/>
        </p:nvGrpSpPr>
        <p:grpSpPr>
          <a:xfrm>
            <a:off x="2434436" y="1835516"/>
            <a:ext cx="9544500" cy="2620039"/>
            <a:chOff x="2434436" y="1835516"/>
            <a:chExt cx="6569864" cy="2480767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18B65B3-BB28-FDC4-CDF8-01803956AF69}"/>
                </a:ext>
              </a:extLst>
            </p:cNvPr>
            <p:cNvSpPr/>
            <p:nvPr/>
          </p:nvSpPr>
          <p:spPr>
            <a:xfrm>
              <a:off x="2434436" y="1835516"/>
              <a:ext cx="6569864" cy="2480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39CD093D-CD3C-7365-D46F-5D408E83A4D1}"/>
                </a:ext>
              </a:extLst>
            </p:cNvPr>
            <p:cNvSpPr/>
            <p:nvPr/>
          </p:nvSpPr>
          <p:spPr>
            <a:xfrm>
              <a:off x="2434436" y="1835517"/>
              <a:ext cx="6569864" cy="4783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764CBF7-076C-3914-793E-225954CE1F25}"/>
                </a:ext>
              </a:extLst>
            </p:cNvPr>
            <p:cNvSpPr txBox="1"/>
            <p:nvPr/>
          </p:nvSpPr>
          <p:spPr>
            <a:xfrm>
              <a:off x="2579409" y="1907578"/>
              <a:ext cx="6081556" cy="3205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>
                  <a:latin typeface="Arial Narrow" panose="020B0606020202030204" pitchFamily="34" charset="0"/>
                </a:rPr>
                <a:t>Nombre                Descripción             Cantidad             Precio (€) </a:t>
              </a:r>
              <a:endParaRPr lang="es-ES" sz="28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8A3FE7B-29EB-2E7A-A576-06129B927D22}"/>
                </a:ext>
              </a:extLst>
            </p:cNvPr>
            <p:cNvSpPr txBox="1"/>
            <p:nvPr/>
          </p:nvSpPr>
          <p:spPr>
            <a:xfrm>
              <a:off x="2535634" y="2417199"/>
              <a:ext cx="5607692" cy="1719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dirty="0"/>
                <a:t>Articulo 1                 xxxxxxxx              -  2  +                        35</a:t>
              </a:r>
            </a:p>
            <a:p>
              <a:endParaRPr lang="es-ES" sz="800" dirty="0"/>
            </a:p>
            <a:p>
              <a:r>
                <a:rPr lang="es-ES" sz="1600" dirty="0"/>
                <a:t>Articulo 2                 xxxxxxxx              -  1  +                      17,20</a:t>
              </a:r>
            </a:p>
            <a:p>
              <a:endParaRPr lang="es-ES" sz="800" dirty="0"/>
            </a:p>
            <a:p>
              <a:r>
                <a:rPr lang="es-ES" sz="1600" dirty="0"/>
                <a:t>Articulo 3                 xxxxxxxx              -  3  +                       9,60</a:t>
              </a:r>
            </a:p>
            <a:p>
              <a:endParaRPr lang="es-ES" sz="800" dirty="0"/>
            </a:p>
            <a:p>
              <a:r>
                <a:rPr lang="es-ES" sz="1600" dirty="0"/>
                <a:t>Articulo 4                 xxxxxxxx              -  1  +                        12</a:t>
              </a:r>
            </a:p>
            <a:p>
              <a:endParaRPr lang="es-ES" sz="800" dirty="0"/>
            </a:p>
            <a:p>
              <a:r>
                <a:rPr lang="es-ES" sz="1600" dirty="0"/>
                <a:t>Articulo 5                 xxxxxxxx             -   1  +                        10</a:t>
              </a:r>
            </a:p>
          </p:txBody>
        </p:sp>
      </p:grp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37D23BE-B465-7CEC-C54F-5FA8AF45B31F}"/>
              </a:ext>
            </a:extLst>
          </p:cNvPr>
          <p:cNvSpPr/>
          <p:nvPr/>
        </p:nvSpPr>
        <p:spPr>
          <a:xfrm>
            <a:off x="5789537" y="5317664"/>
            <a:ext cx="895350" cy="2747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Confirmar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06BBEE4-41B5-79D7-6171-19C82E313E91}"/>
              </a:ext>
            </a:extLst>
          </p:cNvPr>
          <p:cNvSpPr txBox="1"/>
          <p:nvPr/>
        </p:nvSpPr>
        <p:spPr>
          <a:xfrm>
            <a:off x="2434436" y="4654202"/>
            <a:ext cx="1996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Método pago: </a:t>
            </a:r>
            <a:r>
              <a:rPr lang="es-ES" sz="1600" dirty="0"/>
              <a:t>Tarjeta</a:t>
            </a:r>
            <a:r>
              <a:rPr lang="es-ES" sz="1600" b="1" dirty="0"/>
              <a:t> </a:t>
            </a:r>
            <a:endParaRPr lang="es-ES" sz="1600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80ED380F-C186-8493-90BA-F134EFEFE2A7}"/>
              </a:ext>
            </a:extLst>
          </p:cNvPr>
          <p:cNvSpPr/>
          <p:nvPr/>
        </p:nvSpPr>
        <p:spPr>
          <a:xfrm>
            <a:off x="2434437" y="4654202"/>
            <a:ext cx="2379992" cy="3385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46" name="Gráfico 45" descr="Lápiz">
            <a:extLst>
              <a:ext uri="{FF2B5EF4-FFF2-40B4-BE49-F238E27FC236}">
                <a16:creationId xmlns:a16="http://schemas.microsoft.com/office/drawing/2014/main" id="{E69BA05F-9F22-6D5C-37F9-695353A7EC9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36250" y="4693767"/>
            <a:ext cx="269619" cy="269619"/>
          </a:xfrm>
          <a:prstGeom prst="rect">
            <a:avLst/>
          </a:prstGeom>
        </p:spPr>
      </p:pic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FDDEA1C1-16C5-0280-99E0-6E0E514DE207}"/>
              </a:ext>
            </a:extLst>
          </p:cNvPr>
          <p:cNvSpPr/>
          <p:nvPr/>
        </p:nvSpPr>
        <p:spPr>
          <a:xfrm>
            <a:off x="6824656" y="5317664"/>
            <a:ext cx="1404944" cy="2845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Seguir comprando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DE586AF-CCE8-1A96-C0E8-4F4FC0A0040D}"/>
              </a:ext>
            </a:extLst>
          </p:cNvPr>
          <p:cNvSpPr/>
          <p:nvPr/>
        </p:nvSpPr>
        <p:spPr>
          <a:xfrm>
            <a:off x="280791" y="1928276"/>
            <a:ext cx="1240857" cy="41393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Gráfico 5" descr="Basura">
            <a:extLst>
              <a:ext uri="{FF2B5EF4-FFF2-40B4-BE49-F238E27FC236}">
                <a16:creationId xmlns:a16="http://schemas.microsoft.com/office/drawing/2014/main" id="{FDEDEA2B-E780-714E-D835-3EA5ACAD691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0149" y="2480766"/>
            <a:ext cx="281832" cy="281832"/>
          </a:xfrm>
          <a:prstGeom prst="rect">
            <a:avLst/>
          </a:prstGeom>
        </p:spPr>
      </p:pic>
      <p:pic>
        <p:nvPicPr>
          <p:cNvPr id="11" name="Gráfico 10" descr="Basura">
            <a:extLst>
              <a:ext uri="{FF2B5EF4-FFF2-40B4-BE49-F238E27FC236}">
                <a16:creationId xmlns:a16="http://schemas.microsoft.com/office/drawing/2014/main" id="{FA3161B4-F757-6ABD-3C63-75C2B92C5D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0149" y="2829364"/>
            <a:ext cx="281832" cy="281832"/>
          </a:xfrm>
          <a:prstGeom prst="rect">
            <a:avLst/>
          </a:prstGeom>
        </p:spPr>
      </p:pic>
      <p:pic>
        <p:nvPicPr>
          <p:cNvPr id="16" name="Gráfico 15" descr="Basura">
            <a:extLst>
              <a:ext uri="{FF2B5EF4-FFF2-40B4-BE49-F238E27FC236}">
                <a16:creationId xmlns:a16="http://schemas.microsoft.com/office/drawing/2014/main" id="{06780112-BAB2-D1C9-0563-C1F5A52C35F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0149" y="3216880"/>
            <a:ext cx="281832" cy="281832"/>
          </a:xfrm>
          <a:prstGeom prst="rect">
            <a:avLst/>
          </a:prstGeom>
        </p:spPr>
      </p:pic>
      <p:pic>
        <p:nvPicPr>
          <p:cNvPr id="20" name="Gráfico 19" descr="Basura">
            <a:extLst>
              <a:ext uri="{FF2B5EF4-FFF2-40B4-BE49-F238E27FC236}">
                <a16:creationId xmlns:a16="http://schemas.microsoft.com/office/drawing/2014/main" id="{FFFA87D4-72BE-4A52-36D4-7D8547FC08D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0714" y="3592664"/>
            <a:ext cx="281832" cy="281832"/>
          </a:xfrm>
          <a:prstGeom prst="rect">
            <a:avLst/>
          </a:prstGeom>
        </p:spPr>
      </p:pic>
      <p:pic>
        <p:nvPicPr>
          <p:cNvPr id="28" name="Gráfico 27" descr="Basura">
            <a:extLst>
              <a:ext uri="{FF2B5EF4-FFF2-40B4-BE49-F238E27FC236}">
                <a16:creationId xmlns:a16="http://schemas.microsoft.com/office/drawing/2014/main" id="{0086C4D6-4CBB-B296-486A-F66F616099E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80149" y="3980180"/>
            <a:ext cx="281832" cy="2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0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765872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</a:t>
            </a:r>
            <a:r>
              <a:rPr lang="es-ES" b="1" u="sng" dirty="0">
                <a:solidFill>
                  <a:schemeClr val="tx1"/>
                </a:solidFill>
              </a:rPr>
              <a:t>Hola María</a:t>
            </a:r>
            <a:endParaRPr lang="es-ES" sz="1800" b="1" u="sng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13064" y="1145218"/>
            <a:ext cx="1996736" cy="553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61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7461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639497" y="3547980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434436" y="12558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Historial pedidos realizados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8B65B3-BB28-FDC4-CDF8-01803956AF69}"/>
              </a:ext>
            </a:extLst>
          </p:cNvPr>
          <p:cNvSpPr/>
          <p:nvPr/>
        </p:nvSpPr>
        <p:spPr>
          <a:xfrm>
            <a:off x="2484295" y="1757064"/>
            <a:ext cx="9544500" cy="3043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9CD093D-CD3C-7365-D46F-5D408E83A4D1}"/>
              </a:ext>
            </a:extLst>
          </p:cNvPr>
          <p:cNvSpPr/>
          <p:nvPr/>
        </p:nvSpPr>
        <p:spPr>
          <a:xfrm>
            <a:off x="2484295" y="1757065"/>
            <a:ext cx="9544500" cy="5051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8A3FE7B-29EB-2E7A-A576-06129B927D22}"/>
              </a:ext>
            </a:extLst>
          </p:cNvPr>
          <p:cNvSpPr txBox="1"/>
          <p:nvPr/>
        </p:nvSpPr>
        <p:spPr>
          <a:xfrm>
            <a:off x="2720974" y="2315761"/>
            <a:ext cx="7950391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1                 23/02/22                 23/02/22 35                 78,20                  </a:t>
            </a:r>
            <a:r>
              <a:rPr lang="es-ES" sz="1600" dirty="0">
                <a:highlight>
                  <a:srgbClr val="FFFF00"/>
                </a:highlight>
              </a:rPr>
              <a:t>En proceso             </a:t>
            </a:r>
            <a:endParaRPr lang="es-ES" sz="800" dirty="0"/>
          </a:p>
          <a:p>
            <a:pPr marL="342900" indent="-342900">
              <a:lnSpc>
                <a:spcPct val="150000"/>
              </a:lnSpc>
              <a:buAutoNum type="arabicPlain" startAt="2"/>
            </a:pPr>
            <a:r>
              <a:rPr lang="es-ES" sz="1600" dirty="0"/>
              <a:t>            23/02/22                 23/02/22 35                   45                     </a:t>
            </a:r>
            <a:r>
              <a:rPr lang="es-ES" sz="1600" dirty="0">
                <a:highlight>
                  <a:srgbClr val="008000"/>
                </a:highlight>
              </a:rPr>
              <a:t>Enviado</a:t>
            </a:r>
            <a:endParaRPr lang="es-ES" sz="800" dirty="0"/>
          </a:p>
          <a:p>
            <a:pPr marL="342900" indent="-342900">
              <a:lnSpc>
                <a:spcPct val="150000"/>
              </a:lnSpc>
              <a:buAutoNum type="arabicPlain" startAt="2"/>
            </a:pPr>
            <a:r>
              <a:rPr lang="es-ES" sz="1600" dirty="0"/>
              <a:t>            23/02/22                 23/02/22 35                   45              </a:t>
            </a:r>
            <a:r>
              <a:rPr lang="es-ES" sz="1600" dirty="0">
                <a:highlight>
                  <a:srgbClr val="E2B6C4"/>
                </a:highlight>
              </a:rPr>
              <a:t>Empaquetado</a:t>
            </a:r>
            <a:endParaRPr lang="es-ES" sz="800" dirty="0"/>
          </a:p>
          <a:p>
            <a:pPr>
              <a:lnSpc>
                <a:spcPct val="150000"/>
              </a:lnSpc>
            </a:pPr>
            <a:r>
              <a:rPr lang="es-ES" sz="1600" dirty="0"/>
              <a:t>4                 23/02/22                 23/02/22 35                   45                    </a:t>
            </a:r>
            <a:r>
              <a:rPr lang="es-ES" sz="1600" dirty="0">
                <a:highlight>
                  <a:srgbClr val="BDF155"/>
                </a:highlight>
              </a:rPr>
              <a:t>Recibido</a:t>
            </a:r>
            <a:r>
              <a:rPr lang="es-ES" sz="1600" dirty="0"/>
              <a:t> </a:t>
            </a:r>
          </a:p>
          <a:p>
            <a:pPr marL="342900" indent="-342900">
              <a:lnSpc>
                <a:spcPct val="150000"/>
              </a:lnSpc>
              <a:buAutoNum type="arabicPlain" startAt="2"/>
            </a:pPr>
            <a:r>
              <a:rPr lang="es-ES" sz="1600" dirty="0"/>
              <a:t>            23/02/22                 23/02/22 35                   45                  </a:t>
            </a:r>
            <a:r>
              <a:rPr lang="es-ES" sz="1600" dirty="0">
                <a:highlight>
                  <a:srgbClr val="808000"/>
                </a:highlight>
              </a:rPr>
              <a:t>Finalizado</a:t>
            </a:r>
          </a:p>
          <a:p>
            <a:pPr marL="342900" indent="-342900">
              <a:lnSpc>
                <a:spcPct val="150000"/>
              </a:lnSpc>
              <a:buAutoNum type="arabicPlain" startAt="2"/>
            </a:pPr>
            <a:r>
              <a:rPr lang="es-ES" sz="1600" dirty="0"/>
              <a:t>            23/02/22                 23/02/22 35                   45                 </a:t>
            </a:r>
            <a:r>
              <a:rPr lang="es-ES" sz="1600" dirty="0">
                <a:highlight>
                  <a:srgbClr val="FC7368"/>
                </a:highlight>
              </a:rPr>
              <a:t>Cancelado</a:t>
            </a:r>
            <a:endParaRPr lang="es-ES" sz="1600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FDDEA1C1-16C5-0280-99E0-6E0E514DE207}"/>
              </a:ext>
            </a:extLst>
          </p:cNvPr>
          <p:cNvSpPr/>
          <p:nvPr/>
        </p:nvSpPr>
        <p:spPr>
          <a:xfrm>
            <a:off x="2484295" y="4931973"/>
            <a:ext cx="1000711" cy="3404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Volver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089C9B6-C073-6764-83E8-143203572DEB}"/>
              </a:ext>
            </a:extLst>
          </p:cNvPr>
          <p:cNvSpPr txBox="1"/>
          <p:nvPr/>
        </p:nvSpPr>
        <p:spPr>
          <a:xfrm>
            <a:off x="2586233" y="1817708"/>
            <a:ext cx="6560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latin typeface="Arial Narrow" panose="020B0606020202030204" pitchFamily="34" charset="0"/>
              </a:rPr>
              <a:t>Pedido       Fecha pedido          Entrega estimada         Importe(€)            Estado </a:t>
            </a:r>
            <a:r>
              <a:rPr lang="es-ES" sz="1050" b="1" dirty="0"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Gráfico 10" descr="Ojo">
            <a:extLst>
              <a:ext uri="{FF2B5EF4-FFF2-40B4-BE49-F238E27FC236}">
                <a16:creationId xmlns:a16="http://schemas.microsoft.com/office/drawing/2014/main" id="{9FFBB1A5-7497-D908-0FFB-A5FC59176D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86223" y="2395810"/>
            <a:ext cx="352957" cy="352957"/>
          </a:xfrm>
          <a:prstGeom prst="rect">
            <a:avLst/>
          </a:prstGeom>
        </p:spPr>
      </p:pic>
      <p:pic>
        <p:nvPicPr>
          <p:cNvPr id="16" name="Gráfico 15" descr="Ojo">
            <a:extLst>
              <a:ext uri="{FF2B5EF4-FFF2-40B4-BE49-F238E27FC236}">
                <a16:creationId xmlns:a16="http://schemas.microsoft.com/office/drawing/2014/main" id="{EFDC4E71-96FA-5DEA-1C46-BF0787A001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83047" y="3162840"/>
            <a:ext cx="352957" cy="352957"/>
          </a:xfrm>
          <a:prstGeom prst="rect">
            <a:avLst/>
          </a:prstGeom>
        </p:spPr>
      </p:pic>
      <p:pic>
        <p:nvPicPr>
          <p:cNvPr id="20" name="Gráfico 19" descr="Ojo">
            <a:extLst>
              <a:ext uri="{FF2B5EF4-FFF2-40B4-BE49-F238E27FC236}">
                <a16:creationId xmlns:a16="http://schemas.microsoft.com/office/drawing/2014/main" id="{26D851A3-2020-E147-50F8-0FF93B6944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83047" y="3546211"/>
            <a:ext cx="352957" cy="352957"/>
          </a:xfrm>
          <a:prstGeom prst="rect">
            <a:avLst/>
          </a:prstGeom>
        </p:spPr>
      </p:pic>
      <p:pic>
        <p:nvPicPr>
          <p:cNvPr id="28" name="Gráfico 27" descr="Ojo">
            <a:extLst>
              <a:ext uri="{FF2B5EF4-FFF2-40B4-BE49-F238E27FC236}">
                <a16:creationId xmlns:a16="http://schemas.microsoft.com/office/drawing/2014/main" id="{B586659C-6E14-786F-85E4-256AA98CBB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83047" y="3932753"/>
            <a:ext cx="352957" cy="352957"/>
          </a:xfrm>
          <a:prstGeom prst="rect">
            <a:avLst/>
          </a:prstGeom>
        </p:spPr>
      </p:pic>
      <p:pic>
        <p:nvPicPr>
          <p:cNvPr id="31" name="Gráfico 30" descr="Ojo">
            <a:extLst>
              <a:ext uri="{FF2B5EF4-FFF2-40B4-BE49-F238E27FC236}">
                <a16:creationId xmlns:a16="http://schemas.microsoft.com/office/drawing/2014/main" id="{7B94BEFD-6B42-C823-8F8A-90E9A8AF5E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83047" y="4285711"/>
            <a:ext cx="352957" cy="352957"/>
          </a:xfrm>
          <a:prstGeom prst="rect">
            <a:avLst/>
          </a:prstGeom>
        </p:spPr>
      </p:pic>
      <p:pic>
        <p:nvPicPr>
          <p:cNvPr id="33" name="Gráfico 32" descr="Ojo">
            <a:extLst>
              <a:ext uri="{FF2B5EF4-FFF2-40B4-BE49-F238E27FC236}">
                <a16:creationId xmlns:a16="http://schemas.microsoft.com/office/drawing/2014/main" id="{F25BBBBF-69B7-5D2F-3203-6521DA023A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83047" y="2782380"/>
            <a:ext cx="352957" cy="352957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8E160BA3-C203-3BA2-40F2-589B639C1B5D}"/>
              </a:ext>
            </a:extLst>
          </p:cNvPr>
          <p:cNvSpPr txBox="1"/>
          <p:nvPr/>
        </p:nvSpPr>
        <p:spPr>
          <a:xfrm>
            <a:off x="6503216" y="4854138"/>
            <a:ext cx="1224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&lt;  1/12  &gt;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F4941BA-B283-02AF-F71E-05F22AF8577A}"/>
              </a:ext>
            </a:extLst>
          </p:cNvPr>
          <p:cNvSpPr/>
          <p:nvPr/>
        </p:nvSpPr>
        <p:spPr>
          <a:xfrm>
            <a:off x="280791" y="1920690"/>
            <a:ext cx="1225268" cy="42151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09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680449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</a:t>
            </a:r>
            <a:r>
              <a:rPr lang="es-ES" b="1" u="sng" dirty="0">
                <a:solidFill>
                  <a:schemeClr val="tx1"/>
                </a:solidFill>
              </a:rPr>
              <a:t>Hola María</a:t>
            </a:r>
            <a:endParaRPr lang="es-ES" sz="1800" b="1" u="sng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13064" y="1137816"/>
            <a:ext cx="1745378" cy="5576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61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7461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639497" y="3547980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068335" y="11589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Pedido detallado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48B05AAE-1744-4908-96D8-4018DA1A80D8}"/>
              </a:ext>
            </a:extLst>
          </p:cNvPr>
          <p:cNvGrpSpPr/>
          <p:nvPr/>
        </p:nvGrpSpPr>
        <p:grpSpPr>
          <a:xfrm>
            <a:off x="2072017" y="1669307"/>
            <a:ext cx="9821496" cy="792651"/>
            <a:chOff x="2434436" y="1835516"/>
            <a:chExt cx="6569864" cy="1033788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18B65B3-BB28-FDC4-CDF8-01803956AF69}"/>
                </a:ext>
              </a:extLst>
            </p:cNvPr>
            <p:cNvSpPr/>
            <p:nvPr/>
          </p:nvSpPr>
          <p:spPr>
            <a:xfrm>
              <a:off x="2434436" y="1835516"/>
              <a:ext cx="6569864" cy="96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39CD093D-CD3C-7365-D46F-5D408E83A4D1}"/>
                </a:ext>
              </a:extLst>
            </p:cNvPr>
            <p:cNvSpPr/>
            <p:nvPr/>
          </p:nvSpPr>
          <p:spPr>
            <a:xfrm>
              <a:off x="2434436" y="1835517"/>
              <a:ext cx="6569864" cy="4783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764CBF7-076C-3914-793E-225954CE1F25}"/>
                </a:ext>
              </a:extLst>
            </p:cNvPr>
            <p:cNvSpPr txBox="1"/>
            <p:nvPr/>
          </p:nvSpPr>
          <p:spPr>
            <a:xfrm>
              <a:off x="2469414" y="1904176"/>
              <a:ext cx="6504013" cy="3612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Arial Narrow" panose="020B0606020202030204" pitchFamily="34" charset="0"/>
                </a:rPr>
                <a:t>Pedido       Descripción        Total Artículos      Importe (€)            Dirección               Fecha pedido    Entrega Estimada      Método Pago       Estado 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8A3FE7B-29EB-2E7A-A576-06129B927D22}"/>
                </a:ext>
              </a:extLst>
            </p:cNvPr>
            <p:cNvSpPr txBox="1"/>
            <p:nvPr/>
          </p:nvSpPr>
          <p:spPr>
            <a:xfrm>
              <a:off x="2532383" y="2347474"/>
              <a:ext cx="6103229" cy="521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dirty="0"/>
                <a:t>1               xxxxxxxx                        5                    78,20             C/Alameda, 34            22/05/22                27/05/22              PayPal              </a:t>
              </a:r>
              <a:r>
                <a:rPr lang="es-ES" sz="1200" dirty="0">
                  <a:highlight>
                    <a:srgbClr val="BDF155"/>
                  </a:highlight>
                </a:rPr>
                <a:t>Recibido</a:t>
              </a:r>
            </a:p>
            <a:p>
              <a:endParaRPr lang="es-ES" sz="800" dirty="0"/>
            </a:p>
          </p:txBody>
        </p:sp>
      </p:grpSp>
      <p:pic>
        <p:nvPicPr>
          <p:cNvPr id="46" name="Gráfico 45" descr="Lápiz">
            <a:extLst>
              <a:ext uri="{FF2B5EF4-FFF2-40B4-BE49-F238E27FC236}">
                <a16:creationId xmlns:a16="http://schemas.microsoft.com/office/drawing/2014/main" id="{E69BA05F-9F22-6D5C-37F9-695353A7EC9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72065" y="2103552"/>
            <a:ext cx="202987" cy="202987"/>
          </a:xfrm>
          <a:prstGeom prst="rect">
            <a:avLst/>
          </a:prstGeom>
        </p:spPr>
      </p:pic>
      <p:pic>
        <p:nvPicPr>
          <p:cNvPr id="6" name="Gráfico 5" descr="Basura">
            <a:extLst>
              <a:ext uri="{FF2B5EF4-FFF2-40B4-BE49-F238E27FC236}">
                <a16:creationId xmlns:a16="http://schemas.microsoft.com/office/drawing/2014/main" id="{9F0FAE54-33B6-6F7E-7AB5-BF7B481462E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596422" y="2113045"/>
            <a:ext cx="222675" cy="222675"/>
          </a:xfrm>
          <a:prstGeom prst="rect">
            <a:avLst/>
          </a:prstGeom>
        </p:spPr>
      </p:pic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C53F329-E67A-B131-A815-B39BDA749637}"/>
              </a:ext>
            </a:extLst>
          </p:cNvPr>
          <p:cNvSpPr/>
          <p:nvPr/>
        </p:nvSpPr>
        <p:spPr>
          <a:xfrm>
            <a:off x="280791" y="1928276"/>
            <a:ext cx="1225268" cy="41393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7491506-B11D-9EA9-F632-3C346DF512A8}"/>
              </a:ext>
            </a:extLst>
          </p:cNvPr>
          <p:cNvGrpSpPr/>
          <p:nvPr/>
        </p:nvGrpSpPr>
        <p:grpSpPr>
          <a:xfrm>
            <a:off x="2111047" y="2959109"/>
            <a:ext cx="9782465" cy="1911622"/>
            <a:chOff x="2434436" y="1835516"/>
            <a:chExt cx="6569864" cy="1791663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2545DB30-74F3-9050-1284-2F0B8D2685B3}"/>
                </a:ext>
              </a:extLst>
            </p:cNvPr>
            <p:cNvSpPr/>
            <p:nvPr/>
          </p:nvSpPr>
          <p:spPr>
            <a:xfrm>
              <a:off x="2434436" y="1835516"/>
              <a:ext cx="6569864" cy="1791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5050059-29A9-6E01-38B4-C39084C60712}"/>
                </a:ext>
              </a:extLst>
            </p:cNvPr>
            <p:cNvSpPr/>
            <p:nvPr/>
          </p:nvSpPr>
          <p:spPr>
            <a:xfrm>
              <a:off x="2434436" y="1835518"/>
              <a:ext cx="6569864" cy="3428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F4CEB0CB-0C12-06F7-5A46-8474BBD21819}"/>
                </a:ext>
              </a:extLst>
            </p:cNvPr>
            <p:cNvSpPr txBox="1"/>
            <p:nvPr/>
          </p:nvSpPr>
          <p:spPr>
            <a:xfrm>
              <a:off x="2589743" y="1883405"/>
              <a:ext cx="6081556" cy="2622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Arial Narrow" panose="020B0606020202030204" pitchFamily="34" charset="0"/>
                </a:rPr>
                <a:t>Nombre                Descripción             Cantidad              Precio (€) </a:t>
              </a:r>
              <a:endParaRPr lang="es-ES" sz="2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9AB77E00-388F-0121-6443-777E04105D35}"/>
                </a:ext>
              </a:extLst>
            </p:cNvPr>
            <p:cNvSpPr txBox="1"/>
            <p:nvPr/>
          </p:nvSpPr>
          <p:spPr>
            <a:xfrm>
              <a:off x="2571315" y="2224835"/>
              <a:ext cx="5604099" cy="1311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dirty="0"/>
                <a:t>Articulo 1                 xxxxxxxx              -  2  +                      35</a:t>
              </a:r>
            </a:p>
            <a:p>
              <a:endParaRPr lang="es-ES" sz="600" dirty="0"/>
            </a:p>
            <a:p>
              <a:r>
                <a:rPr lang="es-ES" sz="1200" dirty="0"/>
                <a:t>Articulo 2                 xxxxxxxx              -  1  +                      17,20</a:t>
              </a:r>
            </a:p>
            <a:p>
              <a:endParaRPr lang="es-ES" sz="600" dirty="0"/>
            </a:p>
            <a:p>
              <a:r>
                <a:rPr lang="es-ES" sz="1200" dirty="0"/>
                <a:t>Articulo 3                 xxxxxxxx              -  3  +                      9,60</a:t>
              </a:r>
            </a:p>
            <a:p>
              <a:endParaRPr lang="es-ES" sz="600" dirty="0"/>
            </a:p>
            <a:p>
              <a:r>
                <a:rPr lang="es-ES" sz="1200" dirty="0"/>
                <a:t>Articulo 4                 xxxxxxxx              -  1  +                       12</a:t>
              </a:r>
            </a:p>
            <a:p>
              <a:endParaRPr lang="es-ES" sz="600" dirty="0"/>
            </a:p>
            <a:p>
              <a:r>
                <a:rPr lang="es-ES" sz="1200" dirty="0"/>
                <a:t>Articulo 5                 xxxxxxxx             -   1  +                       10</a:t>
              </a:r>
            </a:p>
          </p:txBody>
        </p:sp>
      </p:grpSp>
      <p:pic>
        <p:nvPicPr>
          <p:cNvPr id="44" name="Gráfico 43" descr="Basura">
            <a:extLst>
              <a:ext uri="{FF2B5EF4-FFF2-40B4-BE49-F238E27FC236}">
                <a16:creationId xmlns:a16="http://schemas.microsoft.com/office/drawing/2014/main" id="{899B2D4D-1960-FDFD-D262-7864F0F4EAC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555068" y="3434904"/>
            <a:ext cx="222675" cy="222675"/>
          </a:xfrm>
          <a:prstGeom prst="rect">
            <a:avLst/>
          </a:prstGeom>
        </p:spPr>
      </p:pic>
      <p:pic>
        <p:nvPicPr>
          <p:cNvPr id="48" name="Gráfico 47" descr="Basura">
            <a:extLst>
              <a:ext uri="{FF2B5EF4-FFF2-40B4-BE49-F238E27FC236}">
                <a16:creationId xmlns:a16="http://schemas.microsoft.com/office/drawing/2014/main" id="{0062A0E7-4D9C-1B62-62EB-36212DF8D61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552503" y="3708012"/>
            <a:ext cx="222675" cy="222675"/>
          </a:xfrm>
          <a:prstGeom prst="rect">
            <a:avLst/>
          </a:prstGeom>
        </p:spPr>
      </p:pic>
      <p:pic>
        <p:nvPicPr>
          <p:cNvPr id="51" name="Gráfico 50" descr="Basura">
            <a:extLst>
              <a:ext uri="{FF2B5EF4-FFF2-40B4-BE49-F238E27FC236}">
                <a16:creationId xmlns:a16="http://schemas.microsoft.com/office/drawing/2014/main" id="{462184A3-804C-B0D5-F06F-28783F46DB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552503" y="3974290"/>
            <a:ext cx="222675" cy="222675"/>
          </a:xfrm>
          <a:prstGeom prst="rect">
            <a:avLst/>
          </a:prstGeom>
        </p:spPr>
      </p:pic>
      <p:pic>
        <p:nvPicPr>
          <p:cNvPr id="52" name="Gráfico 51" descr="Basura">
            <a:extLst>
              <a:ext uri="{FF2B5EF4-FFF2-40B4-BE49-F238E27FC236}">
                <a16:creationId xmlns:a16="http://schemas.microsoft.com/office/drawing/2014/main" id="{AF9786B6-6424-8B3D-36AA-92D23377CB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552503" y="4254443"/>
            <a:ext cx="222675" cy="222675"/>
          </a:xfrm>
          <a:prstGeom prst="rect">
            <a:avLst/>
          </a:prstGeom>
        </p:spPr>
      </p:pic>
      <p:pic>
        <p:nvPicPr>
          <p:cNvPr id="58" name="Gráfico 57" descr="Basura">
            <a:extLst>
              <a:ext uri="{FF2B5EF4-FFF2-40B4-BE49-F238E27FC236}">
                <a16:creationId xmlns:a16="http://schemas.microsoft.com/office/drawing/2014/main" id="{D41E0534-7EDE-EDB7-7138-E2C982CC96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552503" y="4555128"/>
            <a:ext cx="222675" cy="222675"/>
          </a:xfrm>
          <a:prstGeom prst="rect">
            <a:avLst/>
          </a:prstGeom>
        </p:spPr>
      </p:pic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BB4EC92F-1A0E-AB11-C3A3-B99E7F3D042A}"/>
              </a:ext>
            </a:extLst>
          </p:cNvPr>
          <p:cNvSpPr/>
          <p:nvPr/>
        </p:nvSpPr>
        <p:spPr>
          <a:xfrm>
            <a:off x="5857979" y="5040692"/>
            <a:ext cx="1406617" cy="3171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Actualizar cambios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56EF58C3-4C11-D692-9291-5C5BF5946F55}"/>
              </a:ext>
            </a:extLst>
          </p:cNvPr>
          <p:cNvSpPr/>
          <p:nvPr/>
        </p:nvSpPr>
        <p:spPr>
          <a:xfrm>
            <a:off x="7372240" y="5030112"/>
            <a:ext cx="792095" cy="3171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9F1B775-C70A-3560-EB95-A6CB9414C1F2}"/>
              </a:ext>
            </a:extLst>
          </p:cNvPr>
          <p:cNvSpPr txBox="1"/>
          <p:nvPr/>
        </p:nvSpPr>
        <p:spPr>
          <a:xfrm>
            <a:off x="2035662" y="2511566"/>
            <a:ext cx="2190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Modificar pedido</a:t>
            </a:r>
          </a:p>
        </p:txBody>
      </p:sp>
    </p:spTree>
    <p:extLst>
      <p:ext uri="{BB962C8B-B14F-4D97-AF65-F5344CB8AC3E}">
        <p14:creationId xmlns:p14="http://schemas.microsoft.com/office/powerpoint/2010/main" val="29764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680449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</a:t>
            </a:r>
            <a:r>
              <a:rPr lang="es-ES" b="1" u="sng" dirty="0">
                <a:solidFill>
                  <a:schemeClr val="tx1"/>
                </a:solidFill>
              </a:rPr>
              <a:t>Hola María</a:t>
            </a:r>
            <a:endParaRPr lang="es-ES" sz="1800" b="1" u="sng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13064" y="1137816"/>
            <a:ext cx="1745378" cy="5576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61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7461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639497" y="3547980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068335" y="11589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Pedido detallado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48B05AAE-1744-4908-96D8-4018DA1A80D8}"/>
              </a:ext>
            </a:extLst>
          </p:cNvPr>
          <p:cNvGrpSpPr/>
          <p:nvPr/>
        </p:nvGrpSpPr>
        <p:grpSpPr>
          <a:xfrm>
            <a:off x="2072017" y="1669307"/>
            <a:ext cx="9821496" cy="792651"/>
            <a:chOff x="2434436" y="1835516"/>
            <a:chExt cx="6569864" cy="1033788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18B65B3-BB28-FDC4-CDF8-01803956AF69}"/>
                </a:ext>
              </a:extLst>
            </p:cNvPr>
            <p:cNvSpPr/>
            <p:nvPr/>
          </p:nvSpPr>
          <p:spPr>
            <a:xfrm>
              <a:off x="2434436" y="1835516"/>
              <a:ext cx="6569864" cy="96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39CD093D-CD3C-7365-D46F-5D408E83A4D1}"/>
                </a:ext>
              </a:extLst>
            </p:cNvPr>
            <p:cNvSpPr/>
            <p:nvPr/>
          </p:nvSpPr>
          <p:spPr>
            <a:xfrm>
              <a:off x="2434436" y="1835517"/>
              <a:ext cx="6569864" cy="4783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764CBF7-076C-3914-793E-225954CE1F25}"/>
                </a:ext>
              </a:extLst>
            </p:cNvPr>
            <p:cNvSpPr txBox="1"/>
            <p:nvPr/>
          </p:nvSpPr>
          <p:spPr>
            <a:xfrm>
              <a:off x="2469414" y="1904176"/>
              <a:ext cx="6504013" cy="3612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Arial Narrow" panose="020B0606020202030204" pitchFamily="34" charset="0"/>
                </a:rPr>
                <a:t>Pedido       Descripción        Total Artículos      Importe (€)            Dirección               Fecha pedido    Entrega Estimada      Método Pago           Estado 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8A3FE7B-29EB-2E7A-A576-06129B927D22}"/>
                </a:ext>
              </a:extLst>
            </p:cNvPr>
            <p:cNvSpPr txBox="1"/>
            <p:nvPr/>
          </p:nvSpPr>
          <p:spPr>
            <a:xfrm>
              <a:off x="2532383" y="2347474"/>
              <a:ext cx="6103229" cy="521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dirty="0"/>
                <a:t>1               xxxxxxxx                        5                    78,20             C/Alameda, 34            22/05/22                27/05/22                  PayPal           </a:t>
              </a:r>
              <a:r>
                <a:rPr lang="es-ES" sz="1200" dirty="0">
                  <a:highlight>
                    <a:srgbClr val="FFFF00"/>
                  </a:highlight>
                </a:rPr>
                <a:t>En proceso</a:t>
              </a:r>
            </a:p>
            <a:p>
              <a:endParaRPr lang="es-ES" sz="800" dirty="0"/>
            </a:p>
          </p:txBody>
        </p:sp>
      </p:grpSp>
      <p:pic>
        <p:nvPicPr>
          <p:cNvPr id="6" name="Gráfico 5" descr="Basura">
            <a:extLst>
              <a:ext uri="{FF2B5EF4-FFF2-40B4-BE49-F238E27FC236}">
                <a16:creationId xmlns:a16="http://schemas.microsoft.com/office/drawing/2014/main" id="{9F0FAE54-33B6-6F7E-7AB5-BF7B481462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96422" y="2113045"/>
            <a:ext cx="222675" cy="222675"/>
          </a:xfrm>
          <a:prstGeom prst="rect">
            <a:avLst/>
          </a:prstGeom>
        </p:spPr>
      </p:pic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C53F329-E67A-B131-A815-B39BDA749637}"/>
              </a:ext>
            </a:extLst>
          </p:cNvPr>
          <p:cNvSpPr/>
          <p:nvPr/>
        </p:nvSpPr>
        <p:spPr>
          <a:xfrm>
            <a:off x="280791" y="1928276"/>
            <a:ext cx="1225268" cy="41393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7491506-B11D-9EA9-F632-3C346DF512A8}"/>
              </a:ext>
            </a:extLst>
          </p:cNvPr>
          <p:cNvGrpSpPr/>
          <p:nvPr/>
        </p:nvGrpSpPr>
        <p:grpSpPr>
          <a:xfrm>
            <a:off x="2068335" y="2910333"/>
            <a:ext cx="9825178" cy="1911622"/>
            <a:chOff x="2434436" y="1835516"/>
            <a:chExt cx="6569864" cy="1791663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2545DB30-74F3-9050-1284-2F0B8D2685B3}"/>
                </a:ext>
              </a:extLst>
            </p:cNvPr>
            <p:cNvSpPr/>
            <p:nvPr/>
          </p:nvSpPr>
          <p:spPr>
            <a:xfrm>
              <a:off x="2434436" y="1835516"/>
              <a:ext cx="6569864" cy="1791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5050059-29A9-6E01-38B4-C39084C60712}"/>
                </a:ext>
              </a:extLst>
            </p:cNvPr>
            <p:cNvSpPr/>
            <p:nvPr/>
          </p:nvSpPr>
          <p:spPr>
            <a:xfrm>
              <a:off x="2434436" y="1835518"/>
              <a:ext cx="6569864" cy="3428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F4CEB0CB-0C12-06F7-5A46-8474BBD21819}"/>
                </a:ext>
              </a:extLst>
            </p:cNvPr>
            <p:cNvSpPr txBox="1"/>
            <p:nvPr/>
          </p:nvSpPr>
          <p:spPr>
            <a:xfrm>
              <a:off x="2589743" y="1883405"/>
              <a:ext cx="6081556" cy="2622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Arial Narrow" panose="020B0606020202030204" pitchFamily="34" charset="0"/>
                </a:rPr>
                <a:t>Nombre                Descripción             Cantidad              Precio (€) </a:t>
              </a:r>
              <a:endParaRPr lang="es-ES" sz="2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9AB77E00-388F-0121-6443-777E04105D35}"/>
                </a:ext>
              </a:extLst>
            </p:cNvPr>
            <p:cNvSpPr txBox="1"/>
            <p:nvPr/>
          </p:nvSpPr>
          <p:spPr>
            <a:xfrm>
              <a:off x="2571314" y="2224835"/>
              <a:ext cx="6432984" cy="1311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dirty="0"/>
                <a:t>Articulo 1                 xxxxxxxx                   2                        35</a:t>
              </a:r>
            </a:p>
            <a:p>
              <a:endParaRPr lang="es-ES" sz="600" dirty="0"/>
            </a:p>
            <a:p>
              <a:r>
                <a:rPr lang="es-ES" sz="1200" dirty="0"/>
                <a:t>Articulo 2                 xxxxxxxx                   1                        17,20</a:t>
              </a:r>
            </a:p>
            <a:p>
              <a:endParaRPr lang="es-ES" sz="600" dirty="0"/>
            </a:p>
            <a:p>
              <a:r>
                <a:rPr lang="es-ES" sz="1200" dirty="0"/>
                <a:t>Articulo 3                 xxxxxxxx                   3                        9,60</a:t>
              </a:r>
            </a:p>
            <a:p>
              <a:endParaRPr lang="es-ES" sz="600" dirty="0"/>
            </a:p>
            <a:p>
              <a:r>
                <a:rPr lang="es-ES" sz="1200" dirty="0"/>
                <a:t>Articulo 4                 xxxxxxxx                   1                         12</a:t>
              </a:r>
            </a:p>
            <a:p>
              <a:endParaRPr lang="es-ES" sz="600" dirty="0"/>
            </a:p>
            <a:p>
              <a:r>
                <a:rPr lang="es-ES" sz="1200" dirty="0"/>
                <a:t>Articulo 5                 xxxxxxxx                   1                         10</a:t>
              </a:r>
            </a:p>
          </p:txBody>
        </p:sp>
      </p:grp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56EF58C3-4C11-D692-9291-5C5BF5946F55}"/>
              </a:ext>
            </a:extLst>
          </p:cNvPr>
          <p:cNvSpPr/>
          <p:nvPr/>
        </p:nvSpPr>
        <p:spPr>
          <a:xfrm>
            <a:off x="2068335" y="5002409"/>
            <a:ext cx="792095" cy="3171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Volver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9F1B775-C70A-3560-EB95-A6CB9414C1F2}"/>
              </a:ext>
            </a:extLst>
          </p:cNvPr>
          <p:cNvSpPr txBox="1"/>
          <p:nvPr/>
        </p:nvSpPr>
        <p:spPr>
          <a:xfrm>
            <a:off x="2035662" y="2511566"/>
            <a:ext cx="2190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Visualizar artículos</a:t>
            </a:r>
          </a:p>
        </p:txBody>
      </p:sp>
    </p:spTree>
    <p:extLst>
      <p:ext uri="{BB962C8B-B14F-4D97-AF65-F5344CB8AC3E}">
        <p14:creationId xmlns:p14="http://schemas.microsoft.com/office/powerpoint/2010/main" val="124176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680449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</a:t>
            </a:r>
            <a:r>
              <a:rPr lang="es-ES" b="1" u="sng" dirty="0">
                <a:solidFill>
                  <a:schemeClr val="tx1"/>
                </a:solidFill>
              </a:rPr>
              <a:t>Hola María</a:t>
            </a:r>
            <a:endParaRPr lang="es-ES" sz="1800" b="1" u="sng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13064" y="1137816"/>
            <a:ext cx="1745378" cy="5576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61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7461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639497" y="3547980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068335" y="11589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Pedido detallado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48B05AAE-1744-4908-96D8-4018DA1A80D8}"/>
              </a:ext>
            </a:extLst>
          </p:cNvPr>
          <p:cNvGrpSpPr/>
          <p:nvPr/>
        </p:nvGrpSpPr>
        <p:grpSpPr>
          <a:xfrm>
            <a:off x="2072017" y="1669307"/>
            <a:ext cx="9821496" cy="792651"/>
            <a:chOff x="2434436" y="1835516"/>
            <a:chExt cx="6569864" cy="1033788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18B65B3-BB28-FDC4-CDF8-01803956AF69}"/>
                </a:ext>
              </a:extLst>
            </p:cNvPr>
            <p:cNvSpPr/>
            <p:nvPr/>
          </p:nvSpPr>
          <p:spPr>
            <a:xfrm>
              <a:off x="2434436" y="1835516"/>
              <a:ext cx="6569864" cy="96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39CD093D-CD3C-7365-D46F-5D408E83A4D1}"/>
                </a:ext>
              </a:extLst>
            </p:cNvPr>
            <p:cNvSpPr/>
            <p:nvPr/>
          </p:nvSpPr>
          <p:spPr>
            <a:xfrm>
              <a:off x="2434436" y="1835517"/>
              <a:ext cx="6569864" cy="4783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764CBF7-076C-3914-793E-225954CE1F25}"/>
                </a:ext>
              </a:extLst>
            </p:cNvPr>
            <p:cNvSpPr txBox="1"/>
            <p:nvPr/>
          </p:nvSpPr>
          <p:spPr>
            <a:xfrm>
              <a:off x="2469414" y="1904176"/>
              <a:ext cx="6504013" cy="3612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Arial Narrow" panose="020B0606020202030204" pitchFamily="34" charset="0"/>
                </a:rPr>
                <a:t>Pedido       Descripción        Total Artículos      Importe (€)            Dirección               Fecha pedido    Entrega Estimada      Método Pago            Estado 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8A3FE7B-29EB-2E7A-A576-06129B927D22}"/>
                </a:ext>
              </a:extLst>
            </p:cNvPr>
            <p:cNvSpPr txBox="1"/>
            <p:nvPr/>
          </p:nvSpPr>
          <p:spPr>
            <a:xfrm>
              <a:off x="2532383" y="2347474"/>
              <a:ext cx="6103229" cy="521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dirty="0"/>
                <a:t>1               xxxxxxxx                        5                    78,20             C/Alameda, 34            22/05/22                27/05/22                  PayPal           </a:t>
              </a:r>
              <a:r>
                <a:rPr lang="es-ES" sz="1200" dirty="0">
                  <a:highlight>
                    <a:srgbClr val="E2B6C4"/>
                  </a:highlight>
                </a:rPr>
                <a:t>Empaquetado</a:t>
              </a:r>
            </a:p>
            <a:p>
              <a:endParaRPr lang="es-ES" sz="800" dirty="0"/>
            </a:p>
          </p:txBody>
        </p:sp>
      </p:grp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C53F329-E67A-B131-A815-B39BDA749637}"/>
              </a:ext>
            </a:extLst>
          </p:cNvPr>
          <p:cNvSpPr/>
          <p:nvPr/>
        </p:nvSpPr>
        <p:spPr>
          <a:xfrm>
            <a:off x="280791" y="1928276"/>
            <a:ext cx="1225268" cy="41393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7491506-B11D-9EA9-F632-3C346DF512A8}"/>
              </a:ext>
            </a:extLst>
          </p:cNvPr>
          <p:cNvGrpSpPr/>
          <p:nvPr/>
        </p:nvGrpSpPr>
        <p:grpSpPr>
          <a:xfrm>
            <a:off x="2068335" y="2910333"/>
            <a:ext cx="9825178" cy="1911622"/>
            <a:chOff x="2434436" y="1835516"/>
            <a:chExt cx="6569864" cy="1791663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2545DB30-74F3-9050-1284-2F0B8D2685B3}"/>
                </a:ext>
              </a:extLst>
            </p:cNvPr>
            <p:cNvSpPr/>
            <p:nvPr/>
          </p:nvSpPr>
          <p:spPr>
            <a:xfrm>
              <a:off x="2434436" y="1835516"/>
              <a:ext cx="6569864" cy="1791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5050059-29A9-6E01-38B4-C39084C60712}"/>
                </a:ext>
              </a:extLst>
            </p:cNvPr>
            <p:cNvSpPr/>
            <p:nvPr/>
          </p:nvSpPr>
          <p:spPr>
            <a:xfrm>
              <a:off x="2434436" y="1835518"/>
              <a:ext cx="6569864" cy="3428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F4CEB0CB-0C12-06F7-5A46-8474BBD21819}"/>
                </a:ext>
              </a:extLst>
            </p:cNvPr>
            <p:cNvSpPr txBox="1"/>
            <p:nvPr/>
          </p:nvSpPr>
          <p:spPr>
            <a:xfrm>
              <a:off x="2589743" y="1883405"/>
              <a:ext cx="6081556" cy="2622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Arial Narrow" panose="020B0606020202030204" pitchFamily="34" charset="0"/>
                </a:rPr>
                <a:t>Nombre                Descripción             Cantidad              Precio (€) </a:t>
              </a:r>
              <a:endParaRPr lang="es-ES" sz="2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9AB77E00-388F-0121-6443-777E04105D35}"/>
                </a:ext>
              </a:extLst>
            </p:cNvPr>
            <p:cNvSpPr txBox="1"/>
            <p:nvPr/>
          </p:nvSpPr>
          <p:spPr>
            <a:xfrm>
              <a:off x="2571314" y="2224835"/>
              <a:ext cx="6432984" cy="1311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dirty="0"/>
                <a:t>Articulo 1                 xxxxxxxx                   2                        35</a:t>
              </a:r>
            </a:p>
            <a:p>
              <a:endParaRPr lang="es-ES" sz="600" dirty="0"/>
            </a:p>
            <a:p>
              <a:r>
                <a:rPr lang="es-ES" sz="1200" dirty="0"/>
                <a:t>Articulo 2                 xxxxxxxx                   1                        17,20</a:t>
              </a:r>
            </a:p>
            <a:p>
              <a:endParaRPr lang="es-ES" sz="600" dirty="0"/>
            </a:p>
            <a:p>
              <a:r>
                <a:rPr lang="es-ES" sz="1200" dirty="0"/>
                <a:t>Articulo 3                 xxxxxxxx                   3                        9,60</a:t>
              </a:r>
            </a:p>
            <a:p>
              <a:endParaRPr lang="es-ES" sz="600" dirty="0"/>
            </a:p>
            <a:p>
              <a:r>
                <a:rPr lang="es-ES" sz="1200" dirty="0"/>
                <a:t>Articulo 4                 xxxxxxxx                   1                         12</a:t>
              </a:r>
            </a:p>
            <a:p>
              <a:endParaRPr lang="es-ES" sz="600" dirty="0"/>
            </a:p>
            <a:p>
              <a:r>
                <a:rPr lang="es-ES" sz="1200" dirty="0"/>
                <a:t>Articulo 5                 xxxxxxxx                   1                         10</a:t>
              </a:r>
            </a:p>
          </p:txBody>
        </p:sp>
      </p:grp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56EF58C3-4C11-D692-9291-5C5BF5946F55}"/>
              </a:ext>
            </a:extLst>
          </p:cNvPr>
          <p:cNvSpPr/>
          <p:nvPr/>
        </p:nvSpPr>
        <p:spPr>
          <a:xfrm>
            <a:off x="2068335" y="4967821"/>
            <a:ext cx="792095" cy="3171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Volver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9F1B775-C70A-3560-EB95-A6CB9414C1F2}"/>
              </a:ext>
            </a:extLst>
          </p:cNvPr>
          <p:cNvSpPr txBox="1"/>
          <p:nvPr/>
        </p:nvSpPr>
        <p:spPr>
          <a:xfrm>
            <a:off x="2035662" y="2511566"/>
            <a:ext cx="2190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Visualizar artículos</a:t>
            </a:r>
          </a:p>
        </p:txBody>
      </p:sp>
    </p:spTree>
    <p:extLst>
      <p:ext uri="{BB962C8B-B14F-4D97-AF65-F5344CB8AC3E}">
        <p14:creationId xmlns:p14="http://schemas.microsoft.com/office/powerpoint/2010/main" val="55273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2C8069D-5517-43F6-57B0-BE7EDB81BD48}"/>
              </a:ext>
            </a:extLst>
          </p:cNvPr>
          <p:cNvSpPr/>
          <p:nvPr/>
        </p:nvSpPr>
        <p:spPr>
          <a:xfrm>
            <a:off x="213064" y="174592"/>
            <a:ext cx="11680449" cy="9632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dirty="0"/>
              <a:t>                                                                                                                                                                                  </a:t>
            </a:r>
            <a:r>
              <a:rPr lang="es-ES" sz="1800" b="1" u="sng" dirty="0">
                <a:solidFill>
                  <a:schemeClr val="tx1"/>
                </a:solidFill>
              </a:rPr>
              <a:t>Empleado2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EB1D9-2F12-9212-6BA3-18716D6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" y="301723"/>
            <a:ext cx="744522" cy="7222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357764E-F06F-D8AE-E0ED-B08436822425}"/>
              </a:ext>
            </a:extLst>
          </p:cNvPr>
          <p:cNvSpPr/>
          <p:nvPr/>
        </p:nvSpPr>
        <p:spPr>
          <a:xfrm>
            <a:off x="213064" y="1137816"/>
            <a:ext cx="1745378" cy="5576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Engranaje único">
            <a:extLst>
              <a:ext uri="{FF2B5EF4-FFF2-40B4-BE49-F238E27FC236}">
                <a16:creationId xmlns:a16="http://schemas.microsoft.com/office/drawing/2014/main" id="{74D4EF3C-90A4-1F08-1A7C-FA01CB4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619" y="3547980"/>
            <a:ext cx="366940" cy="366940"/>
          </a:xfrm>
          <a:prstGeom prst="rect">
            <a:avLst/>
          </a:prstGeom>
        </p:spPr>
      </p:pic>
      <p:pic>
        <p:nvPicPr>
          <p:cNvPr id="10" name="Gráfico 9" descr="Bolsa para la compra">
            <a:extLst>
              <a:ext uri="{FF2B5EF4-FFF2-40B4-BE49-F238E27FC236}">
                <a16:creationId xmlns:a16="http://schemas.microsoft.com/office/drawing/2014/main" id="{E174E788-285E-CC4F-CCB6-B301DE0F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921" y="1995458"/>
            <a:ext cx="320303" cy="320303"/>
          </a:xfrm>
          <a:prstGeom prst="rect">
            <a:avLst/>
          </a:prstGeom>
        </p:spPr>
      </p:pic>
      <p:pic>
        <p:nvPicPr>
          <p:cNvPr id="12" name="Gráfico 11" descr="Señal">
            <a:extLst>
              <a:ext uri="{FF2B5EF4-FFF2-40B4-BE49-F238E27FC236}">
                <a16:creationId xmlns:a16="http://schemas.microsoft.com/office/drawing/2014/main" id="{A5758B17-77CC-F603-E398-FC3D7CAD9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102" y="3016828"/>
            <a:ext cx="366940" cy="36694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EF1F84E-6050-A66B-1D41-A153BC6100BF}"/>
              </a:ext>
            </a:extLst>
          </p:cNvPr>
          <p:cNvGrpSpPr/>
          <p:nvPr/>
        </p:nvGrpSpPr>
        <p:grpSpPr>
          <a:xfrm>
            <a:off x="1403419" y="469773"/>
            <a:ext cx="4927106" cy="372862"/>
            <a:chOff x="1746566" y="1767083"/>
            <a:chExt cx="4927106" cy="372862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FE377C7C-E023-911C-0528-2492BF3B9DD0}"/>
                </a:ext>
              </a:extLst>
            </p:cNvPr>
            <p:cNvSpPr/>
            <p:nvPr/>
          </p:nvSpPr>
          <p:spPr>
            <a:xfrm>
              <a:off x="1746566" y="1767083"/>
              <a:ext cx="4927106" cy="372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3" name="Gráfico 22" descr="Lupa">
              <a:extLst>
                <a:ext uri="{FF2B5EF4-FFF2-40B4-BE49-F238E27FC236}">
                  <a16:creationId xmlns:a16="http://schemas.microsoft.com/office/drawing/2014/main" id="{4FE1B1A2-EBAE-3F6F-DF8A-F6459456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9206" y="1808792"/>
              <a:ext cx="289445" cy="289445"/>
            </a:xfrm>
            <a:prstGeom prst="rect">
              <a:avLst/>
            </a:prstGeom>
          </p:spPr>
        </p:pic>
      </p:grpSp>
      <p:pic>
        <p:nvPicPr>
          <p:cNvPr id="25" name="Gráfico 24" descr="Usuario">
            <a:extLst>
              <a:ext uri="{FF2B5EF4-FFF2-40B4-BE49-F238E27FC236}">
                <a16:creationId xmlns:a16="http://schemas.microsoft.com/office/drawing/2014/main" id="{BCCAE96A-C362-CDDB-AB41-394267D05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2932" y="372614"/>
            <a:ext cx="512603" cy="512603"/>
          </a:xfrm>
          <a:prstGeom prst="rect">
            <a:avLst/>
          </a:prstGeom>
        </p:spPr>
      </p:pic>
      <p:pic>
        <p:nvPicPr>
          <p:cNvPr id="27" name="Gráfico 26" descr="Casa">
            <a:extLst>
              <a:ext uri="{FF2B5EF4-FFF2-40B4-BE49-F238E27FC236}">
                <a16:creationId xmlns:a16="http://schemas.microsoft.com/office/drawing/2014/main" id="{18942515-5481-4E39-B5F8-7E0086118D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921" y="1472803"/>
            <a:ext cx="305198" cy="305198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0DA57E7-7DBC-E35D-D98F-7661763DD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0284" y="2460208"/>
            <a:ext cx="366940" cy="366940"/>
          </a:xfrm>
          <a:prstGeom prst="rect">
            <a:avLst/>
          </a:prstGeom>
        </p:spPr>
      </p:pic>
      <p:pic>
        <p:nvPicPr>
          <p:cNvPr id="32" name="Gráfico 31" descr="Encender">
            <a:extLst>
              <a:ext uri="{FF2B5EF4-FFF2-40B4-BE49-F238E27FC236}">
                <a16:creationId xmlns:a16="http://schemas.microsoft.com/office/drawing/2014/main" id="{4FAEAD0B-AAA1-7218-BA04-4539835807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5594" y="491814"/>
            <a:ext cx="309113" cy="3091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D6C66-21A8-7C93-2E1D-6922537AEE94}"/>
              </a:ext>
            </a:extLst>
          </p:cNvPr>
          <p:cNvSpPr txBox="1"/>
          <p:nvPr/>
        </p:nvSpPr>
        <p:spPr>
          <a:xfrm>
            <a:off x="680559" y="1468466"/>
            <a:ext cx="82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Inicio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CA6A09-5495-BC13-CBE8-BB8B104D02F5}"/>
              </a:ext>
            </a:extLst>
          </p:cNvPr>
          <p:cNvSpPr txBox="1"/>
          <p:nvPr/>
        </p:nvSpPr>
        <p:spPr>
          <a:xfrm>
            <a:off x="657224" y="1975269"/>
            <a:ext cx="1358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E84AC4-14C6-D5B2-1A67-E098762F2A15}"/>
              </a:ext>
            </a:extLst>
          </p:cNvPr>
          <p:cNvSpPr txBox="1"/>
          <p:nvPr/>
        </p:nvSpPr>
        <p:spPr>
          <a:xfrm>
            <a:off x="650943" y="2467794"/>
            <a:ext cx="1240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Empleados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62C0AF-FCBB-F1D5-1178-0D93283F2A34}"/>
              </a:ext>
            </a:extLst>
          </p:cNvPr>
          <p:cNvSpPr txBox="1"/>
          <p:nvPr/>
        </p:nvSpPr>
        <p:spPr>
          <a:xfrm>
            <a:off x="626297" y="3012158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Dto. Financiero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BA0303-953C-D78D-72B3-F153F10B0017}"/>
              </a:ext>
            </a:extLst>
          </p:cNvPr>
          <p:cNvSpPr txBox="1"/>
          <p:nvPr/>
        </p:nvSpPr>
        <p:spPr>
          <a:xfrm>
            <a:off x="639497" y="3547980"/>
            <a:ext cx="1445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EEC0C99-5A72-3040-B776-9F7D55526A52}"/>
              </a:ext>
            </a:extLst>
          </p:cNvPr>
          <p:cNvSpPr txBox="1"/>
          <p:nvPr/>
        </p:nvSpPr>
        <p:spPr>
          <a:xfrm>
            <a:off x="2068335" y="11589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 Narrow" panose="020B0606020202030204" pitchFamily="34" charset="0"/>
              </a:rPr>
              <a:t>Estado Pedidos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48B05AAE-1744-4908-96D8-4018DA1A80D8}"/>
              </a:ext>
            </a:extLst>
          </p:cNvPr>
          <p:cNvGrpSpPr/>
          <p:nvPr/>
        </p:nvGrpSpPr>
        <p:grpSpPr>
          <a:xfrm>
            <a:off x="2152762" y="2350450"/>
            <a:ext cx="9740751" cy="3348554"/>
            <a:chOff x="2521062" y="1835516"/>
            <a:chExt cx="6655985" cy="969571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18B65B3-BB28-FDC4-CDF8-01803956AF69}"/>
                </a:ext>
              </a:extLst>
            </p:cNvPr>
            <p:cNvSpPr/>
            <p:nvPr/>
          </p:nvSpPr>
          <p:spPr>
            <a:xfrm>
              <a:off x="2521062" y="1835516"/>
              <a:ext cx="6483237" cy="96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39CD093D-CD3C-7365-D46F-5D408E83A4D1}"/>
                </a:ext>
              </a:extLst>
            </p:cNvPr>
            <p:cNvSpPr/>
            <p:nvPr/>
          </p:nvSpPr>
          <p:spPr>
            <a:xfrm>
              <a:off x="2526552" y="1835517"/>
              <a:ext cx="6477747" cy="975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764CBF7-076C-3914-793E-225954CE1F25}"/>
                </a:ext>
              </a:extLst>
            </p:cNvPr>
            <p:cNvSpPr txBox="1"/>
            <p:nvPr/>
          </p:nvSpPr>
          <p:spPr>
            <a:xfrm>
              <a:off x="2526553" y="1845029"/>
              <a:ext cx="6504013" cy="80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dirty="0">
                  <a:latin typeface="Arial Narrow" panose="020B0606020202030204" pitchFamily="34" charset="0"/>
                </a:rPr>
                <a:t>Cliente        Pedido       Descripción        Total Artículos        Peso(Kg)              Dirección             Fecha pedido              Estado 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8A3FE7B-29EB-2E7A-A576-06129B927D22}"/>
                </a:ext>
              </a:extLst>
            </p:cNvPr>
            <p:cNvSpPr txBox="1"/>
            <p:nvPr/>
          </p:nvSpPr>
          <p:spPr>
            <a:xfrm>
              <a:off x="2598669" y="1939465"/>
              <a:ext cx="6578378" cy="810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200000"/>
                </a:lnSpc>
                <a:buAutoNum type="arabicPlain" startAt="51"/>
              </a:pPr>
              <a:r>
                <a:rPr lang="es-ES" sz="1200" dirty="0"/>
                <a:t>                5              xxxxxxxx                        5                     3,43                C/Alameda, 34          22/05/22</a:t>
              </a:r>
            </a:p>
            <a:p>
              <a:pPr marL="228600" indent="-228600">
                <a:lnSpc>
                  <a:spcPct val="200000"/>
                </a:lnSpc>
                <a:buAutoNum type="arabicPlain" startAt="51"/>
              </a:pPr>
              <a:r>
                <a:rPr lang="es-ES" sz="1200" dirty="0"/>
                <a:t>                 5              xxxxxxxx                        5                     3,43                C/Alameda, 34          22/05/22</a:t>
              </a:r>
            </a:p>
            <a:p>
              <a:pPr marL="228600" indent="-228600">
                <a:lnSpc>
                  <a:spcPct val="200000"/>
                </a:lnSpc>
                <a:buFontTx/>
                <a:buAutoNum type="arabicPlain" startAt="51"/>
              </a:pPr>
              <a:r>
                <a:rPr lang="es-ES" sz="1200" dirty="0"/>
                <a:t>                 5              xxxxxxxx                        5                     3,43                C/Alameda, 34          22/05/22</a:t>
              </a:r>
              <a:endParaRPr lang="es-ES" sz="800" dirty="0"/>
            </a:p>
            <a:p>
              <a:pPr marL="228600" indent="-228600">
                <a:lnSpc>
                  <a:spcPct val="200000"/>
                </a:lnSpc>
                <a:buFontTx/>
                <a:buAutoNum type="arabicPlain" startAt="51"/>
              </a:pPr>
              <a:r>
                <a:rPr lang="es-ES" sz="1200" dirty="0"/>
                <a:t>                 5              xxxxxxxx                        5                     3,43                C/Alameda, 34          22/05/22</a:t>
              </a:r>
              <a:endParaRPr lang="es-ES" sz="800" dirty="0"/>
            </a:p>
            <a:p>
              <a:pPr marL="228600" indent="-228600">
                <a:lnSpc>
                  <a:spcPct val="200000"/>
                </a:lnSpc>
                <a:buFontTx/>
                <a:buAutoNum type="arabicPlain" startAt="51"/>
              </a:pPr>
              <a:r>
                <a:rPr lang="es-ES" sz="1200" dirty="0"/>
                <a:t>                 5              xxxxxxxx                        5                     3,43                C/Alameda, 34          22/05/22</a:t>
              </a:r>
              <a:endParaRPr lang="es-ES" sz="800" dirty="0"/>
            </a:p>
            <a:p>
              <a:pPr marL="228600" indent="-228600">
                <a:lnSpc>
                  <a:spcPct val="200000"/>
                </a:lnSpc>
                <a:buFontTx/>
                <a:buAutoNum type="arabicPlain" startAt="51"/>
              </a:pPr>
              <a:r>
                <a:rPr lang="es-ES" sz="1200" dirty="0"/>
                <a:t>                 5              xxxxxxxx                        5                     3,43                C/Alameda, 34          22/05/22</a:t>
              </a:r>
              <a:endParaRPr lang="es-ES" sz="800" dirty="0"/>
            </a:p>
            <a:p>
              <a:pPr marL="228600" indent="-228600">
                <a:lnSpc>
                  <a:spcPct val="200000"/>
                </a:lnSpc>
                <a:buFontTx/>
                <a:buAutoNum type="arabicPlain" startAt="51"/>
              </a:pPr>
              <a:r>
                <a:rPr lang="es-ES" sz="1200" dirty="0"/>
                <a:t>                 5              xxxxxxxx                        5                     3,43                C/Alameda, 34          22/05/22</a:t>
              </a:r>
              <a:endParaRPr lang="es-ES" sz="800" dirty="0"/>
            </a:p>
            <a:p>
              <a:pPr marL="228600" indent="-228600">
                <a:buAutoNum type="arabicPlain" startAt="51"/>
              </a:pPr>
              <a:endParaRPr lang="es-ES" sz="800" dirty="0"/>
            </a:p>
          </p:txBody>
        </p:sp>
      </p:grp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C53F329-E67A-B131-A815-B39BDA749637}"/>
              </a:ext>
            </a:extLst>
          </p:cNvPr>
          <p:cNvSpPr/>
          <p:nvPr/>
        </p:nvSpPr>
        <p:spPr>
          <a:xfrm>
            <a:off x="258350" y="2439883"/>
            <a:ext cx="1537154" cy="40806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5D496E4-77B7-D35C-5B3D-DED9489691E4}"/>
              </a:ext>
            </a:extLst>
          </p:cNvPr>
          <p:cNvGrpSpPr/>
          <p:nvPr/>
        </p:nvGrpSpPr>
        <p:grpSpPr>
          <a:xfrm>
            <a:off x="8868773" y="2827251"/>
            <a:ext cx="994511" cy="234284"/>
            <a:chOff x="8877457" y="2081477"/>
            <a:chExt cx="994511" cy="234284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6526B29F-02B3-41AC-1E34-DBC9AC7D454F}"/>
                </a:ext>
              </a:extLst>
            </p:cNvPr>
            <p:cNvSpPr/>
            <p:nvPr/>
          </p:nvSpPr>
          <p:spPr>
            <a:xfrm>
              <a:off x="8877457" y="2081477"/>
              <a:ext cx="994511" cy="234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En proceso</a:t>
              </a:r>
            </a:p>
          </p:txBody>
        </p:sp>
        <p:pic>
          <p:nvPicPr>
            <p:cNvPr id="34" name="Gráfico 33" descr="Reproducir">
              <a:extLst>
                <a:ext uri="{FF2B5EF4-FFF2-40B4-BE49-F238E27FC236}">
                  <a16:creationId xmlns:a16="http://schemas.microsoft.com/office/drawing/2014/main" id="{98660402-9EE4-648D-22FF-EAE569BA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5400000">
              <a:off x="9647517" y="2132401"/>
              <a:ext cx="148871" cy="14887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5E0A4809-D940-DA65-03E0-7B37C01F0613}"/>
              </a:ext>
            </a:extLst>
          </p:cNvPr>
          <p:cNvGrpSpPr/>
          <p:nvPr/>
        </p:nvGrpSpPr>
        <p:grpSpPr>
          <a:xfrm>
            <a:off x="8876275" y="3218679"/>
            <a:ext cx="876300" cy="211623"/>
            <a:chOff x="8890659" y="2943826"/>
            <a:chExt cx="876300" cy="211623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A3E70E6-626E-CCD8-B4AB-63EF0187AC66}"/>
                </a:ext>
              </a:extLst>
            </p:cNvPr>
            <p:cNvSpPr/>
            <p:nvPr/>
          </p:nvSpPr>
          <p:spPr>
            <a:xfrm>
              <a:off x="8890659" y="2943826"/>
              <a:ext cx="876300" cy="21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>
                  <a:solidFill>
                    <a:schemeClr val="tx1"/>
                  </a:solidFill>
                  <a:highlight>
                    <a:srgbClr val="BDF155"/>
                  </a:highlight>
                </a:rPr>
                <a:t>Recibido</a:t>
              </a:r>
            </a:p>
          </p:txBody>
        </p:sp>
        <p:pic>
          <p:nvPicPr>
            <p:cNvPr id="51" name="Gráfico 50" descr="Reproducir">
              <a:extLst>
                <a:ext uri="{FF2B5EF4-FFF2-40B4-BE49-F238E27FC236}">
                  <a16:creationId xmlns:a16="http://schemas.microsoft.com/office/drawing/2014/main" id="{DE5008F0-A722-440E-0BFA-78085BCC8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5400000">
              <a:off x="9580861" y="2984747"/>
              <a:ext cx="148871" cy="148871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CB84BC1-3854-DAE2-45CC-B48438A9D176}"/>
              </a:ext>
            </a:extLst>
          </p:cNvPr>
          <p:cNvGrpSpPr/>
          <p:nvPr/>
        </p:nvGrpSpPr>
        <p:grpSpPr>
          <a:xfrm>
            <a:off x="8868773" y="3573661"/>
            <a:ext cx="876300" cy="211623"/>
            <a:chOff x="8582695" y="5190321"/>
            <a:chExt cx="876300" cy="211623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3764C1A-A917-1C3D-5E5A-C232FB6020F6}"/>
                </a:ext>
              </a:extLst>
            </p:cNvPr>
            <p:cNvSpPr/>
            <p:nvPr/>
          </p:nvSpPr>
          <p:spPr>
            <a:xfrm>
              <a:off x="8582695" y="5190321"/>
              <a:ext cx="876300" cy="21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Enviado</a:t>
              </a:r>
            </a:p>
          </p:txBody>
        </p:sp>
        <p:pic>
          <p:nvPicPr>
            <p:cNvPr id="76" name="Gráfico 75" descr="Reproducir">
              <a:extLst>
                <a:ext uri="{FF2B5EF4-FFF2-40B4-BE49-F238E27FC236}">
                  <a16:creationId xmlns:a16="http://schemas.microsoft.com/office/drawing/2014/main" id="{2B854C98-EEDE-44F1-BDF9-1D7B0286D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5400000">
              <a:off x="9285319" y="5221696"/>
              <a:ext cx="148871" cy="148871"/>
            </a:xfrm>
            <a:prstGeom prst="rect">
              <a:avLst/>
            </a:prstGeom>
          </p:spPr>
        </p:pic>
      </p:grp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83F72351-4404-82C4-2E8A-C61A3132BC77}"/>
              </a:ext>
            </a:extLst>
          </p:cNvPr>
          <p:cNvSpPr/>
          <p:nvPr/>
        </p:nvSpPr>
        <p:spPr>
          <a:xfrm>
            <a:off x="10220342" y="2824444"/>
            <a:ext cx="1273175" cy="237091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Actualizar cambios</a:t>
            </a: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9D51660E-EA64-962E-7802-B50117FAE423}"/>
              </a:ext>
            </a:extLst>
          </p:cNvPr>
          <p:cNvSpPr/>
          <p:nvPr/>
        </p:nvSpPr>
        <p:spPr>
          <a:xfrm>
            <a:off x="10220341" y="3195782"/>
            <a:ext cx="1273175" cy="237091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Actualizar cambios</a:t>
            </a:r>
          </a:p>
        </p:txBody>
      </p: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3C0010C9-2864-B916-0A58-AD2EBE4D7ABE}"/>
              </a:ext>
            </a:extLst>
          </p:cNvPr>
          <p:cNvSpPr/>
          <p:nvPr/>
        </p:nvSpPr>
        <p:spPr>
          <a:xfrm>
            <a:off x="10224224" y="3556938"/>
            <a:ext cx="1273175" cy="237091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Actualizar cambios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D95B5F2-1FAC-A29B-254F-CD3428506BDD}"/>
              </a:ext>
            </a:extLst>
          </p:cNvPr>
          <p:cNvSpPr txBox="1"/>
          <p:nvPr/>
        </p:nvSpPr>
        <p:spPr>
          <a:xfrm>
            <a:off x="6686787" y="5720980"/>
            <a:ext cx="94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&lt;  1/15  &gt;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62FF053-832F-08D3-4770-1A9E0F5FF27A}"/>
              </a:ext>
            </a:extLst>
          </p:cNvPr>
          <p:cNvGrpSpPr/>
          <p:nvPr/>
        </p:nvGrpSpPr>
        <p:grpSpPr>
          <a:xfrm>
            <a:off x="8882465" y="3949541"/>
            <a:ext cx="1101468" cy="227257"/>
            <a:chOff x="8657130" y="5641631"/>
            <a:chExt cx="1101468" cy="22725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ED4010E-E401-A22C-B338-CDF5BFEB6BDA}"/>
                </a:ext>
              </a:extLst>
            </p:cNvPr>
            <p:cNvSpPr/>
            <p:nvPr/>
          </p:nvSpPr>
          <p:spPr>
            <a:xfrm>
              <a:off x="8657130" y="5641631"/>
              <a:ext cx="1101468" cy="227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>
                  <a:solidFill>
                    <a:schemeClr val="tx1"/>
                  </a:solidFill>
                  <a:highlight>
                    <a:srgbClr val="E2B6C4"/>
                  </a:highlight>
                </a:rPr>
                <a:t>Empaquetado</a:t>
              </a:r>
            </a:p>
          </p:txBody>
        </p:sp>
        <p:pic>
          <p:nvPicPr>
            <p:cNvPr id="16" name="Gráfico 15" descr="Reproducir">
              <a:extLst>
                <a:ext uri="{FF2B5EF4-FFF2-40B4-BE49-F238E27FC236}">
                  <a16:creationId xmlns:a16="http://schemas.microsoft.com/office/drawing/2014/main" id="{43F1B196-F714-4F03-89C3-5C593B747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5400000">
              <a:off x="9585196" y="5680823"/>
              <a:ext cx="148871" cy="148871"/>
            </a:xfrm>
            <a:prstGeom prst="rect">
              <a:avLst/>
            </a:prstGeom>
          </p:spPr>
        </p:pic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7D8DF0E-1D14-FD42-2C53-7A63DB14482A}"/>
              </a:ext>
            </a:extLst>
          </p:cNvPr>
          <p:cNvSpPr/>
          <p:nvPr/>
        </p:nvSpPr>
        <p:spPr>
          <a:xfrm>
            <a:off x="8876275" y="5050669"/>
            <a:ext cx="794646" cy="223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tx1"/>
                </a:solidFill>
                <a:highlight>
                  <a:srgbClr val="808000"/>
                </a:highlight>
              </a:rPr>
              <a:t>Finalizado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F205B09-373A-D1CE-A1CA-CA3F8FE9A172}"/>
              </a:ext>
            </a:extLst>
          </p:cNvPr>
          <p:cNvSpPr/>
          <p:nvPr/>
        </p:nvSpPr>
        <p:spPr>
          <a:xfrm>
            <a:off x="8876275" y="4664496"/>
            <a:ext cx="796512" cy="260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tx1"/>
                </a:solidFill>
                <a:highlight>
                  <a:srgbClr val="FC7368"/>
                </a:highlight>
              </a:rPr>
              <a:t>Cancelado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2A56137-7676-65B9-9B47-09435CA400FC}"/>
              </a:ext>
            </a:extLst>
          </p:cNvPr>
          <p:cNvSpPr/>
          <p:nvPr/>
        </p:nvSpPr>
        <p:spPr>
          <a:xfrm>
            <a:off x="8876275" y="4324872"/>
            <a:ext cx="794646" cy="223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tx1"/>
                </a:solidFill>
                <a:highlight>
                  <a:srgbClr val="808000"/>
                </a:highlight>
              </a:rPr>
              <a:t>Finalizado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EFFC675-596B-3C65-3AD0-2B3B3D0A4991}"/>
              </a:ext>
            </a:extLst>
          </p:cNvPr>
          <p:cNvSpPr/>
          <p:nvPr/>
        </p:nvSpPr>
        <p:spPr>
          <a:xfrm>
            <a:off x="10220341" y="3939707"/>
            <a:ext cx="1273175" cy="237091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Actualizar cambios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0FDA64CE-517A-F2F7-94C8-FAE8EB8124B1}"/>
              </a:ext>
            </a:extLst>
          </p:cNvPr>
          <p:cNvGrpSpPr/>
          <p:nvPr/>
        </p:nvGrpSpPr>
        <p:grpSpPr>
          <a:xfrm>
            <a:off x="2160796" y="1788189"/>
            <a:ext cx="1358900" cy="414537"/>
            <a:chOff x="2123444" y="1776243"/>
            <a:chExt cx="1358900" cy="414537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34589C8E-A460-ED96-60F3-77054458C5FA}"/>
                </a:ext>
              </a:extLst>
            </p:cNvPr>
            <p:cNvSpPr/>
            <p:nvPr/>
          </p:nvSpPr>
          <p:spPr>
            <a:xfrm>
              <a:off x="2123444" y="1776243"/>
              <a:ext cx="1358900" cy="414537"/>
            </a:xfrm>
            <a:prstGeom prst="rect">
              <a:avLst/>
            </a:prstGeom>
            <a:solidFill>
              <a:srgbClr val="F19B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>
                  <a:solidFill>
                    <a:schemeClr val="tx1"/>
                  </a:solidFill>
                </a:rPr>
                <a:t>DD/MM/AAAA</a:t>
              </a:r>
            </a:p>
          </p:txBody>
        </p:sp>
        <p:pic>
          <p:nvPicPr>
            <p:cNvPr id="47" name="Gráfico 46" descr="Calendario giratorio">
              <a:extLst>
                <a:ext uri="{FF2B5EF4-FFF2-40B4-BE49-F238E27FC236}">
                  <a16:creationId xmlns:a16="http://schemas.microsoft.com/office/drawing/2014/main" id="{DAEDF6A8-3057-82AF-88BB-2A85DC077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096456" y="1791664"/>
              <a:ext cx="365646" cy="365646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5CD8A85A-5E4F-6B5B-EA55-F651FAEA97CD}"/>
              </a:ext>
            </a:extLst>
          </p:cNvPr>
          <p:cNvGrpSpPr/>
          <p:nvPr/>
        </p:nvGrpSpPr>
        <p:grpSpPr>
          <a:xfrm>
            <a:off x="3664368" y="1766863"/>
            <a:ext cx="1358900" cy="414537"/>
            <a:chOff x="2123444" y="1776243"/>
            <a:chExt cx="1358900" cy="414537"/>
          </a:xfrm>
        </p:grpSpPr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6F7BB00A-6423-B74B-725F-12ECB6628D45}"/>
                </a:ext>
              </a:extLst>
            </p:cNvPr>
            <p:cNvSpPr/>
            <p:nvPr/>
          </p:nvSpPr>
          <p:spPr>
            <a:xfrm>
              <a:off x="2123444" y="1776243"/>
              <a:ext cx="1358900" cy="414537"/>
            </a:xfrm>
            <a:prstGeom prst="rect">
              <a:avLst/>
            </a:prstGeom>
            <a:solidFill>
              <a:srgbClr val="F19B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>
                  <a:solidFill>
                    <a:schemeClr val="tx1"/>
                  </a:solidFill>
                </a:rPr>
                <a:t>DD/MM/AAAA</a:t>
              </a:r>
            </a:p>
          </p:txBody>
        </p:sp>
        <p:pic>
          <p:nvPicPr>
            <p:cNvPr id="54" name="Gráfico 53" descr="Calendario giratorio">
              <a:extLst>
                <a:ext uri="{FF2B5EF4-FFF2-40B4-BE49-F238E27FC236}">
                  <a16:creationId xmlns:a16="http://schemas.microsoft.com/office/drawing/2014/main" id="{4EE2AD5E-08B2-FDAF-3EDA-87BA8216D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096456" y="1791664"/>
              <a:ext cx="365646" cy="36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772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1635</Words>
  <Application>Microsoft Office PowerPoint</Application>
  <PresentationFormat>Panorámica</PresentationFormat>
  <Paragraphs>365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Pérez</dc:creator>
  <cp:lastModifiedBy>Sara Pérez</cp:lastModifiedBy>
  <cp:revision>18</cp:revision>
  <dcterms:created xsi:type="dcterms:W3CDTF">2023-04-11T13:55:45Z</dcterms:created>
  <dcterms:modified xsi:type="dcterms:W3CDTF">2023-05-09T12:42:49Z</dcterms:modified>
</cp:coreProperties>
</file>