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6" d="100"/>
          <a:sy n="136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2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5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3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8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7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5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3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030" y="295275"/>
            <a:ext cx="4843895" cy="4933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3160" y="620120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2657" y="617739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20562" y="3487318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59979" y="3484937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23160" y="617739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0562" y="3484937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20562" y="4826838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3160" y="3020118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29269" y="3486194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1650" y="301803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19719" y="3019469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94" y="3286169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2375" y="2818014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00444" y="281944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0704" y="3287410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270" y="2817321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4089" y="281801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7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4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S. (ET)</dc:creator>
  <cp:lastModifiedBy>Mohanty, S. (ET)</cp:lastModifiedBy>
  <cp:revision>21</cp:revision>
  <dcterms:created xsi:type="dcterms:W3CDTF">2020-10-18T10:02:45Z</dcterms:created>
  <dcterms:modified xsi:type="dcterms:W3CDTF">2020-10-25T23:56:54Z</dcterms:modified>
</cp:coreProperties>
</file>