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6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22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5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30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8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8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78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78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50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354B-CEDA-4122-BD5C-84A48085FB1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A245-B3DD-4B7C-9451-523C14F392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3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3885" y="420095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23382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01287" y="3287293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0704" y="3284912"/>
            <a:ext cx="0" cy="134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3885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1287" y="3284912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03668" y="4626813"/>
            <a:ext cx="1637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885" y="282009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09994" y="3286169"/>
            <a:ext cx="2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2375" y="2818014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00444" y="281944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63179" y="41732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82676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3179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3179" y="2817321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40704" y="3287410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54270" y="2817321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54089" y="281801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1" y="95250"/>
            <a:ext cx="7501370" cy="48101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01287" y="3287293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40704" y="3284912"/>
            <a:ext cx="0" cy="134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01287" y="3284912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03668" y="4626813"/>
            <a:ext cx="1637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09994" y="3286169"/>
            <a:ext cx="28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12375" y="2818014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63179" y="41732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82676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3179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3179" y="2817321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40704" y="3287410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54270" y="2817321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54089" y="2818014"/>
            <a:ext cx="2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70389" y="389310"/>
            <a:ext cx="2354368" cy="2453255"/>
            <a:chOff x="670389" y="389310"/>
            <a:chExt cx="2354368" cy="245325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78702" y="445034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98199" y="417714"/>
              <a:ext cx="0" cy="2402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8702" y="417714"/>
              <a:ext cx="0" cy="2402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389" y="2786841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08757" y="2811131"/>
              <a:ext cx="21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678701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22713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66726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14118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61510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5522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49535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240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66835" y="389310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82681" y="2781216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82680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26692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70705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18097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65489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9501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53514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00906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45875" y="2725492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6" name="Group 5"/>
            <p:cNvGrpSpPr/>
            <p:nvPr/>
          </p:nvGrpSpPr>
          <p:grpSpPr>
            <a:xfrm rot="5400000">
              <a:off x="-373724" y="1563741"/>
              <a:ext cx="2231789" cy="117073"/>
              <a:chOff x="756285" y="2911144"/>
              <a:chExt cx="2231789" cy="117073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756285" y="2972493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68577" y="2966868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768576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12588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56601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503993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751385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995397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39410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86802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31771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 rot="5400000">
              <a:off x="1733956" y="1564955"/>
              <a:ext cx="2231789" cy="117073"/>
              <a:chOff x="756285" y="2886205"/>
              <a:chExt cx="2231789" cy="117073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756285" y="2972493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768577" y="2966868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768576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12591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256604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503996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51388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995397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239413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486805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31774" y="2886205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320146" y="349135"/>
            <a:ext cx="2290874" cy="2513815"/>
            <a:chOff x="5379230" y="409695"/>
            <a:chExt cx="2231789" cy="2453255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5387543" y="465419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607040" y="438099"/>
              <a:ext cx="0" cy="2402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387543" y="438099"/>
              <a:ext cx="0" cy="2402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79230" y="2807226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5387542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631554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75567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22959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70351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614363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58376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105768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358835" y="409695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391522" y="2801601"/>
              <a:ext cx="221949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5391521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635533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879546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26938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374330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618342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862355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109747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362815" y="2745877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05" name="Group 104"/>
            <p:cNvGrpSpPr/>
            <p:nvPr/>
          </p:nvGrpSpPr>
          <p:grpSpPr>
            <a:xfrm rot="5400000">
              <a:off x="4335117" y="1584126"/>
              <a:ext cx="2231789" cy="117073"/>
              <a:chOff x="756285" y="2911144"/>
              <a:chExt cx="2231789" cy="117073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756285" y="2972493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68577" y="2966868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576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12588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256601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03993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751385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995397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239410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486802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731771" y="2911144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5400000">
              <a:off x="6434055" y="1585339"/>
              <a:ext cx="2231789" cy="117073"/>
              <a:chOff x="756285" y="2894946"/>
              <a:chExt cx="2231789" cy="11707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56285" y="2972493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68577" y="2966868"/>
                <a:ext cx="2219497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576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012588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256601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503993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51385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995397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239410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486802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731771" y="2894946"/>
                <a:ext cx="244013" cy="1170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92" name="Rectangle 191"/>
          <p:cNvSpPr/>
          <p:nvPr/>
        </p:nvSpPr>
        <p:spPr>
          <a:xfrm>
            <a:off x="3244157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3" name="Rectangle 192"/>
          <p:cNvSpPr/>
          <p:nvPr/>
        </p:nvSpPr>
        <p:spPr>
          <a:xfrm>
            <a:off x="3494629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4" name="Rectangle 193"/>
          <p:cNvSpPr/>
          <p:nvPr/>
        </p:nvSpPr>
        <p:spPr>
          <a:xfrm>
            <a:off x="3745102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5" name="Rectangle 194"/>
          <p:cNvSpPr/>
          <p:nvPr/>
        </p:nvSpPr>
        <p:spPr>
          <a:xfrm>
            <a:off x="3999044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6" name="Rectangle 195"/>
          <p:cNvSpPr/>
          <p:nvPr/>
        </p:nvSpPr>
        <p:spPr>
          <a:xfrm>
            <a:off x="4252985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7" name="Rectangle 196"/>
          <p:cNvSpPr/>
          <p:nvPr/>
        </p:nvSpPr>
        <p:spPr>
          <a:xfrm>
            <a:off x="4503457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8" name="Rectangle 197"/>
          <p:cNvSpPr/>
          <p:nvPr/>
        </p:nvSpPr>
        <p:spPr>
          <a:xfrm>
            <a:off x="4753930" y="3235742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9" name="Rectangle 198"/>
          <p:cNvSpPr/>
          <p:nvPr/>
        </p:nvSpPr>
        <p:spPr>
          <a:xfrm>
            <a:off x="2794630" y="2722935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0" name="Rectangle 199"/>
          <p:cNvSpPr/>
          <p:nvPr/>
        </p:nvSpPr>
        <p:spPr>
          <a:xfrm>
            <a:off x="2989580" y="3206156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2" name="Rectangle 201"/>
          <p:cNvSpPr/>
          <p:nvPr/>
        </p:nvSpPr>
        <p:spPr>
          <a:xfrm>
            <a:off x="3248241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3" name="Rectangle 202"/>
          <p:cNvSpPr/>
          <p:nvPr/>
        </p:nvSpPr>
        <p:spPr>
          <a:xfrm>
            <a:off x="3498713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4" name="Rectangle 203"/>
          <p:cNvSpPr/>
          <p:nvPr/>
        </p:nvSpPr>
        <p:spPr>
          <a:xfrm>
            <a:off x="3749187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5" name="Rectangle 204"/>
          <p:cNvSpPr/>
          <p:nvPr/>
        </p:nvSpPr>
        <p:spPr>
          <a:xfrm>
            <a:off x="4003128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6" name="Rectangle 205"/>
          <p:cNvSpPr/>
          <p:nvPr/>
        </p:nvSpPr>
        <p:spPr>
          <a:xfrm>
            <a:off x="4257070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7" name="Rectangle 206"/>
          <p:cNvSpPr/>
          <p:nvPr/>
        </p:nvSpPr>
        <p:spPr>
          <a:xfrm>
            <a:off x="4507542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8" name="Rectangle 207"/>
          <p:cNvSpPr/>
          <p:nvPr/>
        </p:nvSpPr>
        <p:spPr>
          <a:xfrm>
            <a:off x="4758015" y="4540631"/>
            <a:ext cx="250473" cy="119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11" name="Group 210"/>
          <p:cNvGrpSpPr/>
          <p:nvPr/>
        </p:nvGrpSpPr>
        <p:grpSpPr>
          <a:xfrm rot="5400000">
            <a:off x="2295479" y="3467144"/>
            <a:ext cx="1703443" cy="444361"/>
            <a:chOff x="1313379" y="2911144"/>
            <a:chExt cx="1662405" cy="432900"/>
          </a:xfrm>
        </p:grpSpPr>
        <p:sp>
          <p:nvSpPr>
            <p:cNvPr id="228" name="Rectangle 227"/>
            <p:cNvSpPr/>
            <p:nvPr/>
          </p:nvSpPr>
          <p:spPr>
            <a:xfrm>
              <a:off x="1313379" y="3226971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544550" y="3226968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751385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995397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239410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486802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731771" y="2911144"/>
              <a:ext cx="244013" cy="1170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15" name="Rectangle 214"/>
          <p:cNvSpPr/>
          <p:nvPr/>
        </p:nvSpPr>
        <p:spPr>
          <a:xfrm rot="10800000">
            <a:off x="4889627" y="3169325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6" name="Rectangle 215"/>
          <p:cNvSpPr/>
          <p:nvPr/>
        </p:nvSpPr>
        <p:spPr>
          <a:xfrm rot="10800000">
            <a:off x="5122419" y="2745276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7" name="Rectangle 216"/>
          <p:cNvSpPr/>
          <p:nvPr/>
        </p:nvSpPr>
        <p:spPr>
          <a:xfrm rot="5400000">
            <a:off x="5056157" y="2845582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8" name="Rectangle 217"/>
          <p:cNvSpPr/>
          <p:nvPr/>
        </p:nvSpPr>
        <p:spPr>
          <a:xfrm rot="5400000">
            <a:off x="5056157" y="3099081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9" name="Rectangle 218"/>
          <p:cNvSpPr/>
          <p:nvPr/>
        </p:nvSpPr>
        <p:spPr>
          <a:xfrm rot="5400000">
            <a:off x="4823402" y="3352580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0" name="Rectangle 219"/>
          <p:cNvSpPr/>
          <p:nvPr/>
        </p:nvSpPr>
        <p:spPr>
          <a:xfrm rot="5400000">
            <a:off x="4823402" y="3602615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1" name="Rectangle 220"/>
          <p:cNvSpPr/>
          <p:nvPr/>
        </p:nvSpPr>
        <p:spPr>
          <a:xfrm rot="5400000">
            <a:off x="4823402" y="3852652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2" name="Rectangle 221"/>
          <p:cNvSpPr/>
          <p:nvPr/>
        </p:nvSpPr>
        <p:spPr>
          <a:xfrm rot="5400000">
            <a:off x="4823402" y="4106151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3" name="Rectangle 222"/>
          <p:cNvSpPr/>
          <p:nvPr/>
        </p:nvSpPr>
        <p:spPr>
          <a:xfrm rot="5400000">
            <a:off x="4823402" y="4357167"/>
            <a:ext cx="250037" cy="120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5648692" y="2725018"/>
            <a:ext cx="1731637" cy="2304693"/>
          </a:xfrm>
          <a:prstGeom prst="roundRect">
            <a:avLst>
              <a:gd name="adj" fmla="val 714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5" name="Rounded Rectangle 234"/>
          <p:cNvSpPr/>
          <p:nvPr/>
        </p:nvSpPr>
        <p:spPr>
          <a:xfrm>
            <a:off x="3176747" y="329692"/>
            <a:ext cx="1816352" cy="2770098"/>
          </a:xfrm>
          <a:prstGeom prst="roundRect">
            <a:avLst>
              <a:gd name="adj" fmla="val 77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7" name="Rounded Rectangle 236"/>
          <p:cNvSpPr/>
          <p:nvPr/>
        </p:nvSpPr>
        <p:spPr>
          <a:xfrm rot="16200000">
            <a:off x="4593193" y="3883224"/>
            <a:ext cx="1387853" cy="332060"/>
          </a:xfrm>
          <a:prstGeom prst="roundRect">
            <a:avLst>
              <a:gd name="adj" fmla="val 2825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8" name="Rounded Rectangle 237"/>
          <p:cNvSpPr/>
          <p:nvPr/>
        </p:nvSpPr>
        <p:spPr>
          <a:xfrm rot="16200000">
            <a:off x="789576" y="2717701"/>
            <a:ext cx="1746266" cy="2304693"/>
          </a:xfrm>
          <a:prstGeom prst="roundRect">
            <a:avLst>
              <a:gd name="adj" fmla="val 714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9" name="Rounded Rectangle 238"/>
          <p:cNvSpPr/>
          <p:nvPr/>
        </p:nvSpPr>
        <p:spPr>
          <a:xfrm rot="16200000">
            <a:off x="2238558" y="3837442"/>
            <a:ext cx="1334017" cy="477459"/>
          </a:xfrm>
          <a:prstGeom prst="roundRect">
            <a:avLst>
              <a:gd name="adj" fmla="val 265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0" name="Rounded Rectangle 239"/>
          <p:cNvSpPr/>
          <p:nvPr/>
        </p:nvSpPr>
        <p:spPr>
          <a:xfrm>
            <a:off x="4834577" y="332391"/>
            <a:ext cx="421293" cy="2319096"/>
          </a:xfrm>
          <a:prstGeom prst="roundRect">
            <a:avLst>
              <a:gd name="adj" fmla="val 274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1" name="Rounded Rectangle 240"/>
          <p:cNvSpPr/>
          <p:nvPr/>
        </p:nvSpPr>
        <p:spPr>
          <a:xfrm>
            <a:off x="2992441" y="335428"/>
            <a:ext cx="421293" cy="2319096"/>
          </a:xfrm>
          <a:prstGeom prst="roundRect">
            <a:avLst>
              <a:gd name="adj" fmla="val 2744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8" name="Picture 247" descr="Free vector graphic: Restaurant, Stickman, Stick Figur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41" y="3465773"/>
            <a:ext cx="958039" cy="958039"/>
          </a:xfrm>
          <a:prstGeom prst="rect">
            <a:avLst/>
          </a:prstGeom>
        </p:spPr>
      </p:pic>
      <p:pic>
        <p:nvPicPr>
          <p:cNvPr id="249" name="Picture 248" descr="Delivery (commerce)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89" y="635782"/>
            <a:ext cx="1723387" cy="1282816"/>
          </a:xfrm>
          <a:prstGeom prst="rect">
            <a:avLst/>
          </a:prstGeom>
        </p:spPr>
      </p:pic>
      <p:pic>
        <p:nvPicPr>
          <p:cNvPr id="250" name="Picture 249" descr="Free Images : shopping, online, mobile, fashion, shop, app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448" y="528365"/>
            <a:ext cx="1878708" cy="1191414"/>
          </a:xfrm>
          <a:prstGeom prst="rect">
            <a:avLst/>
          </a:prstGeom>
        </p:spPr>
      </p:pic>
      <p:pic>
        <p:nvPicPr>
          <p:cNvPr id="251" name="Picture 250" descr="Free vector graphic: Delivery, Girl, Courier, Woman - Fre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36" y="1342827"/>
            <a:ext cx="810919" cy="1351532"/>
          </a:xfrm>
          <a:prstGeom prst="rect">
            <a:avLst/>
          </a:prstGeom>
        </p:spPr>
      </p:pic>
      <p:pic>
        <p:nvPicPr>
          <p:cNvPr id="252" name="Picture 251" descr="Pepperoni Pizza Italian - Free image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8281" y="2222949"/>
            <a:ext cx="997333" cy="790837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1242276" y="1975257"/>
            <a:ext cx="123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Run to collect !!</a:t>
            </a:r>
            <a:endParaRPr lang="nl-N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01287" y="3287293"/>
            <a:ext cx="1639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40704" y="3284912"/>
            <a:ext cx="0" cy="1341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01287" y="3284912"/>
            <a:ext cx="0" cy="1346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3668" y="4626813"/>
            <a:ext cx="1637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7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Connector 4"/>
          <p:cNvCxnSpPr/>
          <p:nvPr/>
        </p:nvCxnSpPr>
        <p:spPr>
          <a:xfrm>
            <a:off x="603885" y="420095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23382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3885" y="417714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3885" y="282009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0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55" y="95250"/>
            <a:ext cx="7501370" cy="4810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5363179" y="417323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82676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63179" y="414942"/>
            <a:ext cx="0" cy="24023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3179" y="2817321"/>
            <a:ext cx="221949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4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Mohanty, S. (ET)</dc:creator>
  <cp:lastModifiedBy>Mohanty, S. (ET)</cp:lastModifiedBy>
  <cp:revision>27</cp:revision>
  <dcterms:created xsi:type="dcterms:W3CDTF">2020-10-18T10:02:45Z</dcterms:created>
  <dcterms:modified xsi:type="dcterms:W3CDTF">2020-10-26T21:33:33Z</dcterms:modified>
</cp:coreProperties>
</file>