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3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7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5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354B-CEDA-4122-BD5C-84A48085FB12}" type="datetimeFigureOut">
              <a:rPr lang="nl-NL" smtClean="0"/>
              <a:t>18-10-2020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3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9455" y="1828800"/>
            <a:ext cx="4871258" cy="4438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566160" y="2360815"/>
            <a:ext cx="232756" cy="19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 rot="5400000">
            <a:off x="4675908" y="1483822"/>
            <a:ext cx="232756" cy="19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 rot="10800000">
            <a:off x="5552902" y="2593571"/>
            <a:ext cx="232756" cy="19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 rot="16200000">
            <a:off x="5838307" y="3703320"/>
            <a:ext cx="232756" cy="19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 rot="10800000">
            <a:off x="6886403" y="3819698"/>
            <a:ext cx="232756" cy="198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741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S. (ET)</dc:creator>
  <cp:lastModifiedBy>Mohanty, S. (ET)</cp:lastModifiedBy>
  <cp:revision>3</cp:revision>
  <dcterms:created xsi:type="dcterms:W3CDTF">2020-10-18T10:02:45Z</dcterms:created>
  <dcterms:modified xsi:type="dcterms:W3CDTF">2020-10-18T10:37:03Z</dcterms:modified>
</cp:coreProperties>
</file>