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58" r:id="rId7"/>
    <p:sldId id="259" r:id="rId8"/>
    <p:sldId id="260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Réseau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fr-FR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fr-FR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Liaison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fr-F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fr-F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Locales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fr-F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fr-FR" noProof="0" dirty="0"/>
            <a:t>Hybrides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fr-F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fr-FR"/>
        </a:p>
      </dgm:t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  <dgm:t>
        <a:bodyPr/>
        <a:lstStyle/>
        <a:p>
          <a:endParaRPr lang="fr-FR"/>
        </a:p>
      </dgm:t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xmlns="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noProof="0" dirty="0"/>
            <a:t>Réseau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noProof="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lvl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600" kern="1200" noProof="0" dirty="0"/>
            <a:t>Liaison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lvl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lvl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/>
            <a:t>Locales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lvl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fr-FR" sz="3500" kern="1200" noProof="0" dirty="0"/>
            <a:t>Hybrides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03/04/2023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03/04/2023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5618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541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795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3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03/04/2023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0" y="231496"/>
            <a:ext cx="12191980" cy="656119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dirty="0" smtClean="0">
                <a:solidFill>
                  <a:schemeClr val="bg1"/>
                </a:solidFill>
              </a:rPr>
              <a:t>JAVA (POO)</a:t>
            </a:r>
            <a:r>
              <a:rPr lang="fr-FR" dirty="0" smtClean="0">
                <a:solidFill>
                  <a:schemeClr val="bg1"/>
                </a:solidFill>
              </a:rPr>
              <a:t> – Conception d’un jeu </a:t>
            </a:r>
            <a:r>
              <a:rPr lang="fr-FR" dirty="0" err="1" smtClean="0">
                <a:solidFill>
                  <a:schemeClr val="bg1"/>
                </a:solidFill>
              </a:rPr>
              <a:t>pandemic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fr-FR" dirty="0" smtClean="0">
                <a:solidFill>
                  <a:srgbClr val="7CEBFF"/>
                </a:solidFill>
              </a:rPr>
              <a:t>Membres du groupe : L2 INFORMATIQUE (GROUPE 8)</a:t>
            </a:r>
          </a:p>
          <a:p>
            <a:pPr rtl="0"/>
            <a:r>
              <a:rPr lang="fr-FR" dirty="0" smtClean="0">
                <a:solidFill>
                  <a:srgbClr val="7CEBFF"/>
                </a:solidFill>
              </a:rPr>
              <a:t>Sara </a:t>
            </a:r>
            <a:r>
              <a:rPr lang="fr-FR" dirty="0" err="1" smtClean="0">
                <a:solidFill>
                  <a:srgbClr val="7CEBFF"/>
                </a:solidFill>
              </a:rPr>
              <a:t>lyna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ouyahia</a:t>
            </a:r>
            <a:r>
              <a:rPr lang="fr-FR" dirty="0" smtClean="0">
                <a:solidFill>
                  <a:srgbClr val="7CEBFF"/>
                </a:solidFill>
              </a:rPr>
              <a:t> - </a:t>
            </a:r>
            <a:r>
              <a:rPr lang="fr-FR" dirty="0" err="1" smtClean="0">
                <a:solidFill>
                  <a:srgbClr val="7CEBFF"/>
                </a:solidFill>
              </a:rPr>
              <a:t>charles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kevin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adovi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kpakpo</a:t>
            </a:r>
            <a:r>
              <a:rPr lang="fr-FR" dirty="0" smtClean="0">
                <a:solidFill>
                  <a:srgbClr val="7CEBFF"/>
                </a:solidFill>
              </a:rPr>
              <a:t> – </a:t>
            </a:r>
            <a:r>
              <a:rPr lang="fr-FR" dirty="0" err="1" smtClean="0">
                <a:solidFill>
                  <a:srgbClr val="7CEBFF"/>
                </a:solidFill>
              </a:rPr>
              <a:t>Anais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benikken</a:t>
            </a:r>
            <a:r>
              <a:rPr lang="fr-FR" dirty="0" smtClean="0">
                <a:solidFill>
                  <a:srgbClr val="7CEBFF"/>
                </a:solidFill>
              </a:rPr>
              <a:t> – </a:t>
            </a:r>
            <a:r>
              <a:rPr lang="fr-FR" dirty="0" err="1" smtClean="0">
                <a:solidFill>
                  <a:srgbClr val="7CEBFF"/>
                </a:solidFill>
              </a:rPr>
              <a:t>clement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guillaumin</a:t>
            </a:r>
            <a:r>
              <a:rPr lang="fr-FR" dirty="0" smtClean="0">
                <a:solidFill>
                  <a:srgbClr val="7CEBFF"/>
                </a:solidFill>
              </a:rPr>
              <a:t>- </a:t>
            </a:r>
            <a:r>
              <a:rPr lang="fr-FR" dirty="0" err="1" smtClean="0">
                <a:solidFill>
                  <a:srgbClr val="7CEBFF"/>
                </a:solidFill>
              </a:rPr>
              <a:t>samuel</a:t>
            </a:r>
            <a:r>
              <a:rPr lang="fr-FR" dirty="0" smtClean="0">
                <a:solidFill>
                  <a:srgbClr val="7CEBFF"/>
                </a:solidFill>
              </a:rPr>
              <a:t> </a:t>
            </a:r>
            <a:r>
              <a:rPr lang="fr-FR" dirty="0" err="1" smtClean="0">
                <a:solidFill>
                  <a:srgbClr val="7CEBFF"/>
                </a:solidFill>
              </a:rPr>
              <a:t>payen</a:t>
            </a:r>
            <a:endParaRPr lang="fr-FR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fr-FR" dirty="0">
                <a:solidFill>
                  <a:srgbClr val="FFFEFF"/>
                </a:solidFill>
              </a:rPr>
              <a:t>Exigences technologiques</a:t>
            </a:r>
          </a:p>
        </p:txBody>
      </p:sp>
      <p:graphicFrame>
        <p:nvGraphicFramePr>
          <p:cNvPr id="4" name="Espace réservé au contenu 3" descr="Graphique icône SmartArt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41504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38"/>
            <a:ext cx="12192000" cy="68419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Contexte concurrentiel</a:t>
            </a:r>
          </a:p>
        </p:txBody>
      </p:sp>
      <p:pic>
        <p:nvPicPr>
          <p:cNvPr id="11" name="Espace réservé au contenu 4" descr="Graphique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18" name="Espace réservé au contenu 17">
            <a:extLst>
              <a:ext uri="{FF2B5EF4-FFF2-40B4-BE49-F238E27FC236}">
                <a16:creationId xmlns:a16="http://schemas.microsoft.com/office/drawing/2014/main" id="{BFEA8EC1-23A4-4843-A9C3-AE771D733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01812" y="2571845"/>
            <a:ext cx="5395426" cy="294462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" y="229323"/>
            <a:ext cx="11874137" cy="71026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dirty="0"/>
          </a:p>
        </p:txBody>
      </p:sp>
      <p:pic>
        <p:nvPicPr>
          <p:cNvPr id="8" name="Espace réservé au contenu 4" descr="Valeurs numériqu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fr-FR" dirty="0"/>
              <a:t>Communications numériques</a:t>
            </a:r>
          </a:p>
        </p:txBody>
      </p:sp>
      <p:graphicFrame>
        <p:nvGraphicFramePr>
          <p:cNvPr id="6" name="Espace réservé au contenu 5" descr="Graphique 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61634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192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5" name="Image 4" descr="Valeurs numériqu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rgbClr val="FFFFFF"/>
                </a:solidFill>
              </a:rPr>
              <a:t>Merci de votre attention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fr-FR">
                <a:solidFill>
                  <a:schemeClr val="bg2"/>
                </a:solidFill>
              </a:rPr>
              <a:t>xyz@example.com</a:t>
            </a:r>
          </a:p>
          <a:p>
            <a:pPr rtl="0"/>
            <a:endParaRPr lang="fr-FR">
              <a:solidFill>
                <a:schemeClr val="bg2"/>
              </a:solidFill>
            </a:endParaRPr>
          </a:p>
          <a:p>
            <a:pPr rtl="0"/>
            <a:endParaRPr lang="fr-FR">
              <a:solidFill>
                <a:schemeClr val="bg2"/>
              </a:solidFill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33" y="1"/>
            <a:ext cx="12220646" cy="685799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8194" y="0"/>
            <a:ext cx="125943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6045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22"/>
            <a:ext cx="12183438" cy="686282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2027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62729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FIN.</a:t>
            </a:r>
            <a:endParaRPr lang="fr-FR" dirty="0"/>
          </a:p>
        </p:txBody>
      </p:sp>
      <p:pic>
        <p:nvPicPr>
          <p:cNvPr id="5" name="Espace réservé pour une image 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71" b="17671"/>
          <a:stretch>
            <a:fillRect/>
          </a:stretch>
        </p:blipFill>
        <p:spPr>
          <a:xfrm>
            <a:off x="1" y="0"/>
            <a:ext cx="11738676" cy="6858000"/>
          </a:xfrm>
        </p:spPr>
      </p:pic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fr-FR" sz="96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FIN.</a:t>
            </a:r>
            <a:endParaRPr lang="fr-FR" sz="9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384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71af3243-3dd4-4a8d-8c0d-dd76da1f02a5"/>
    <ds:schemaRef ds:uri="http://purl.org/dc/dcmitype/"/>
    <ds:schemaRef ds:uri="http://schemas.microsoft.com/office/2006/metadata/properties"/>
    <ds:schemaRef ds:uri="16c05727-aa75-4e4a-9b5f-8a80a1165891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0</TotalTime>
  <Words>61</Words>
  <Application>Microsoft Office PowerPoint</Application>
  <PresentationFormat>Grand écran</PresentationFormat>
  <Paragraphs>21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Dividende</vt:lpstr>
      <vt:lpstr>JAVA (POO) – Conception d’un jeu pandemic</vt:lpstr>
      <vt:lpstr>Exigences technologiques</vt:lpstr>
      <vt:lpstr>Contexte concurrentiel</vt:lpstr>
      <vt:lpstr>Communications numériques</vt:lpstr>
      <vt:lpstr>Merci de votre attention</vt:lpstr>
      <vt:lpstr>Présentation PowerPoint</vt:lpstr>
      <vt:lpstr>Présentation PowerPoint</vt:lpstr>
      <vt:lpstr>Présentation PowerPoint</vt:lpstr>
      <vt:lpstr>FIN.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2023-04-03T20:56:42Z</dcterms:created>
  <dcterms:modified xsi:type="dcterms:W3CDTF">2023-04-03T21:09:43Z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