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AFED-8319-46DC-B100-65D78407FB8E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8FAF-E06C-4409-9C8E-88B72A09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5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488" y="889844"/>
            <a:ext cx="879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TRAVEL</a:t>
            </a:r>
          </a:p>
          <a:p>
            <a:r>
              <a:rPr lang="en-US" dirty="0"/>
              <a:t>· Germany is part of the Schengen Agreement, which means that any U.S.</a:t>
            </a:r>
          </a:p>
          <a:p>
            <a:endParaRPr lang="en-US" dirty="0"/>
          </a:p>
          <a:p>
            <a:r>
              <a:rPr lang="en-US" dirty="0"/>
              <a:t>A citizen may enter the country for up to 90 days without having a visa.</a:t>
            </a:r>
          </a:p>
          <a:p>
            <a:endParaRPr lang="en-US" dirty="0"/>
          </a:p>
          <a:p>
            <a:r>
              <a:rPr lang="en-US" dirty="0"/>
              <a:t>· The cities of Germany offer something for everyone from shopping to history to nightlife.</a:t>
            </a:r>
          </a:p>
          <a:p>
            <a:endParaRPr lang="en-US" dirty="0"/>
          </a:p>
          <a:p>
            <a:r>
              <a:rPr lang="en-US" dirty="0"/>
              <a:t>· The Top 11 Cities to visit in Germany are Berlin, Dresden, Frankfurt,</a:t>
            </a:r>
          </a:p>
          <a:p>
            <a:r>
              <a:rPr lang="en-US" dirty="0"/>
              <a:t>Hannover, Dusseldorf, Leipzig, Munich, Nurnberg, Stuttgart, and Cologne.</a:t>
            </a:r>
          </a:p>
          <a:p>
            <a:endParaRPr lang="en-US" dirty="0"/>
          </a:p>
          <a:p>
            <a:r>
              <a:rPr lang="en-US" dirty="0"/>
              <a:t>The cities offer many different, interesting places and activities for</a:t>
            </a:r>
          </a:p>
          <a:p>
            <a:r>
              <a:rPr lang="en-US" dirty="0"/>
              <a:t>travelers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· Lufthansa is the airline that most travelers take to reach Germany.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0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97784"/>
            <a:ext cx="60960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Algerian" panose="04020705040A02060702" pitchFamily="82" charset="0"/>
              </a:rPr>
              <a:t>EDUCATION/WORK</a:t>
            </a:r>
            <a:br>
              <a:rPr lang="en-US" sz="4400" dirty="0">
                <a:solidFill>
                  <a:srgbClr val="00000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· Universities in Germany are highly prestigious not only to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Germany natives, but also to transfer students from around the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world.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· German schools are different than American schools. Once the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students reach the age of 10 they go into 4 different types of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schools. The school of choice sets the future of the schools that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they will attend.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699147"/>
            <a:ext cx="84196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Geography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Germany Federal Republic</a:t>
            </a:r>
          </a:p>
          <a:p>
            <a:r>
              <a:rPr lang="en-US" sz="2000" dirty="0" smtClean="0"/>
              <a:t>Germany is a Federal Country which has 16 Federal States. It's in the “heart” of Europe.</a:t>
            </a:r>
          </a:p>
          <a:p>
            <a:r>
              <a:rPr lang="en-US" sz="2000" dirty="0" smtClean="0"/>
              <a:t> Each state has its own constitution, parliament, and government.</a:t>
            </a:r>
          </a:p>
          <a:p>
            <a:endParaRPr lang="en-US" sz="2000" dirty="0" smtClean="0"/>
          </a:p>
          <a:p>
            <a:r>
              <a:rPr lang="en-US" sz="2000" dirty="0" smtClean="0"/>
              <a:t>Germany is the country with the highest population in the European Union (82,5 million inhabitants).</a:t>
            </a:r>
          </a:p>
          <a:p>
            <a:r>
              <a:rPr lang="en-US" sz="2000" dirty="0" smtClean="0"/>
              <a:t>There are a lot of immigrants: 7,3 million.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16 federal states:</a:t>
            </a:r>
          </a:p>
          <a:p>
            <a:r>
              <a:rPr lang="en-US" sz="2000" dirty="0" smtClean="0"/>
              <a:t>Bavaria, Saxony, Baden-</a:t>
            </a:r>
            <a:r>
              <a:rPr lang="en-US" sz="2000" dirty="0" err="1" smtClean="0"/>
              <a:t>Würrtemberg</a:t>
            </a:r>
            <a:r>
              <a:rPr lang="en-US" sz="2000" dirty="0" smtClean="0"/>
              <a:t>, Hesse, Hamburg, Rhineland-Palatinate,</a:t>
            </a:r>
          </a:p>
          <a:p>
            <a:r>
              <a:rPr lang="en-US" sz="2000" dirty="0" smtClean="0"/>
              <a:t>Saarland, Thuringia, Saxony-Anhalt, North Rhine-Westphalia, Lower Saxony,</a:t>
            </a:r>
          </a:p>
          <a:p>
            <a:r>
              <a:rPr lang="en-US" sz="2000" dirty="0" smtClean="0"/>
              <a:t>Brandenburg, Bremen, Schleswig-Holstein,</a:t>
            </a:r>
          </a:p>
          <a:p>
            <a:r>
              <a:rPr lang="en-US" sz="2000" dirty="0" smtClean="0"/>
              <a:t>Mecklenburg-Vorpommern, Berlin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9 neighboring states:</a:t>
            </a:r>
          </a:p>
          <a:p>
            <a:r>
              <a:rPr lang="en-US" sz="2000" dirty="0" smtClean="0"/>
              <a:t>Denmark, Poland, Czech Republic, Austria, Switzerland, France,</a:t>
            </a:r>
          </a:p>
          <a:p>
            <a:r>
              <a:rPr lang="en-US" sz="2000" dirty="0" smtClean="0"/>
              <a:t>Luxembourg, Belgium, and the Netherlands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46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88" y="403412"/>
            <a:ext cx="11376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Language: German</a:t>
            </a:r>
          </a:p>
          <a:p>
            <a:r>
              <a:rPr lang="en-US" dirty="0" smtClean="0"/>
              <a:t>❖ Capital: Berlin</a:t>
            </a:r>
          </a:p>
          <a:p>
            <a:r>
              <a:rPr lang="en-US" dirty="0" smtClean="0"/>
              <a:t>❖ EU Admission: Founding member</a:t>
            </a:r>
          </a:p>
          <a:p>
            <a:r>
              <a:rPr lang="en-US" dirty="0" smtClean="0"/>
              <a:t>❖ Form of government: Federal parliamentary democracy</a:t>
            </a:r>
          </a:p>
          <a:p>
            <a:r>
              <a:rPr lang="en-US" dirty="0" smtClean="0"/>
              <a:t>❖ Head of State: Federal President Christian </a:t>
            </a:r>
            <a:r>
              <a:rPr lang="en-US" dirty="0" err="1" smtClean="0"/>
              <a:t>Wulff</a:t>
            </a:r>
            <a:endParaRPr lang="en-US" dirty="0" smtClean="0"/>
          </a:p>
          <a:p>
            <a:r>
              <a:rPr lang="en-US" dirty="0" smtClean="0"/>
              <a:t>❖ Head of government: Federal Chancellor Angela </a:t>
            </a:r>
            <a:r>
              <a:rPr lang="en-US" dirty="0" smtClean="0"/>
              <a:t>Merkel</a:t>
            </a:r>
          </a:p>
          <a:p>
            <a:endParaRPr lang="en-US" dirty="0"/>
          </a:p>
          <a:p>
            <a:r>
              <a:rPr lang="en-US" dirty="0"/>
              <a:t> The official language of Germany is German</a:t>
            </a:r>
          </a:p>
          <a:p>
            <a:r>
              <a:rPr lang="en-US" dirty="0"/>
              <a:t>· 95 % of the people in Germany do speak German, however, today many people</a:t>
            </a:r>
          </a:p>
          <a:p>
            <a:r>
              <a:rPr lang="en-US" dirty="0"/>
              <a:t>also speak English. </a:t>
            </a:r>
          </a:p>
          <a:p>
            <a:endParaRPr lang="en-US" dirty="0"/>
          </a:p>
          <a:p>
            <a:r>
              <a:rPr lang="en-US" dirty="0"/>
              <a:t>people are able to speak English because Americans have been in Germany since World War II.</a:t>
            </a:r>
          </a:p>
          <a:p>
            <a:r>
              <a:rPr lang="en-US" dirty="0"/>
              <a:t>· Many other languages that are spoken in Germany include Turkish, Danish and Romani.</a:t>
            </a:r>
          </a:p>
          <a:p>
            <a:endParaRPr lang="en-US" dirty="0"/>
          </a:p>
          <a:p>
            <a:r>
              <a:rPr lang="en-US" dirty="0"/>
              <a:t>· Although German is spoken by most of the country, the language varies from district to district. Each person may speak German but have a different accent depending on their location.</a:t>
            </a:r>
          </a:p>
          <a:p>
            <a:endParaRPr lang="en-US" dirty="0"/>
          </a:p>
          <a:p>
            <a:r>
              <a:rPr lang="en-US" dirty="0"/>
              <a:t>· When addressing an individual in Germany that is older you put the word “</a:t>
            </a:r>
            <a:r>
              <a:rPr lang="en-US" dirty="0" err="1"/>
              <a:t>Sie</a:t>
            </a:r>
            <a:r>
              <a:rPr lang="en-US" dirty="0"/>
              <a:t>”</a:t>
            </a:r>
          </a:p>
          <a:p>
            <a:r>
              <a:rPr lang="en-US" dirty="0"/>
              <a:t>which translates to “it” before there name. When addressing a child you would</a:t>
            </a:r>
          </a:p>
          <a:p>
            <a:r>
              <a:rPr lang="en-US" dirty="0"/>
              <a:t>use the word “du” which means “you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4411" y="795647"/>
            <a:ext cx="9619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CLIMATE</a:t>
            </a:r>
          </a:p>
          <a:p>
            <a:endParaRPr lang="en-US" sz="2800" dirty="0" smtClean="0"/>
          </a:p>
          <a:p>
            <a:r>
              <a:rPr lang="en-US" sz="2800" dirty="0" smtClean="0"/>
              <a:t>Cold winters and cool summers. In the center,</a:t>
            </a:r>
          </a:p>
          <a:p>
            <a:r>
              <a:rPr lang="en-US" sz="2800" dirty="0" smtClean="0"/>
              <a:t>temperatures are more extreme but prolonged periods of frost or snow are not common.</a:t>
            </a:r>
          </a:p>
          <a:p>
            <a:r>
              <a:rPr lang="en-US" sz="2800" dirty="0" smtClean="0"/>
              <a:t> Rain falls through the year.</a:t>
            </a:r>
          </a:p>
          <a:p>
            <a:r>
              <a:rPr lang="en-US" sz="2800" dirty="0" smtClean="0"/>
              <a:t>Extremes commonly</a:t>
            </a:r>
          </a:p>
          <a:p>
            <a:r>
              <a:rPr lang="en-US" sz="2800" dirty="0" smtClean="0"/>
              <a:t>reach -10°C in winter</a:t>
            </a:r>
          </a:p>
          <a:p>
            <a:r>
              <a:rPr lang="en-US" sz="2800" dirty="0" smtClean="0"/>
              <a:t>and 35°C in the</a:t>
            </a:r>
          </a:p>
          <a:p>
            <a:r>
              <a:rPr lang="en-US" sz="2800" dirty="0" smtClean="0"/>
              <a:t>summer months.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973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823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Economy:</a:t>
            </a:r>
          </a:p>
          <a:p>
            <a:r>
              <a:rPr lang="en-US" dirty="0"/>
              <a:t>❖Germany is the largest economy in Europe and fourth-largest in the world:</a:t>
            </a:r>
          </a:p>
          <a:p>
            <a:r>
              <a:rPr lang="en-US" dirty="0"/>
              <a:t> Vehicles, products of precision engineering, electronic equipment, chemicals, and pharmaceuticals</a:t>
            </a:r>
          </a:p>
          <a:p>
            <a:endParaRPr lang="en-US" dirty="0"/>
          </a:p>
          <a:p>
            <a:r>
              <a:rPr lang="en-US" dirty="0"/>
              <a:t>❖ second-largest export and third largest import nation</a:t>
            </a:r>
          </a:p>
          <a:p>
            <a:endParaRPr lang="en-US" dirty="0"/>
          </a:p>
          <a:p>
            <a:r>
              <a:rPr lang="en-US" dirty="0"/>
              <a:t>❖ More exports than any other country in the world (export champion)</a:t>
            </a:r>
          </a:p>
          <a:p>
            <a:endParaRPr lang="en-US" dirty="0"/>
          </a:p>
          <a:p>
            <a:r>
              <a:rPr lang="en-US" dirty="0"/>
              <a:t>❖ In the use of solar energy internationally groundbreaking</a:t>
            </a:r>
          </a:p>
          <a:p>
            <a:endParaRPr lang="en-US" dirty="0"/>
          </a:p>
          <a:p>
            <a:r>
              <a:rPr lang="en-US" dirty="0"/>
              <a:t>❖ Long mining tradition: Significant natural resources (coal, precious salts, and building materials)</a:t>
            </a:r>
          </a:p>
        </p:txBody>
      </p:sp>
    </p:spTree>
    <p:extLst>
      <p:ext uri="{BB962C8B-B14F-4D97-AF65-F5344CB8AC3E}">
        <p14:creationId xmlns:p14="http://schemas.microsoft.com/office/powerpoint/2010/main" val="18073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934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Cuisine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German </a:t>
            </a:r>
            <a:r>
              <a:rPr lang="en-US" dirty="0"/>
              <a:t>people love cheese and beer.</a:t>
            </a:r>
            <a:endParaRPr lang="en-US" dirty="0" smtClean="0"/>
          </a:p>
          <a:p>
            <a:r>
              <a:rPr lang="en-US" dirty="0" smtClean="0"/>
              <a:t>❖ Germany is particularly known for its hearty and heavy meals</a:t>
            </a:r>
          </a:p>
          <a:p>
            <a:r>
              <a:rPr lang="en-US" dirty="0" smtClean="0"/>
              <a:t>❖ Northern Germany: A lot of potatoes in diverse forms of preparation</a:t>
            </a:r>
          </a:p>
          <a:p>
            <a:r>
              <a:rPr lang="en-US" dirty="0" smtClean="0"/>
              <a:t>❖ In the south: Dumplings, </a:t>
            </a:r>
            <a:r>
              <a:rPr lang="en-US" dirty="0" err="1" smtClean="0"/>
              <a:t>spätzle</a:t>
            </a:r>
            <a:r>
              <a:rPr lang="en-US" dirty="0" smtClean="0"/>
              <a:t>, and pasta</a:t>
            </a:r>
          </a:p>
          <a:p>
            <a:r>
              <a:rPr lang="en-US" dirty="0" smtClean="0"/>
              <a:t>❖ Local specifies e.g. in Bavaria: The white sausages with mustard</a:t>
            </a:r>
          </a:p>
          <a:p>
            <a:r>
              <a:rPr lang="en-US" dirty="0" smtClean="0"/>
              <a:t>and pretzels or pork roast</a:t>
            </a:r>
          </a:p>
          <a:p>
            <a:r>
              <a:rPr lang="en-US" dirty="0" smtClean="0"/>
              <a:t>❖ Black bread</a:t>
            </a:r>
          </a:p>
          <a:p>
            <a:r>
              <a:rPr lang="en-US" dirty="0" smtClean="0"/>
              <a:t>❖ Regionally very different </a:t>
            </a:r>
            <a:r>
              <a:rPr lang="en-US" dirty="0" smtClean="0"/>
              <a:t>beer</a:t>
            </a:r>
          </a:p>
          <a:p>
            <a:endParaRPr lang="en-US" dirty="0"/>
          </a:p>
          <a:p>
            <a:r>
              <a:rPr lang="en-US" dirty="0"/>
              <a:t>GASTRONOMY (MEAL TIMES)</a:t>
            </a:r>
          </a:p>
          <a:p>
            <a:r>
              <a:rPr lang="en-US" dirty="0"/>
              <a:t>In Germany, mealtimes are earlier than in Spain. They have lunch between 12:00 and 14:30 and at night, they usually have dinner at 20:00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3902" y="335846"/>
            <a:ext cx="952314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GERMAN </a:t>
            </a:r>
            <a:r>
              <a:rPr lang="en-US" dirty="0" smtClean="0"/>
              <a:t>GREETINGS</a:t>
            </a:r>
          </a:p>
          <a:p>
            <a:r>
              <a:rPr lang="en-US" dirty="0"/>
              <a:t>They have the only female Prime Minister in </a:t>
            </a:r>
            <a:r>
              <a:rPr lang="en-US" dirty="0" err="1"/>
              <a:t>Europe.Angela</a:t>
            </a:r>
            <a:r>
              <a:rPr lang="en-US" dirty="0"/>
              <a:t> Merkel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In Germany, the polite way to greet someone is to shake their hands. It is proper etiquette to shake hands with each person of a group that you encounter.</a:t>
            </a:r>
          </a:p>
          <a:p>
            <a:endParaRPr lang="en-US" dirty="0"/>
          </a:p>
          <a:p>
            <a:r>
              <a:rPr lang="en-US" dirty="0"/>
              <a:t>In Germany, it is proper etiquette to have both hands on the table during meals. </a:t>
            </a:r>
          </a:p>
          <a:p>
            <a:endParaRPr lang="en-US" dirty="0"/>
          </a:p>
          <a:p>
            <a:r>
              <a:rPr lang="en-US" dirty="0"/>
              <a:t>It is also proper to wish everyone “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Apetit</a:t>
            </a:r>
            <a:r>
              <a:rPr lang="en-US" dirty="0"/>
              <a:t>” which means “Good Appetite” before a meal.</a:t>
            </a:r>
          </a:p>
          <a:p>
            <a:endParaRPr lang="en-US" dirty="0"/>
          </a:p>
          <a:p>
            <a:r>
              <a:rPr lang="en-US" dirty="0"/>
              <a:t>· When addressing an individual in Germany that is older you put the word “</a:t>
            </a:r>
            <a:r>
              <a:rPr lang="en-US" dirty="0" err="1"/>
              <a:t>Sie</a:t>
            </a:r>
            <a:r>
              <a:rPr lang="en-US" dirty="0"/>
              <a:t>”</a:t>
            </a:r>
          </a:p>
          <a:p>
            <a:r>
              <a:rPr lang="en-US" dirty="0"/>
              <a:t>which translates to “it” before there name. When addressing a child you would</a:t>
            </a:r>
          </a:p>
          <a:p>
            <a:r>
              <a:rPr lang="en-US" dirty="0"/>
              <a:t>use the word “du” which means “you”.</a:t>
            </a:r>
          </a:p>
          <a:p>
            <a:endParaRPr lang="en-US" dirty="0"/>
          </a:p>
          <a:p>
            <a:r>
              <a:rPr lang="en-US" dirty="0"/>
              <a:t>·Germans are very punctual, so it is important to always be on time!</a:t>
            </a:r>
          </a:p>
          <a:p>
            <a:endParaRPr lang="en-US" dirty="0"/>
          </a:p>
          <a:p>
            <a:r>
              <a:rPr lang="en-US" dirty="0"/>
              <a:t>· In Germany, it is considered impolite to wave or shout when getting someone’s attention. Instead, you should raise your hand with your palm out and your index finger extended.</a:t>
            </a:r>
          </a:p>
          <a:p>
            <a:endParaRPr lang="en-US" dirty="0"/>
          </a:p>
          <a:p>
            <a:r>
              <a:rPr lang="en-US" dirty="0"/>
              <a:t>· When saying “Goodbye,” Germans say “Auf Wiedersehen”,</a:t>
            </a:r>
          </a:p>
          <a:p>
            <a:r>
              <a:rPr lang="en-US" dirty="0"/>
              <a:t>“Hello” is pronounced “Hallo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/>
              <a:t>They don't like smiling a </a:t>
            </a:r>
            <a:r>
              <a:rPr lang="en-US" dirty="0" smtClean="0"/>
              <a:t>lot.</a:t>
            </a:r>
          </a:p>
          <a:p>
            <a:r>
              <a:rPr lang="en-US" dirty="0"/>
              <a:t>They are very neat and they like recycling</a:t>
            </a:r>
            <a:r>
              <a:rPr lang="en-US" dirty="0" smtClean="0"/>
              <a:t>.</a:t>
            </a:r>
          </a:p>
          <a:p>
            <a:r>
              <a:rPr lang="en-US" dirty="0"/>
              <a:t>They are </a:t>
            </a:r>
            <a:r>
              <a:rPr lang="en-US" dirty="0" smtClean="0"/>
              <a:t>very hard­working and very </a:t>
            </a:r>
            <a:r>
              <a:rPr lang="en-US" dirty="0"/>
              <a:t>skillful </a:t>
            </a:r>
            <a:r>
              <a:rPr lang="en-US" dirty="0" smtClean="0"/>
              <a:t>people.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7482" y="1383401"/>
            <a:ext cx="7534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RELIGION</a:t>
            </a:r>
          </a:p>
          <a:p>
            <a:r>
              <a:rPr lang="en-US" dirty="0"/>
              <a:t>· The two main religions of Germany are Roman Catholic and Protestant.</a:t>
            </a:r>
          </a:p>
          <a:p>
            <a:endParaRPr lang="en-US" dirty="0"/>
          </a:p>
          <a:p>
            <a:r>
              <a:rPr lang="en-US" dirty="0"/>
              <a:t>· Many German festivals and traditions date back to pre-Christian times.</a:t>
            </a:r>
          </a:p>
          <a:p>
            <a:endParaRPr lang="en-US" dirty="0"/>
          </a:p>
          <a:p>
            <a:r>
              <a:rPr lang="en-US" dirty="0"/>
              <a:t>The purpose of some festivals was to drive out the ghosts of winter and bring Spring early.</a:t>
            </a:r>
          </a:p>
          <a:p>
            <a:endParaRPr lang="en-US" dirty="0"/>
          </a:p>
          <a:p>
            <a:r>
              <a:rPr lang="en-US" dirty="0"/>
              <a:t>· Many festivals are based on holidays from the religious calendar such as Easter and Christmas.</a:t>
            </a:r>
          </a:p>
          <a:p>
            <a:endParaRPr lang="en-US" dirty="0"/>
          </a:p>
          <a:p>
            <a:r>
              <a:rPr lang="en-US" dirty="0"/>
              <a:t>· The festival known as </a:t>
            </a:r>
            <a:r>
              <a:rPr lang="en-US" dirty="0" err="1"/>
              <a:t>Christkindlesmarket</a:t>
            </a:r>
            <a:r>
              <a:rPr lang="en-US" dirty="0"/>
              <a:t> meaning Christmas market is festival planned around the Christmas Holiday</a:t>
            </a:r>
            <a:r>
              <a:rPr lang="en-US" dirty="0" smtClean="0"/>
              <a:t>.</a:t>
            </a:r>
          </a:p>
          <a:p>
            <a:r>
              <a:rPr lang="en-US" dirty="0"/>
              <a:t>Christianity is the</a:t>
            </a:r>
          </a:p>
          <a:p>
            <a:r>
              <a:rPr lang="en-US" dirty="0"/>
              <a:t>largest religion </a:t>
            </a:r>
            <a:r>
              <a:rPr lang="en-US" dirty="0" smtClean="0"/>
              <a:t>in Germany </a:t>
            </a:r>
            <a:r>
              <a:rPr lang="en-US" dirty="0"/>
              <a:t>73%. </a:t>
            </a:r>
            <a:r>
              <a:rPr lang="en-US" dirty="0" smtClean="0"/>
              <a:t>Then Islam </a:t>
            </a:r>
            <a:r>
              <a:rPr lang="en-US" dirty="0"/>
              <a:t>4% followed </a:t>
            </a:r>
            <a:r>
              <a:rPr lang="en-US" dirty="0" smtClean="0"/>
              <a:t>by Buddhism </a:t>
            </a:r>
            <a:r>
              <a:rPr lang="en-US" dirty="0"/>
              <a:t>and</a:t>
            </a:r>
          </a:p>
          <a:p>
            <a:r>
              <a:rPr lang="en-US" dirty="0"/>
              <a:t>Judaism.</a:t>
            </a:r>
          </a:p>
        </p:txBody>
      </p:sp>
    </p:spTree>
    <p:extLst>
      <p:ext uri="{BB962C8B-B14F-4D97-AF65-F5344CB8AC3E}">
        <p14:creationId xmlns:p14="http://schemas.microsoft.com/office/powerpoint/2010/main" val="26641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ROMANCE/MARRIAGE</a:t>
            </a:r>
          </a:p>
          <a:p>
            <a:r>
              <a:rPr lang="en-US" dirty="0"/>
              <a:t>• In Germany, people wear their wedding rings on their right hand instead of their left.</a:t>
            </a:r>
          </a:p>
          <a:p>
            <a:endParaRPr lang="en-US" dirty="0"/>
          </a:p>
          <a:p>
            <a:r>
              <a:rPr lang="en-US" dirty="0"/>
              <a:t>• Germany is thought to be a “romantic” country because of all the castles, old towns, and palaces.</a:t>
            </a:r>
          </a:p>
          <a:p>
            <a:endParaRPr lang="en-US" dirty="0"/>
          </a:p>
          <a:p>
            <a:r>
              <a:rPr lang="en-US" dirty="0"/>
              <a:t>· Marriages in Germany are the same as here in Egypt. The couple will start with engagement and then continue by planning and having a wedding ceremony followed by a reception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driving in Germany, many people will use the </a:t>
            </a:r>
            <a:r>
              <a:rPr lang="en-US" dirty="0" err="1"/>
              <a:t>Autobahnen</a:t>
            </a:r>
            <a:r>
              <a:rPr lang="en-US" dirty="0"/>
              <a:t>. This is one of the fastest highways in the world. </a:t>
            </a:r>
          </a:p>
          <a:p>
            <a:endParaRPr lang="en-US" dirty="0"/>
          </a:p>
          <a:p>
            <a:r>
              <a:rPr lang="en-US" dirty="0"/>
              <a:t>The average speed for a car on this highway is 130 km/hr.</a:t>
            </a:r>
          </a:p>
        </p:txBody>
      </p:sp>
    </p:spTree>
    <p:extLst>
      <p:ext uri="{BB962C8B-B14F-4D97-AF65-F5344CB8AC3E}">
        <p14:creationId xmlns:p14="http://schemas.microsoft.com/office/powerpoint/2010/main" val="6085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1071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Sarsora Magdy</dc:creator>
  <cp:lastModifiedBy>Sarsora Magdy</cp:lastModifiedBy>
  <cp:revision>42</cp:revision>
  <dcterms:created xsi:type="dcterms:W3CDTF">2020-02-05T21:03:13Z</dcterms:created>
  <dcterms:modified xsi:type="dcterms:W3CDTF">2020-02-08T00:16:35Z</dcterms:modified>
</cp:coreProperties>
</file>