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1"/>
    <p:restoredTop sz="94647"/>
  </p:normalViewPr>
  <p:slideViewPr>
    <p:cSldViewPr snapToGrid="0" snapToObjects="1">
      <p:cViewPr>
        <p:scale>
          <a:sx n="102" d="100"/>
          <a:sy n="102" d="100"/>
        </p:scale>
        <p:origin x="2080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F2098-B2FB-DD41-9DEE-55DE04635280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292AF-8C51-674F-A1AD-E5AA6536F3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136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formatet för bakgrundsrubriken</a:t>
            </a:r>
            <a:endParaRPr lang="en-GB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en-GB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C81-6893-3B4F-8649-7A1248A614B6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6375-36CD-5341-9822-175451A56C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79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formatet för bakgrundsrubriken</a:t>
            </a:r>
            <a:endParaRPr lang="en-GB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C81-6893-3B4F-8649-7A1248A614B6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6375-36CD-5341-9822-175451A56C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55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formatet för bakgrundsrubriken</a:t>
            </a:r>
            <a:endParaRPr lang="en-GB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C81-6893-3B4F-8649-7A1248A614B6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6375-36CD-5341-9822-175451A56C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96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formatet för bakgrundsrubriken</a:t>
            </a:r>
            <a:endParaRPr lang="en-GB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C81-6893-3B4F-8649-7A1248A614B6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6375-36CD-5341-9822-175451A56C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02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formatet för bakgrundsrubriken</a:t>
            </a:r>
            <a:endParaRPr lang="en-GB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C81-6893-3B4F-8649-7A1248A614B6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6375-36CD-5341-9822-175451A56C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35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formatet för bakgrundsrubriken</a:t>
            </a:r>
            <a:endParaRPr lang="en-GB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C81-6893-3B4F-8649-7A1248A614B6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6375-36CD-5341-9822-175451A56C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31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formatet för bakgrundsrubriken</a:t>
            </a:r>
            <a:endParaRPr lang="en-GB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C81-6893-3B4F-8649-7A1248A614B6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6375-36CD-5341-9822-175451A56C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44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formatet för bakgrundsrubriken</a:t>
            </a:r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C81-6893-3B4F-8649-7A1248A614B6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6375-36CD-5341-9822-175451A56C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0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C81-6893-3B4F-8649-7A1248A614B6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6375-36CD-5341-9822-175451A56C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5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formatet för bakgrundsrubriken</a:t>
            </a:r>
            <a:endParaRPr lang="en-GB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C81-6893-3B4F-8649-7A1248A614B6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6375-36CD-5341-9822-175451A56C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78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formatet för bakgrundsrubriken</a:t>
            </a:r>
            <a:endParaRPr lang="en-GB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C81-6893-3B4F-8649-7A1248A614B6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6375-36CD-5341-9822-175451A56C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02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formatet för bakgrundsrubriken</a:t>
            </a:r>
            <a:endParaRPr lang="en-GB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7CC81-6893-3B4F-8649-7A1248A614B6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26375-36CD-5341-9822-175451A56C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56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Bildobjekt 1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97612">
            <a:off x="2090831" y="3892695"/>
            <a:ext cx="475164" cy="482400"/>
          </a:xfrm>
          <a:prstGeom prst="rect">
            <a:avLst/>
          </a:prstGeom>
        </p:spPr>
      </p:pic>
      <p:pic>
        <p:nvPicPr>
          <p:cNvPr id="28" name="Bildobjekt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5434">
            <a:off x="990816" y="1340930"/>
            <a:ext cx="1331982" cy="1352266"/>
          </a:xfrm>
          <a:prstGeom prst="rect">
            <a:avLst/>
          </a:prstGeom>
        </p:spPr>
      </p:pic>
      <p:grpSp>
        <p:nvGrpSpPr>
          <p:cNvPr id="75" name="Grupp 74"/>
          <p:cNvGrpSpPr/>
          <p:nvPr/>
        </p:nvGrpSpPr>
        <p:grpSpPr>
          <a:xfrm>
            <a:off x="1392919" y="1098389"/>
            <a:ext cx="3225395" cy="1643554"/>
            <a:chOff x="676045" y="2041958"/>
            <a:chExt cx="3225395" cy="1643554"/>
          </a:xfrm>
        </p:grpSpPr>
        <p:sp>
          <p:nvSpPr>
            <p:cNvPr id="8" name="textruta 7"/>
            <p:cNvSpPr txBox="1"/>
            <p:nvPr/>
          </p:nvSpPr>
          <p:spPr>
            <a:xfrm>
              <a:off x="3199267" y="3316180"/>
              <a:ext cx="702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1s</a:t>
              </a:r>
              <a:endParaRPr lang="en-GB" dirty="0"/>
            </a:p>
          </p:txBody>
        </p:sp>
        <p:sp>
          <p:nvSpPr>
            <p:cNvPr id="17" name="textruta 16"/>
            <p:cNvSpPr txBox="1"/>
            <p:nvPr/>
          </p:nvSpPr>
          <p:spPr>
            <a:xfrm>
              <a:off x="3199267" y="2253624"/>
              <a:ext cx="702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  <a:r>
                <a:rPr lang="en-GB" dirty="0" smtClean="0"/>
                <a:t>s</a:t>
              </a:r>
              <a:endParaRPr lang="en-GB" dirty="0"/>
            </a:p>
          </p:txBody>
        </p:sp>
        <p:sp>
          <p:nvSpPr>
            <p:cNvPr id="22" name="textruta 21"/>
            <p:cNvSpPr txBox="1"/>
            <p:nvPr/>
          </p:nvSpPr>
          <p:spPr>
            <a:xfrm>
              <a:off x="3196045" y="2041958"/>
              <a:ext cx="702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2p</a:t>
              </a:r>
              <a:endParaRPr lang="en-GB" dirty="0"/>
            </a:p>
          </p:txBody>
        </p:sp>
        <p:cxnSp>
          <p:nvCxnSpPr>
            <p:cNvPr id="5" name="Rak 4"/>
            <p:cNvCxnSpPr/>
            <p:nvPr/>
          </p:nvCxnSpPr>
          <p:spPr>
            <a:xfrm>
              <a:off x="679267" y="3500846"/>
              <a:ext cx="25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upp 14"/>
            <p:cNvGrpSpPr/>
            <p:nvPr/>
          </p:nvGrpSpPr>
          <p:grpSpPr>
            <a:xfrm>
              <a:off x="1565227" y="3446846"/>
              <a:ext cx="748080" cy="108000"/>
              <a:chOff x="2516778" y="5014389"/>
              <a:chExt cx="748080" cy="108000"/>
            </a:xfrm>
          </p:grpSpPr>
          <p:sp>
            <p:nvSpPr>
              <p:cNvPr id="10" name="Ellips 9"/>
              <p:cNvSpPr/>
              <p:nvPr/>
            </p:nvSpPr>
            <p:spPr>
              <a:xfrm>
                <a:off x="2516778" y="5014389"/>
                <a:ext cx="108000" cy="108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Ellips 12"/>
              <p:cNvSpPr/>
              <p:nvPr/>
            </p:nvSpPr>
            <p:spPr>
              <a:xfrm>
                <a:off x="3156858" y="5014389"/>
                <a:ext cx="108000" cy="108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6" name="Rak 15"/>
            <p:cNvCxnSpPr/>
            <p:nvPr/>
          </p:nvCxnSpPr>
          <p:spPr>
            <a:xfrm>
              <a:off x="679267" y="2438290"/>
              <a:ext cx="25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upp 17"/>
            <p:cNvGrpSpPr/>
            <p:nvPr/>
          </p:nvGrpSpPr>
          <p:grpSpPr>
            <a:xfrm>
              <a:off x="1565227" y="2384290"/>
              <a:ext cx="748080" cy="108000"/>
              <a:chOff x="2516778" y="5014389"/>
              <a:chExt cx="748080" cy="108000"/>
            </a:xfrm>
          </p:grpSpPr>
          <p:sp>
            <p:nvSpPr>
              <p:cNvPr id="19" name="Ellips 18"/>
              <p:cNvSpPr/>
              <p:nvPr/>
            </p:nvSpPr>
            <p:spPr>
              <a:xfrm>
                <a:off x="2516778" y="5014389"/>
                <a:ext cx="108000" cy="108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Ellips 19"/>
              <p:cNvSpPr/>
              <p:nvPr/>
            </p:nvSpPr>
            <p:spPr>
              <a:xfrm>
                <a:off x="3156858" y="5014389"/>
                <a:ext cx="108000" cy="108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1" name="Rak 20"/>
            <p:cNvCxnSpPr/>
            <p:nvPr/>
          </p:nvCxnSpPr>
          <p:spPr>
            <a:xfrm>
              <a:off x="676045" y="2226624"/>
              <a:ext cx="25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upp 26"/>
            <p:cNvGrpSpPr/>
            <p:nvPr/>
          </p:nvGrpSpPr>
          <p:grpSpPr>
            <a:xfrm>
              <a:off x="1245752" y="2187730"/>
              <a:ext cx="1388160" cy="108000"/>
              <a:chOff x="2624451" y="4175596"/>
              <a:chExt cx="1388160" cy="108000"/>
            </a:xfrm>
          </p:grpSpPr>
          <p:sp>
            <p:nvSpPr>
              <p:cNvPr id="24" name="Ellips 23"/>
              <p:cNvSpPr/>
              <p:nvPr/>
            </p:nvSpPr>
            <p:spPr>
              <a:xfrm>
                <a:off x="2624451" y="4175596"/>
                <a:ext cx="108000" cy="108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Ellips 24"/>
              <p:cNvSpPr/>
              <p:nvPr/>
            </p:nvSpPr>
            <p:spPr>
              <a:xfrm>
                <a:off x="3264531" y="4175596"/>
                <a:ext cx="108000" cy="108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Ellips 25"/>
              <p:cNvSpPr/>
              <p:nvPr/>
            </p:nvSpPr>
            <p:spPr>
              <a:xfrm>
                <a:off x="3904611" y="4175596"/>
                <a:ext cx="108000" cy="108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9" name="textruta 28"/>
          <p:cNvSpPr txBox="1"/>
          <p:nvPr/>
        </p:nvSpPr>
        <p:spPr>
          <a:xfrm>
            <a:off x="1592084" y="1762846"/>
            <a:ext cx="211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smtClean="0"/>
              <a:t>hv</a:t>
            </a:r>
            <a:r>
              <a:rPr lang="en-GB" smtClean="0"/>
              <a:t> = 399.1 eV</a:t>
            </a:r>
            <a:endParaRPr lang="en-GB" i="1" dirty="0"/>
          </a:p>
        </p:txBody>
      </p:sp>
      <p:grpSp>
        <p:nvGrpSpPr>
          <p:cNvPr id="73" name="Grupp 72"/>
          <p:cNvGrpSpPr/>
          <p:nvPr/>
        </p:nvGrpSpPr>
        <p:grpSpPr>
          <a:xfrm>
            <a:off x="4792435" y="1098389"/>
            <a:ext cx="3225395" cy="1643554"/>
            <a:chOff x="4075561" y="2041958"/>
            <a:chExt cx="3225395" cy="1643554"/>
          </a:xfrm>
        </p:grpSpPr>
        <p:cxnSp>
          <p:nvCxnSpPr>
            <p:cNvPr id="30" name="Rak 29"/>
            <p:cNvCxnSpPr/>
            <p:nvPr/>
          </p:nvCxnSpPr>
          <p:spPr>
            <a:xfrm>
              <a:off x="4078783" y="3500846"/>
              <a:ext cx="25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ruta 30"/>
            <p:cNvSpPr txBox="1"/>
            <p:nvPr/>
          </p:nvSpPr>
          <p:spPr>
            <a:xfrm>
              <a:off x="6598783" y="3316180"/>
              <a:ext cx="702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1s</a:t>
              </a:r>
              <a:endParaRPr lang="en-GB" dirty="0"/>
            </a:p>
          </p:txBody>
        </p:sp>
        <p:grpSp>
          <p:nvGrpSpPr>
            <p:cNvPr id="32" name="Grupp 31"/>
            <p:cNvGrpSpPr/>
            <p:nvPr/>
          </p:nvGrpSpPr>
          <p:grpSpPr>
            <a:xfrm>
              <a:off x="4964743" y="3446846"/>
              <a:ext cx="748080" cy="108000"/>
              <a:chOff x="2516778" y="5014389"/>
              <a:chExt cx="748080" cy="108000"/>
            </a:xfrm>
          </p:grpSpPr>
          <p:sp>
            <p:nvSpPr>
              <p:cNvPr id="33" name="Ellips 32"/>
              <p:cNvSpPr/>
              <p:nvPr/>
            </p:nvSpPr>
            <p:spPr>
              <a:xfrm>
                <a:off x="2516778" y="5014389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Ellips 33"/>
              <p:cNvSpPr/>
              <p:nvPr/>
            </p:nvSpPr>
            <p:spPr>
              <a:xfrm>
                <a:off x="3156858" y="5014389"/>
                <a:ext cx="108000" cy="108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5" name="Rak 34"/>
            <p:cNvCxnSpPr/>
            <p:nvPr/>
          </p:nvCxnSpPr>
          <p:spPr>
            <a:xfrm>
              <a:off x="4078783" y="2438290"/>
              <a:ext cx="25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ruta 35"/>
            <p:cNvSpPr txBox="1"/>
            <p:nvPr/>
          </p:nvSpPr>
          <p:spPr>
            <a:xfrm>
              <a:off x="6598783" y="2253624"/>
              <a:ext cx="702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  <a:r>
                <a:rPr lang="en-GB" dirty="0" smtClean="0"/>
                <a:t>s</a:t>
              </a:r>
              <a:endParaRPr lang="en-GB" dirty="0"/>
            </a:p>
          </p:txBody>
        </p:sp>
        <p:grpSp>
          <p:nvGrpSpPr>
            <p:cNvPr id="37" name="Grupp 36"/>
            <p:cNvGrpSpPr/>
            <p:nvPr/>
          </p:nvGrpSpPr>
          <p:grpSpPr>
            <a:xfrm>
              <a:off x="4964743" y="2384290"/>
              <a:ext cx="748080" cy="108000"/>
              <a:chOff x="2516778" y="5014389"/>
              <a:chExt cx="748080" cy="108000"/>
            </a:xfrm>
          </p:grpSpPr>
          <p:sp>
            <p:nvSpPr>
              <p:cNvPr id="38" name="Ellips 37"/>
              <p:cNvSpPr/>
              <p:nvPr/>
            </p:nvSpPr>
            <p:spPr>
              <a:xfrm>
                <a:off x="2516778" y="5014389"/>
                <a:ext cx="108000" cy="108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Ellips 38"/>
              <p:cNvSpPr/>
              <p:nvPr/>
            </p:nvSpPr>
            <p:spPr>
              <a:xfrm>
                <a:off x="3156858" y="5014389"/>
                <a:ext cx="108000" cy="108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40" name="Rak 39"/>
            <p:cNvCxnSpPr/>
            <p:nvPr/>
          </p:nvCxnSpPr>
          <p:spPr>
            <a:xfrm>
              <a:off x="4075561" y="2226624"/>
              <a:ext cx="25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ruta 40"/>
            <p:cNvSpPr txBox="1"/>
            <p:nvPr/>
          </p:nvSpPr>
          <p:spPr>
            <a:xfrm>
              <a:off x="6595561" y="2041958"/>
              <a:ext cx="702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2p</a:t>
              </a:r>
              <a:endParaRPr lang="en-GB" dirty="0"/>
            </a:p>
          </p:txBody>
        </p:sp>
        <p:grpSp>
          <p:nvGrpSpPr>
            <p:cNvPr id="42" name="Grupp 41"/>
            <p:cNvGrpSpPr/>
            <p:nvPr/>
          </p:nvGrpSpPr>
          <p:grpSpPr>
            <a:xfrm>
              <a:off x="4645268" y="2187730"/>
              <a:ext cx="1388160" cy="108000"/>
              <a:chOff x="2624451" y="4175596"/>
              <a:chExt cx="1388160" cy="108000"/>
            </a:xfrm>
          </p:grpSpPr>
          <p:sp>
            <p:nvSpPr>
              <p:cNvPr id="43" name="Ellips 42"/>
              <p:cNvSpPr/>
              <p:nvPr/>
            </p:nvSpPr>
            <p:spPr>
              <a:xfrm>
                <a:off x="2624451" y="4175596"/>
                <a:ext cx="108000" cy="108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Ellips 43"/>
              <p:cNvSpPr/>
              <p:nvPr/>
            </p:nvSpPr>
            <p:spPr>
              <a:xfrm>
                <a:off x="3264531" y="4175596"/>
                <a:ext cx="108000" cy="108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Ellips 44"/>
              <p:cNvSpPr/>
              <p:nvPr/>
            </p:nvSpPr>
            <p:spPr>
              <a:xfrm>
                <a:off x="3904611" y="4175596"/>
                <a:ext cx="108000" cy="108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7" name="Ellips 46"/>
          <p:cNvSpPr/>
          <p:nvPr/>
        </p:nvSpPr>
        <p:spPr>
          <a:xfrm>
            <a:off x="6588302" y="424131"/>
            <a:ext cx="108000" cy="10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Rak pil 48"/>
          <p:cNvCxnSpPr>
            <a:stCxn id="33" idx="7"/>
            <a:endCxn id="47" idx="3"/>
          </p:cNvCxnSpPr>
          <p:nvPr/>
        </p:nvCxnSpPr>
        <p:spPr>
          <a:xfrm flipV="1">
            <a:off x="5773801" y="516315"/>
            <a:ext cx="830317" cy="2002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textruta 55"/>
          <p:cNvSpPr txBox="1"/>
          <p:nvPr/>
        </p:nvSpPr>
        <p:spPr>
          <a:xfrm>
            <a:off x="6595111" y="162836"/>
            <a:ext cx="70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</a:t>
            </a:r>
            <a:r>
              <a:rPr lang="en-GB" baseline="30000" dirty="0" smtClean="0"/>
              <a:t>-</a:t>
            </a:r>
            <a:endParaRPr lang="en-GB" baseline="30000" dirty="0"/>
          </a:p>
        </p:txBody>
      </p:sp>
      <p:grpSp>
        <p:nvGrpSpPr>
          <p:cNvPr id="93" name="Grupp 92"/>
          <p:cNvGrpSpPr/>
          <p:nvPr/>
        </p:nvGrpSpPr>
        <p:grpSpPr>
          <a:xfrm>
            <a:off x="1392918" y="3846170"/>
            <a:ext cx="3225395" cy="1643554"/>
            <a:chOff x="676045" y="2041958"/>
            <a:chExt cx="3225395" cy="1643554"/>
          </a:xfrm>
        </p:grpSpPr>
        <p:sp>
          <p:nvSpPr>
            <p:cNvPr id="94" name="textruta 93"/>
            <p:cNvSpPr txBox="1"/>
            <p:nvPr/>
          </p:nvSpPr>
          <p:spPr>
            <a:xfrm>
              <a:off x="3199267" y="3316180"/>
              <a:ext cx="702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1s</a:t>
              </a:r>
              <a:endParaRPr lang="en-GB" dirty="0"/>
            </a:p>
          </p:txBody>
        </p:sp>
        <p:sp>
          <p:nvSpPr>
            <p:cNvPr id="95" name="textruta 94"/>
            <p:cNvSpPr txBox="1"/>
            <p:nvPr/>
          </p:nvSpPr>
          <p:spPr>
            <a:xfrm>
              <a:off x="3199267" y="2253624"/>
              <a:ext cx="702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  <a:r>
                <a:rPr lang="en-GB" dirty="0" smtClean="0"/>
                <a:t>s</a:t>
              </a:r>
              <a:endParaRPr lang="en-GB" dirty="0"/>
            </a:p>
          </p:txBody>
        </p:sp>
        <p:sp>
          <p:nvSpPr>
            <p:cNvPr id="96" name="textruta 95"/>
            <p:cNvSpPr txBox="1"/>
            <p:nvPr/>
          </p:nvSpPr>
          <p:spPr>
            <a:xfrm>
              <a:off x="3196045" y="2041958"/>
              <a:ext cx="702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2p</a:t>
              </a:r>
              <a:endParaRPr lang="en-GB" dirty="0"/>
            </a:p>
          </p:txBody>
        </p:sp>
        <p:cxnSp>
          <p:nvCxnSpPr>
            <p:cNvPr id="97" name="Rak 96"/>
            <p:cNvCxnSpPr/>
            <p:nvPr/>
          </p:nvCxnSpPr>
          <p:spPr>
            <a:xfrm>
              <a:off x="679267" y="3500846"/>
              <a:ext cx="25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upp 97"/>
            <p:cNvGrpSpPr/>
            <p:nvPr/>
          </p:nvGrpSpPr>
          <p:grpSpPr>
            <a:xfrm>
              <a:off x="1565227" y="3446846"/>
              <a:ext cx="748080" cy="108000"/>
              <a:chOff x="2516778" y="5014389"/>
              <a:chExt cx="748080" cy="108000"/>
            </a:xfrm>
          </p:grpSpPr>
          <p:sp>
            <p:nvSpPr>
              <p:cNvPr id="108" name="Ellips 107"/>
              <p:cNvSpPr/>
              <p:nvPr/>
            </p:nvSpPr>
            <p:spPr>
              <a:xfrm>
                <a:off x="2516778" y="5014389"/>
                <a:ext cx="108000" cy="108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Ellips 108"/>
              <p:cNvSpPr/>
              <p:nvPr/>
            </p:nvSpPr>
            <p:spPr>
              <a:xfrm>
                <a:off x="3156858" y="5014389"/>
                <a:ext cx="108000" cy="108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99" name="Rak 98"/>
            <p:cNvCxnSpPr/>
            <p:nvPr/>
          </p:nvCxnSpPr>
          <p:spPr>
            <a:xfrm>
              <a:off x="679267" y="2438290"/>
              <a:ext cx="25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upp 99"/>
            <p:cNvGrpSpPr/>
            <p:nvPr/>
          </p:nvGrpSpPr>
          <p:grpSpPr>
            <a:xfrm>
              <a:off x="1565227" y="2384290"/>
              <a:ext cx="748080" cy="108000"/>
              <a:chOff x="2516778" y="5014389"/>
              <a:chExt cx="748080" cy="108000"/>
            </a:xfrm>
          </p:grpSpPr>
          <p:sp>
            <p:nvSpPr>
              <p:cNvPr id="106" name="Ellips 105"/>
              <p:cNvSpPr/>
              <p:nvPr/>
            </p:nvSpPr>
            <p:spPr>
              <a:xfrm>
                <a:off x="2516778" y="5014389"/>
                <a:ext cx="108000" cy="108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Ellips 106"/>
              <p:cNvSpPr/>
              <p:nvPr/>
            </p:nvSpPr>
            <p:spPr>
              <a:xfrm>
                <a:off x="3156858" y="5014389"/>
                <a:ext cx="108000" cy="108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1" name="Rak 100"/>
            <p:cNvCxnSpPr/>
            <p:nvPr/>
          </p:nvCxnSpPr>
          <p:spPr>
            <a:xfrm>
              <a:off x="676045" y="2226624"/>
              <a:ext cx="25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upp 101"/>
            <p:cNvGrpSpPr/>
            <p:nvPr/>
          </p:nvGrpSpPr>
          <p:grpSpPr>
            <a:xfrm>
              <a:off x="1245752" y="2187730"/>
              <a:ext cx="1388160" cy="108000"/>
              <a:chOff x="2624451" y="4175596"/>
              <a:chExt cx="1388160" cy="108000"/>
            </a:xfrm>
          </p:grpSpPr>
          <p:sp>
            <p:nvSpPr>
              <p:cNvPr id="103" name="Ellips 102"/>
              <p:cNvSpPr/>
              <p:nvPr/>
            </p:nvSpPr>
            <p:spPr>
              <a:xfrm>
                <a:off x="2624451" y="4175596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Ellips 103"/>
              <p:cNvSpPr/>
              <p:nvPr/>
            </p:nvSpPr>
            <p:spPr>
              <a:xfrm>
                <a:off x="3264531" y="4175596"/>
                <a:ext cx="108000" cy="108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Ellips 104"/>
              <p:cNvSpPr/>
              <p:nvPr/>
            </p:nvSpPr>
            <p:spPr>
              <a:xfrm>
                <a:off x="3904611" y="4175596"/>
                <a:ext cx="108000" cy="108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110" name="Rak pil 109"/>
          <p:cNvCxnSpPr>
            <a:stCxn id="103" idx="4"/>
            <a:endCxn id="108" idx="1"/>
          </p:cNvCxnSpPr>
          <p:nvPr/>
        </p:nvCxnSpPr>
        <p:spPr>
          <a:xfrm>
            <a:off x="2016625" y="4099942"/>
            <a:ext cx="281291" cy="1166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5" name="textruta 114"/>
          <p:cNvSpPr txBox="1"/>
          <p:nvPr/>
        </p:nvSpPr>
        <p:spPr>
          <a:xfrm>
            <a:off x="2138159" y="3736458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smtClean="0"/>
              <a:t>hv*</a:t>
            </a:r>
            <a:endParaRPr lang="en-GB" i="1" dirty="0"/>
          </a:p>
        </p:txBody>
      </p:sp>
      <p:grpSp>
        <p:nvGrpSpPr>
          <p:cNvPr id="134" name="Grupp 133"/>
          <p:cNvGrpSpPr/>
          <p:nvPr/>
        </p:nvGrpSpPr>
        <p:grpSpPr>
          <a:xfrm>
            <a:off x="4789213" y="3846170"/>
            <a:ext cx="3225395" cy="1643554"/>
            <a:chOff x="676045" y="2041958"/>
            <a:chExt cx="3225395" cy="1643554"/>
          </a:xfrm>
        </p:grpSpPr>
        <p:sp>
          <p:nvSpPr>
            <p:cNvPr id="135" name="textruta 134"/>
            <p:cNvSpPr txBox="1"/>
            <p:nvPr/>
          </p:nvSpPr>
          <p:spPr>
            <a:xfrm>
              <a:off x="3199267" y="3316180"/>
              <a:ext cx="702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1s</a:t>
              </a:r>
              <a:endParaRPr lang="en-GB" dirty="0"/>
            </a:p>
          </p:txBody>
        </p:sp>
        <p:sp>
          <p:nvSpPr>
            <p:cNvPr id="136" name="textruta 135"/>
            <p:cNvSpPr txBox="1"/>
            <p:nvPr/>
          </p:nvSpPr>
          <p:spPr>
            <a:xfrm>
              <a:off x="3199267" y="2253624"/>
              <a:ext cx="702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  <a:r>
                <a:rPr lang="en-GB" dirty="0" smtClean="0"/>
                <a:t>s</a:t>
              </a:r>
              <a:endParaRPr lang="en-GB" dirty="0"/>
            </a:p>
          </p:txBody>
        </p:sp>
        <p:sp>
          <p:nvSpPr>
            <p:cNvPr id="137" name="textruta 136"/>
            <p:cNvSpPr txBox="1"/>
            <p:nvPr/>
          </p:nvSpPr>
          <p:spPr>
            <a:xfrm>
              <a:off x="3196045" y="2041958"/>
              <a:ext cx="702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2p</a:t>
              </a:r>
              <a:endParaRPr lang="en-GB" dirty="0"/>
            </a:p>
          </p:txBody>
        </p:sp>
        <p:cxnSp>
          <p:nvCxnSpPr>
            <p:cNvPr id="138" name="Rak 137"/>
            <p:cNvCxnSpPr/>
            <p:nvPr/>
          </p:nvCxnSpPr>
          <p:spPr>
            <a:xfrm>
              <a:off x="679267" y="3500846"/>
              <a:ext cx="25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upp 138"/>
            <p:cNvGrpSpPr/>
            <p:nvPr/>
          </p:nvGrpSpPr>
          <p:grpSpPr>
            <a:xfrm>
              <a:off x="1565227" y="3446846"/>
              <a:ext cx="748080" cy="108000"/>
              <a:chOff x="2516778" y="5014389"/>
              <a:chExt cx="748080" cy="108000"/>
            </a:xfrm>
          </p:grpSpPr>
          <p:sp>
            <p:nvSpPr>
              <p:cNvPr id="149" name="Ellips 148"/>
              <p:cNvSpPr/>
              <p:nvPr/>
            </p:nvSpPr>
            <p:spPr>
              <a:xfrm>
                <a:off x="2516778" y="5014389"/>
                <a:ext cx="108000" cy="108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Ellips 149"/>
              <p:cNvSpPr/>
              <p:nvPr/>
            </p:nvSpPr>
            <p:spPr>
              <a:xfrm>
                <a:off x="3156858" y="5014389"/>
                <a:ext cx="108000" cy="108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40" name="Rak 139"/>
            <p:cNvCxnSpPr/>
            <p:nvPr/>
          </p:nvCxnSpPr>
          <p:spPr>
            <a:xfrm>
              <a:off x="679267" y="2438290"/>
              <a:ext cx="25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upp 140"/>
            <p:cNvGrpSpPr/>
            <p:nvPr/>
          </p:nvGrpSpPr>
          <p:grpSpPr>
            <a:xfrm>
              <a:off x="1565227" y="2384290"/>
              <a:ext cx="748080" cy="108000"/>
              <a:chOff x="2516778" y="5014389"/>
              <a:chExt cx="748080" cy="108000"/>
            </a:xfrm>
          </p:grpSpPr>
          <p:sp>
            <p:nvSpPr>
              <p:cNvPr id="147" name="Ellips 146"/>
              <p:cNvSpPr/>
              <p:nvPr/>
            </p:nvSpPr>
            <p:spPr>
              <a:xfrm>
                <a:off x="2516778" y="5014389"/>
                <a:ext cx="108000" cy="108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Ellips 147"/>
              <p:cNvSpPr/>
              <p:nvPr/>
            </p:nvSpPr>
            <p:spPr>
              <a:xfrm>
                <a:off x="3156858" y="5014389"/>
                <a:ext cx="108000" cy="108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42" name="Rak 141"/>
            <p:cNvCxnSpPr/>
            <p:nvPr/>
          </p:nvCxnSpPr>
          <p:spPr>
            <a:xfrm>
              <a:off x="676045" y="2226624"/>
              <a:ext cx="25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upp 142"/>
            <p:cNvGrpSpPr/>
            <p:nvPr/>
          </p:nvGrpSpPr>
          <p:grpSpPr>
            <a:xfrm>
              <a:off x="1885832" y="2187730"/>
              <a:ext cx="748080" cy="108000"/>
              <a:chOff x="3264531" y="4175596"/>
              <a:chExt cx="748080" cy="108000"/>
            </a:xfrm>
          </p:grpSpPr>
          <p:sp>
            <p:nvSpPr>
              <p:cNvPr id="145" name="Ellips 144"/>
              <p:cNvSpPr/>
              <p:nvPr/>
            </p:nvSpPr>
            <p:spPr>
              <a:xfrm>
                <a:off x="3264531" y="4175596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Ellips 145"/>
              <p:cNvSpPr/>
              <p:nvPr/>
            </p:nvSpPr>
            <p:spPr>
              <a:xfrm>
                <a:off x="3904611" y="4175596"/>
                <a:ext cx="108000" cy="108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54" name="Ellips 153"/>
          <p:cNvSpPr/>
          <p:nvPr/>
        </p:nvSpPr>
        <p:spPr>
          <a:xfrm>
            <a:off x="6289208" y="3329240"/>
            <a:ext cx="108000" cy="10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5" name="Rak pil 154"/>
          <p:cNvCxnSpPr>
            <a:stCxn id="145" idx="0"/>
          </p:cNvCxnSpPr>
          <p:nvPr/>
        </p:nvCxnSpPr>
        <p:spPr>
          <a:xfrm flipV="1">
            <a:off x="6053000" y="3430134"/>
            <a:ext cx="252024" cy="561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6" name="textruta 155"/>
          <p:cNvSpPr txBox="1"/>
          <p:nvPr/>
        </p:nvSpPr>
        <p:spPr>
          <a:xfrm>
            <a:off x="6296017" y="3067945"/>
            <a:ext cx="70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</a:t>
            </a:r>
            <a:r>
              <a:rPr lang="en-GB" baseline="30000" dirty="0" smtClean="0"/>
              <a:t>-</a:t>
            </a:r>
            <a:endParaRPr lang="en-GB" baseline="30000" dirty="0"/>
          </a:p>
        </p:txBody>
      </p:sp>
      <p:sp>
        <p:nvSpPr>
          <p:cNvPr id="161" name="Rektangel 160"/>
          <p:cNvSpPr/>
          <p:nvPr/>
        </p:nvSpPr>
        <p:spPr>
          <a:xfrm>
            <a:off x="1013582" y="238500"/>
            <a:ext cx="3475194" cy="277698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ktangel 162"/>
          <p:cNvSpPr/>
          <p:nvPr/>
        </p:nvSpPr>
        <p:spPr>
          <a:xfrm>
            <a:off x="4482626" y="237992"/>
            <a:ext cx="3475194" cy="277698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ktangel 164"/>
          <p:cNvSpPr/>
          <p:nvPr/>
        </p:nvSpPr>
        <p:spPr>
          <a:xfrm>
            <a:off x="1013582" y="3024304"/>
            <a:ext cx="3475194" cy="277698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ktangel 165"/>
          <p:cNvSpPr/>
          <p:nvPr/>
        </p:nvSpPr>
        <p:spPr>
          <a:xfrm>
            <a:off x="4482626" y="3023796"/>
            <a:ext cx="3475194" cy="277698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textruta 167"/>
          <p:cNvSpPr txBox="1"/>
          <p:nvPr/>
        </p:nvSpPr>
        <p:spPr>
          <a:xfrm>
            <a:off x="2138159" y="4534497"/>
            <a:ext cx="70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</a:t>
            </a:r>
            <a:r>
              <a:rPr lang="en-GB" baseline="30000" dirty="0" smtClean="0"/>
              <a:t>-</a:t>
            </a:r>
            <a:endParaRPr lang="en-GB" baseline="30000" dirty="0"/>
          </a:p>
        </p:txBody>
      </p:sp>
      <p:sp>
        <p:nvSpPr>
          <p:cNvPr id="169" name="textruta 168"/>
          <p:cNvSpPr txBox="1"/>
          <p:nvPr/>
        </p:nvSpPr>
        <p:spPr>
          <a:xfrm>
            <a:off x="1016794" y="2635526"/>
            <a:ext cx="346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1s</a:t>
            </a:r>
            <a:r>
              <a:rPr lang="en-GB" baseline="30000" dirty="0" smtClean="0"/>
              <a:t>2</a:t>
            </a:r>
            <a:r>
              <a:rPr lang="en-GB" dirty="0" smtClean="0"/>
              <a:t>2s</a:t>
            </a:r>
            <a:r>
              <a:rPr lang="en-GB" baseline="30000" dirty="0" smtClean="0"/>
              <a:t>2</a:t>
            </a:r>
            <a:r>
              <a:rPr lang="en-GB" dirty="0" smtClean="0"/>
              <a:t>2p</a:t>
            </a:r>
            <a:r>
              <a:rPr lang="en-GB" baseline="30000" dirty="0" smtClean="0"/>
              <a:t>3</a:t>
            </a:r>
            <a:endParaRPr lang="en-GB" baseline="30000" dirty="0"/>
          </a:p>
        </p:txBody>
      </p:sp>
      <p:sp>
        <p:nvSpPr>
          <p:cNvPr id="170" name="textruta 169"/>
          <p:cNvSpPr txBox="1"/>
          <p:nvPr/>
        </p:nvSpPr>
        <p:spPr>
          <a:xfrm>
            <a:off x="4506365" y="2641644"/>
            <a:ext cx="346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1s</a:t>
            </a:r>
            <a:r>
              <a:rPr lang="en-GB" baseline="30000" smtClean="0"/>
              <a:t>2</a:t>
            </a:r>
            <a:r>
              <a:rPr lang="en-GB" smtClean="0"/>
              <a:t>2s</a:t>
            </a:r>
            <a:r>
              <a:rPr lang="en-GB" baseline="30000" smtClean="0"/>
              <a:t>2</a:t>
            </a:r>
            <a:r>
              <a:rPr lang="en-GB" smtClean="0"/>
              <a:t>2p</a:t>
            </a:r>
            <a:r>
              <a:rPr lang="en-GB" baseline="30000" smtClean="0"/>
              <a:t>3</a:t>
            </a:r>
            <a:r>
              <a:rPr lang="en-GB" smtClean="0">
                <a:sym typeface="Wingdings"/>
              </a:rPr>
              <a:t>  </a:t>
            </a:r>
            <a:r>
              <a:rPr lang="en-GB" smtClean="0"/>
              <a:t>(</a:t>
            </a:r>
            <a:r>
              <a:rPr lang="en-GB" dirty="0" smtClean="0"/>
              <a:t>1s2s</a:t>
            </a:r>
            <a:r>
              <a:rPr lang="en-GB" baseline="30000" dirty="0" smtClean="0"/>
              <a:t>2</a:t>
            </a:r>
            <a:r>
              <a:rPr lang="en-GB" dirty="0" smtClean="0"/>
              <a:t>2p</a:t>
            </a:r>
            <a:r>
              <a:rPr lang="en-GB" baseline="30000" dirty="0" smtClean="0"/>
              <a:t>3</a:t>
            </a:r>
            <a:r>
              <a:rPr lang="en-GB" dirty="0" smtClean="0"/>
              <a:t>)*</a:t>
            </a:r>
            <a:endParaRPr lang="en-GB" baseline="30000" dirty="0"/>
          </a:p>
        </p:txBody>
      </p:sp>
      <p:sp>
        <p:nvSpPr>
          <p:cNvPr id="171" name="textruta 170"/>
          <p:cNvSpPr txBox="1"/>
          <p:nvPr/>
        </p:nvSpPr>
        <p:spPr>
          <a:xfrm>
            <a:off x="3043120" y="2635991"/>
            <a:ext cx="149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smtClean="0">
                <a:solidFill>
                  <a:schemeClr val="accent6">
                    <a:lumMod val="75000"/>
                  </a:schemeClr>
                </a:solidFill>
              </a:rPr>
              <a:t>1)</a:t>
            </a:r>
            <a:endParaRPr lang="en-GB" b="1" baseline="30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2" name="textruta 171"/>
          <p:cNvSpPr txBox="1"/>
          <p:nvPr/>
        </p:nvSpPr>
        <p:spPr>
          <a:xfrm>
            <a:off x="6467937" y="2638540"/>
            <a:ext cx="149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GB" b="1" baseline="30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3" name="textruta 172"/>
          <p:cNvSpPr txBox="1"/>
          <p:nvPr/>
        </p:nvSpPr>
        <p:spPr>
          <a:xfrm>
            <a:off x="3014284" y="5432302"/>
            <a:ext cx="149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GB" b="1" baseline="30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4" name="textruta 173"/>
          <p:cNvSpPr txBox="1"/>
          <p:nvPr/>
        </p:nvSpPr>
        <p:spPr>
          <a:xfrm>
            <a:off x="6439101" y="5434851"/>
            <a:ext cx="149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GB" b="1" baseline="30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6" name="textruta 175"/>
          <p:cNvSpPr txBox="1"/>
          <p:nvPr/>
        </p:nvSpPr>
        <p:spPr>
          <a:xfrm>
            <a:off x="1025837" y="5441265"/>
            <a:ext cx="346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(1s2s</a:t>
            </a:r>
            <a:r>
              <a:rPr lang="en-GB" baseline="30000" dirty="0" smtClean="0"/>
              <a:t>2</a:t>
            </a:r>
            <a:r>
              <a:rPr lang="en-GB" dirty="0" smtClean="0"/>
              <a:t>2p</a:t>
            </a:r>
            <a:r>
              <a:rPr lang="en-GB" baseline="30000" dirty="0" smtClean="0"/>
              <a:t>3</a:t>
            </a:r>
            <a:r>
              <a:rPr lang="en-GB" dirty="0" smtClean="0"/>
              <a:t>)* </a:t>
            </a:r>
            <a:r>
              <a:rPr lang="en-GB" dirty="0" smtClean="0">
                <a:sym typeface="Wingdings"/>
              </a:rPr>
              <a:t> </a:t>
            </a:r>
            <a:r>
              <a:rPr lang="en-GB" dirty="0" smtClean="0"/>
              <a:t>(1s</a:t>
            </a:r>
            <a:r>
              <a:rPr lang="en-GB" baseline="30000" dirty="0" smtClean="0"/>
              <a:t>2</a:t>
            </a:r>
            <a:r>
              <a:rPr lang="en-GB" dirty="0" smtClean="0"/>
              <a:t>2s</a:t>
            </a:r>
            <a:r>
              <a:rPr lang="en-GB" baseline="30000" dirty="0" smtClean="0"/>
              <a:t>2</a:t>
            </a:r>
            <a:r>
              <a:rPr lang="en-GB" dirty="0" smtClean="0"/>
              <a:t>2p</a:t>
            </a:r>
            <a:r>
              <a:rPr lang="en-GB" baseline="30000" dirty="0"/>
              <a:t>2</a:t>
            </a:r>
            <a:r>
              <a:rPr lang="en-GB" dirty="0" smtClean="0"/>
              <a:t>)*</a:t>
            </a:r>
            <a:endParaRPr lang="en-GB" baseline="30000" dirty="0"/>
          </a:p>
        </p:txBody>
      </p:sp>
      <p:sp>
        <p:nvSpPr>
          <p:cNvPr id="177" name="textruta 176"/>
          <p:cNvSpPr txBox="1"/>
          <p:nvPr/>
        </p:nvSpPr>
        <p:spPr>
          <a:xfrm>
            <a:off x="4494881" y="5416849"/>
            <a:ext cx="346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(1s</a:t>
            </a:r>
            <a:r>
              <a:rPr lang="en-GB" baseline="30000" dirty="0" smtClean="0"/>
              <a:t>2</a:t>
            </a:r>
            <a:r>
              <a:rPr lang="en-GB" dirty="0" smtClean="0"/>
              <a:t>2s</a:t>
            </a:r>
            <a:r>
              <a:rPr lang="en-GB" baseline="30000" dirty="0" smtClean="0"/>
              <a:t>2</a:t>
            </a:r>
            <a:r>
              <a:rPr lang="en-GB" dirty="0" smtClean="0"/>
              <a:t>2p</a:t>
            </a:r>
            <a:r>
              <a:rPr lang="en-GB" baseline="30000" dirty="0"/>
              <a:t>2</a:t>
            </a:r>
            <a:r>
              <a:rPr lang="en-GB" dirty="0" smtClean="0"/>
              <a:t>)* </a:t>
            </a:r>
            <a:r>
              <a:rPr lang="en-GB" dirty="0" smtClean="0">
                <a:sym typeface="Wingdings"/>
              </a:rPr>
              <a:t> </a:t>
            </a:r>
            <a:r>
              <a:rPr lang="en-GB" dirty="0" smtClean="0"/>
              <a:t>(1s</a:t>
            </a:r>
            <a:r>
              <a:rPr lang="en-GB" baseline="30000" dirty="0" smtClean="0"/>
              <a:t>2</a:t>
            </a:r>
            <a:r>
              <a:rPr lang="en-GB" dirty="0" smtClean="0"/>
              <a:t>2s</a:t>
            </a:r>
            <a:r>
              <a:rPr lang="en-GB" baseline="30000" dirty="0" smtClean="0"/>
              <a:t>2</a:t>
            </a:r>
            <a:r>
              <a:rPr lang="en-GB" dirty="0" smtClean="0"/>
              <a:t>2p)</a:t>
            </a:r>
            <a:endParaRPr lang="en-GB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62508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88" y="3025730"/>
            <a:ext cx="10058400" cy="4815631"/>
          </a:xfrm>
          <a:prstGeom prst="rect">
            <a:avLst/>
          </a:prstGeom>
        </p:spPr>
      </p:pic>
      <p:sp>
        <p:nvSpPr>
          <p:cNvPr id="5" name="Rektangel 4"/>
          <p:cNvSpPr/>
          <p:nvPr/>
        </p:nvSpPr>
        <p:spPr>
          <a:xfrm>
            <a:off x="913373" y="3782860"/>
            <a:ext cx="3758834" cy="2116898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ktangel 5"/>
          <p:cNvSpPr/>
          <p:nvPr/>
        </p:nvSpPr>
        <p:spPr>
          <a:xfrm>
            <a:off x="8531286" y="4133587"/>
            <a:ext cx="2078259" cy="1299957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ktangel 6"/>
          <p:cNvSpPr/>
          <p:nvPr/>
        </p:nvSpPr>
        <p:spPr>
          <a:xfrm>
            <a:off x="4691528" y="6313117"/>
            <a:ext cx="3513020" cy="1264466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Bildobjekt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853" y="3500939"/>
            <a:ext cx="2455683" cy="2336969"/>
          </a:xfrm>
          <a:prstGeom prst="rect">
            <a:avLst/>
          </a:prstGeom>
        </p:spPr>
      </p:pic>
      <p:pic>
        <p:nvPicPr>
          <p:cNvPr id="9" name="Bildobjekt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231" y="397963"/>
            <a:ext cx="2468929" cy="2336969"/>
          </a:xfrm>
          <a:prstGeom prst="rect">
            <a:avLst/>
          </a:prstGeom>
        </p:spPr>
      </p:pic>
      <p:pic>
        <p:nvPicPr>
          <p:cNvPr id="12" name="Bildobjekt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91320">
            <a:off x="6181051" y="1457919"/>
            <a:ext cx="711291" cy="722123"/>
          </a:xfrm>
          <a:prstGeom prst="rect">
            <a:avLst/>
          </a:prstGeom>
        </p:spPr>
      </p:pic>
      <p:sp>
        <p:nvSpPr>
          <p:cNvPr id="13" name="textruta 12"/>
          <p:cNvSpPr txBox="1"/>
          <p:nvPr/>
        </p:nvSpPr>
        <p:spPr>
          <a:xfrm rot="16200000">
            <a:off x="5639477" y="1363623"/>
            <a:ext cx="1567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smtClean="0"/>
              <a:t>hv</a:t>
            </a:r>
            <a:r>
              <a:rPr lang="en-GB" sz="1200" smtClean="0"/>
              <a:t> = 399.1 eV</a:t>
            </a:r>
            <a:endParaRPr lang="en-GB" sz="1200" i="1" dirty="0"/>
          </a:p>
        </p:txBody>
      </p:sp>
      <p:cxnSp>
        <p:nvCxnSpPr>
          <p:cNvPr id="15" name="Rak pil 14"/>
          <p:cNvCxnSpPr>
            <a:stCxn id="9" idx="2"/>
            <a:endCxn id="8" idx="0"/>
          </p:cNvCxnSpPr>
          <p:nvPr/>
        </p:nvCxnSpPr>
        <p:spPr>
          <a:xfrm flipH="1">
            <a:off x="6536695" y="2734932"/>
            <a:ext cx="1" cy="766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ak pil 19"/>
          <p:cNvCxnSpPr/>
          <p:nvPr/>
        </p:nvCxnSpPr>
        <p:spPr>
          <a:xfrm flipH="1">
            <a:off x="4747364" y="4872625"/>
            <a:ext cx="8768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ak pil 23"/>
          <p:cNvCxnSpPr/>
          <p:nvPr/>
        </p:nvCxnSpPr>
        <p:spPr>
          <a:xfrm flipV="1">
            <a:off x="7555282" y="4872625"/>
            <a:ext cx="8768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k pil 24"/>
          <p:cNvCxnSpPr/>
          <p:nvPr/>
        </p:nvCxnSpPr>
        <p:spPr>
          <a:xfrm flipH="1">
            <a:off x="6536693" y="5697961"/>
            <a:ext cx="1" cy="504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ruta 25"/>
          <p:cNvSpPr txBox="1"/>
          <p:nvPr/>
        </p:nvSpPr>
        <p:spPr>
          <a:xfrm>
            <a:off x="5047414" y="4332739"/>
            <a:ext cx="1741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smtClean="0">
                <a:solidFill>
                  <a:srgbClr val="0070C0"/>
                </a:solidFill>
              </a:rPr>
              <a:t>X</a:t>
            </a:r>
            <a:endParaRPr lang="en-GB" sz="3200" b="1">
              <a:solidFill>
                <a:srgbClr val="0070C0"/>
              </a:solidFill>
            </a:endParaRPr>
          </a:p>
        </p:txBody>
      </p:sp>
      <p:sp>
        <p:nvSpPr>
          <p:cNvPr id="27" name="textruta 26"/>
          <p:cNvSpPr txBox="1"/>
          <p:nvPr/>
        </p:nvSpPr>
        <p:spPr>
          <a:xfrm>
            <a:off x="6561748" y="5651754"/>
            <a:ext cx="1741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0070C0"/>
                </a:solidFill>
              </a:rPr>
              <a:t>Z</a:t>
            </a:r>
            <a:endParaRPr lang="en-GB" sz="3200" b="1" dirty="0">
              <a:solidFill>
                <a:srgbClr val="0070C0"/>
              </a:solidFill>
            </a:endParaRPr>
          </a:p>
        </p:txBody>
      </p:sp>
      <p:sp>
        <p:nvSpPr>
          <p:cNvPr id="28" name="textruta 27"/>
          <p:cNvSpPr txBox="1"/>
          <p:nvPr/>
        </p:nvSpPr>
        <p:spPr>
          <a:xfrm>
            <a:off x="7771160" y="4346733"/>
            <a:ext cx="1741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70C0"/>
                </a:solidFill>
              </a:rPr>
              <a:t>Y</a:t>
            </a:r>
          </a:p>
        </p:txBody>
      </p:sp>
      <p:sp>
        <p:nvSpPr>
          <p:cNvPr id="29" name="textruta 28"/>
          <p:cNvSpPr txBox="1"/>
          <p:nvPr/>
        </p:nvSpPr>
        <p:spPr>
          <a:xfrm>
            <a:off x="913372" y="3321195"/>
            <a:ext cx="2781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smtClean="0">
                <a:solidFill>
                  <a:srgbClr val="0070C0"/>
                </a:solidFill>
              </a:rPr>
              <a:t>Loss: None.</a:t>
            </a:r>
            <a:endParaRPr lang="en-GB" sz="2400">
              <a:solidFill>
                <a:srgbClr val="0070C0"/>
              </a:solidFill>
            </a:endParaRPr>
          </a:p>
        </p:txBody>
      </p:sp>
      <p:sp>
        <p:nvSpPr>
          <p:cNvPr id="30" name="textruta 29"/>
          <p:cNvSpPr txBox="1"/>
          <p:nvPr/>
        </p:nvSpPr>
        <p:spPr>
          <a:xfrm>
            <a:off x="8434384" y="3671922"/>
            <a:ext cx="1984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70C0"/>
                </a:solidFill>
              </a:rPr>
              <a:t>Loss: C, 4H.</a:t>
            </a:r>
            <a:endParaRPr lang="en-GB" sz="2400" dirty="0">
              <a:solidFill>
                <a:srgbClr val="0070C0"/>
              </a:solidFill>
            </a:endParaRPr>
          </a:p>
        </p:txBody>
      </p:sp>
      <p:sp>
        <p:nvSpPr>
          <p:cNvPr id="31" name="textruta 30"/>
          <p:cNvSpPr txBox="1"/>
          <p:nvPr/>
        </p:nvSpPr>
        <p:spPr>
          <a:xfrm>
            <a:off x="4691528" y="5854472"/>
            <a:ext cx="1741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70C0"/>
                </a:solidFill>
              </a:rPr>
              <a:t>Loss: 4H.</a:t>
            </a:r>
            <a:endParaRPr lang="en-GB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77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Coulombic repulsion.</a:t>
            </a:r>
            <a:endParaRPr lang="en-GB" dirty="0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467" y="0"/>
            <a:ext cx="4396546" cy="4351338"/>
          </a:xfr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73" y="4737100"/>
            <a:ext cx="104521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0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10938</TotalTime>
  <Words>73</Words>
  <Application>Microsoft Macintosh PowerPoint</Application>
  <PresentationFormat>Bredbild</PresentationFormat>
  <Paragraphs>33</Paragraphs>
  <Slides>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Wingdings</vt:lpstr>
      <vt:lpstr>Arial</vt:lpstr>
      <vt:lpstr>Office-tema</vt:lpstr>
      <vt:lpstr>PowerPoint-presentation</vt:lpstr>
      <vt:lpstr>PowerPoint-presentation</vt:lpstr>
      <vt:lpstr>Coulombic repulsion.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Benjamin Bolling</dc:creator>
  <cp:lastModifiedBy>Benjamin Bolling</cp:lastModifiedBy>
  <cp:revision>11</cp:revision>
  <dcterms:created xsi:type="dcterms:W3CDTF">2018-01-23T22:34:14Z</dcterms:created>
  <dcterms:modified xsi:type="dcterms:W3CDTF">2018-01-31T12:52:39Z</dcterms:modified>
</cp:coreProperties>
</file>