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3"/>
    <p:restoredTop sz="94647"/>
  </p:normalViewPr>
  <p:slideViewPr>
    <p:cSldViewPr snapToGrid="0" snapToObjects="1">
      <p:cViewPr>
        <p:scale>
          <a:sx n="102" d="100"/>
          <a:sy n="102" d="100"/>
        </p:scale>
        <p:origin x="208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F2098-B2FB-DD41-9DEE-55DE04635280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292AF-8C51-674F-A1AD-E5AA6536F3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13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79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55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6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2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5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31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44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0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8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02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6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Bildobjekt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97612">
            <a:off x="5113449" y="2001398"/>
            <a:ext cx="475164" cy="482400"/>
          </a:xfrm>
          <a:prstGeom prst="rect">
            <a:avLst/>
          </a:prstGeom>
        </p:spPr>
      </p:pic>
      <p:pic>
        <p:nvPicPr>
          <p:cNvPr id="28" name="Bildobjekt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5434">
            <a:off x="-2792043" y="2197414"/>
            <a:ext cx="1331982" cy="1352266"/>
          </a:xfrm>
          <a:prstGeom prst="rect">
            <a:avLst/>
          </a:prstGeom>
        </p:spPr>
      </p:pic>
      <p:grpSp>
        <p:nvGrpSpPr>
          <p:cNvPr id="75" name="Grupp 74"/>
          <p:cNvGrpSpPr/>
          <p:nvPr/>
        </p:nvGrpSpPr>
        <p:grpSpPr>
          <a:xfrm>
            <a:off x="-2389940" y="1954873"/>
            <a:ext cx="3225395" cy="1643554"/>
            <a:chOff x="676045" y="2041958"/>
            <a:chExt cx="3225395" cy="1643554"/>
          </a:xfrm>
        </p:grpSpPr>
        <p:sp>
          <p:nvSpPr>
            <p:cNvPr id="8" name="textruta 7"/>
            <p:cNvSpPr txBox="1"/>
            <p:nvPr/>
          </p:nvSpPr>
          <p:spPr>
            <a:xfrm>
              <a:off x="3199267" y="3316180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1s</a:t>
              </a:r>
              <a:endParaRPr lang="en-GB" dirty="0"/>
            </a:p>
          </p:txBody>
        </p:sp>
        <p:sp>
          <p:nvSpPr>
            <p:cNvPr id="17" name="textruta 16"/>
            <p:cNvSpPr txBox="1"/>
            <p:nvPr/>
          </p:nvSpPr>
          <p:spPr>
            <a:xfrm>
              <a:off x="3199267" y="2253624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r>
                <a:rPr lang="en-GB" dirty="0" smtClean="0"/>
                <a:t>s</a:t>
              </a:r>
              <a:endParaRPr lang="en-GB" dirty="0"/>
            </a:p>
          </p:txBody>
        </p:sp>
        <p:sp>
          <p:nvSpPr>
            <p:cNvPr id="22" name="textruta 21"/>
            <p:cNvSpPr txBox="1"/>
            <p:nvPr/>
          </p:nvSpPr>
          <p:spPr>
            <a:xfrm>
              <a:off x="3196045" y="2041958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2p</a:t>
              </a:r>
              <a:endParaRPr lang="en-GB" dirty="0"/>
            </a:p>
          </p:txBody>
        </p:sp>
        <p:cxnSp>
          <p:nvCxnSpPr>
            <p:cNvPr id="5" name="Rak 4"/>
            <p:cNvCxnSpPr/>
            <p:nvPr/>
          </p:nvCxnSpPr>
          <p:spPr>
            <a:xfrm>
              <a:off x="679267" y="3500846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 14"/>
            <p:cNvGrpSpPr/>
            <p:nvPr/>
          </p:nvGrpSpPr>
          <p:grpSpPr>
            <a:xfrm>
              <a:off x="1565227" y="3446846"/>
              <a:ext cx="748080" cy="108000"/>
              <a:chOff x="2516778" y="5014389"/>
              <a:chExt cx="748080" cy="108000"/>
            </a:xfrm>
          </p:grpSpPr>
          <p:sp>
            <p:nvSpPr>
              <p:cNvPr id="10" name="Ellips 9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 12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Rak 15"/>
            <p:cNvCxnSpPr/>
            <p:nvPr/>
          </p:nvCxnSpPr>
          <p:spPr>
            <a:xfrm>
              <a:off x="679267" y="2438290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p 17"/>
            <p:cNvGrpSpPr/>
            <p:nvPr/>
          </p:nvGrpSpPr>
          <p:grpSpPr>
            <a:xfrm>
              <a:off x="1565227" y="2384290"/>
              <a:ext cx="748080" cy="108000"/>
              <a:chOff x="2516778" y="5014389"/>
              <a:chExt cx="748080" cy="108000"/>
            </a:xfrm>
          </p:grpSpPr>
          <p:sp>
            <p:nvSpPr>
              <p:cNvPr id="19" name="Ellips 18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Ellips 19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" name="Rak 20"/>
            <p:cNvCxnSpPr/>
            <p:nvPr/>
          </p:nvCxnSpPr>
          <p:spPr>
            <a:xfrm>
              <a:off x="676045" y="2226624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upp 26"/>
            <p:cNvGrpSpPr/>
            <p:nvPr/>
          </p:nvGrpSpPr>
          <p:grpSpPr>
            <a:xfrm>
              <a:off x="1245752" y="2187730"/>
              <a:ext cx="1388160" cy="108000"/>
              <a:chOff x="2624451" y="4175596"/>
              <a:chExt cx="1388160" cy="108000"/>
            </a:xfrm>
          </p:grpSpPr>
          <p:sp>
            <p:nvSpPr>
              <p:cNvPr id="24" name="Ellips 23"/>
              <p:cNvSpPr/>
              <p:nvPr/>
            </p:nvSpPr>
            <p:spPr>
              <a:xfrm>
                <a:off x="262445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Ellips 24"/>
              <p:cNvSpPr/>
              <p:nvPr/>
            </p:nvSpPr>
            <p:spPr>
              <a:xfrm>
                <a:off x="326453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Ellips 25"/>
              <p:cNvSpPr/>
              <p:nvPr/>
            </p:nvSpPr>
            <p:spPr>
              <a:xfrm>
                <a:off x="390461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9" name="textruta 28"/>
          <p:cNvSpPr txBox="1"/>
          <p:nvPr/>
        </p:nvSpPr>
        <p:spPr>
          <a:xfrm>
            <a:off x="-2190775" y="261933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smtClean="0"/>
              <a:t>hv</a:t>
            </a:r>
            <a:r>
              <a:rPr lang="en-GB" smtClean="0"/>
              <a:t> = 399.1 eV</a:t>
            </a:r>
            <a:endParaRPr lang="en-GB" i="1" dirty="0"/>
          </a:p>
        </p:txBody>
      </p:sp>
      <p:grpSp>
        <p:nvGrpSpPr>
          <p:cNvPr id="73" name="Grupp 72"/>
          <p:cNvGrpSpPr/>
          <p:nvPr/>
        </p:nvGrpSpPr>
        <p:grpSpPr>
          <a:xfrm>
            <a:off x="1009576" y="1954873"/>
            <a:ext cx="3225395" cy="1643554"/>
            <a:chOff x="4075561" y="2041958"/>
            <a:chExt cx="3225395" cy="1643554"/>
          </a:xfrm>
        </p:grpSpPr>
        <p:cxnSp>
          <p:nvCxnSpPr>
            <p:cNvPr id="30" name="Rak 29"/>
            <p:cNvCxnSpPr/>
            <p:nvPr/>
          </p:nvCxnSpPr>
          <p:spPr>
            <a:xfrm>
              <a:off x="4078783" y="3500846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ruta 30"/>
            <p:cNvSpPr txBox="1"/>
            <p:nvPr/>
          </p:nvSpPr>
          <p:spPr>
            <a:xfrm>
              <a:off x="6598783" y="3316180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1s</a:t>
              </a:r>
              <a:endParaRPr lang="en-GB" dirty="0"/>
            </a:p>
          </p:txBody>
        </p:sp>
        <p:grpSp>
          <p:nvGrpSpPr>
            <p:cNvPr id="32" name="Grupp 31"/>
            <p:cNvGrpSpPr/>
            <p:nvPr/>
          </p:nvGrpSpPr>
          <p:grpSpPr>
            <a:xfrm>
              <a:off x="4964743" y="3446846"/>
              <a:ext cx="748080" cy="108000"/>
              <a:chOff x="2516778" y="5014389"/>
              <a:chExt cx="748080" cy="108000"/>
            </a:xfrm>
          </p:grpSpPr>
          <p:sp>
            <p:nvSpPr>
              <p:cNvPr id="33" name="Ellips 32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llips 33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5" name="Rak 34"/>
            <p:cNvCxnSpPr/>
            <p:nvPr/>
          </p:nvCxnSpPr>
          <p:spPr>
            <a:xfrm>
              <a:off x="4078783" y="2438290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ruta 35"/>
            <p:cNvSpPr txBox="1"/>
            <p:nvPr/>
          </p:nvSpPr>
          <p:spPr>
            <a:xfrm>
              <a:off x="6598783" y="2253624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r>
                <a:rPr lang="en-GB" dirty="0" smtClean="0"/>
                <a:t>s</a:t>
              </a:r>
              <a:endParaRPr lang="en-GB" dirty="0"/>
            </a:p>
          </p:txBody>
        </p:sp>
        <p:grpSp>
          <p:nvGrpSpPr>
            <p:cNvPr id="37" name="Grupp 36"/>
            <p:cNvGrpSpPr/>
            <p:nvPr/>
          </p:nvGrpSpPr>
          <p:grpSpPr>
            <a:xfrm>
              <a:off x="4964743" y="2384290"/>
              <a:ext cx="748080" cy="108000"/>
              <a:chOff x="2516778" y="5014389"/>
              <a:chExt cx="748080" cy="108000"/>
            </a:xfrm>
          </p:grpSpPr>
          <p:sp>
            <p:nvSpPr>
              <p:cNvPr id="38" name="Ellips 37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Ellips 38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0" name="Rak 39"/>
            <p:cNvCxnSpPr/>
            <p:nvPr/>
          </p:nvCxnSpPr>
          <p:spPr>
            <a:xfrm>
              <a:off x="4075561" y="2226624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ruta 40"/>
            <p:cNvSpPr txBox="1"/>
            <p:nvPr/>
          </p:nvSpPr>
          <p:spPr>
            <a:xfrm>
              <a:off x="6595561" y="2041958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2p</a:t>
              </a:r>
              <a:endParaRPr lang="en-GB" dirty="0"/>
            </a:p>
          </p:txBody>
        </p:sp>
        <p:grpSp>
          <p:nvGrpSpPr>
            <p:cNvPr id="42" name="Grupp 41"/>
            <p:cNvGrpSpPr/>
            <p:nvPr/>
          </p:nvGrpSpPr>
          <p:grpSpPr>
            <a:xfrm>
              <a:off x="4645268" y="2187730"/>
              <a:ext cx="1388160" cy="108000"/>
              <a:chOff x="2624451" y="4175596"/>
              <a:chExt cx="1388160" cy="108000"/>
            </a:xfrm>
          </p:grpSpPr>
          <p:sp>
            <p:nvSpPr>
              <p:cNvPr id="43" name="Ellips 42"/>
              <p:cNvSpPr/>
              <p:nvPr/>
            </p:nvSpPr>
            <p:spPr>
              <a:xfrm>
                <a:off x="262445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 43"/>
              <p:cNvSpPr/>
              <p:nvPr/>
            </p:nvSpPr>
            <p:spPr>
              <a:xfrm>
                <a:off x="326453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Ellips 44"/>
              <p:cNvSpPr/>
              <p:nvPr/>
            </p:nvSpPr>
            <p:spPr>
              <a:xfrm>
                <a:off x="390461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7" name="Ellips 46"/>
          <p:cNvSpPr/>
          <p:nvPr/>
        </p:nvSpPr>
        <p:spPr>
          <a:xfrm>
            <a:off x="2805443" y="1280615"/>
            <a:ext cx="108000" cy="10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Rak pil 48"/>
          <p:cNvCxnSpPr>
            <a:stCxn id="33" idx="7"/>
            <a:endCxn id="47" idx="3"/>
          </p:cNvCxnSpPr>
          <p:nvPr/>
        </p:nvCxnSpPr>
        <p:spPr>
          <a:xfrm flipV="1">
            <a:off x="1990942" y="1372799"/>
            <a:ext cx="830317" cy="2002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ruta 55"/>
          <p:cNvSpPr txBox="1"/>
          <p:nvPr/>
        </p:nvSpPr>
        <p:spPr>
          <a:xfrm>
            <a:off x="2812252" y="1019320"/>
            <a:ext cx="70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30000" dirty="0" smtClean="0"/>
              <a:t>-</a:t>
            </a:r>
            <a:endParaRPr lang="en-GB" baseline="30000" dirty="0"/>
          </a:p>
        </p:txBody>
      </p:sp>
      <p:grpSp>
        <p:nvGrpSpPr>
          <p:cNvPr id="93" name="Grupp 92"/>
          <p:cNvGrpSpPr/>
          <p:nvPr/>
        </p:nvGrpSpPr>
        <p:grpSpPr>
          <a:xfrm>
            <a:off x="4415536" y="1954873"/>
            <a:ext cx="3225395" cy="1643554"/>
            <a:chOff x="676045" y="2041958"/>
            <a:chExt cx="3225395" cy="1643554"/>
          </a:xfrm>
        </p:grpSpPr>
        <p:sp>
          <p:nvSpPr>
            <p:cNvPr id="94" name="textruta 93"/>
            <p:cNvSpPr txBox="1"/>
            <p:nvPr/>
          </p:nvSpPr>
          <p:spPr>
            <a:xfrm>
              <a:off x="3199267" y="3316180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1s</a:t>
              </a:r>
              <a:endParaRPr lang="en-GB" dirty="0"/>
            </a:p>
          </p:txBody>
        </p:sp>
        <p:sp>
          <p:nvSpPr>
            <p:cNvPr id="95" name="textruta 94"/>
            <p:cNvSpPr txBox="1"/>
            <p:nvPr/>
          </p:nvSpPr>
          <p:spPr>
            <a:xfrm>
              <a:off x="3199267" y="2253624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r>
                <a:rPr lang="en-GB" dirty="0" smtClean="0"/>
                <a:t>s</a:t>
              </a:r>
              <a:endParaRPr lang="en-GB" dirty="0"/>
            </a:p>
          </p:txBody>
        </p:sp>
        <p:sp>
          <p:nvSpPr>
            <p:cNvPr id="96" name="textruta 95"/>
            <p:cNvSpPr txBox="1"/>
            <p:nvPr/>
          </p:nvSpPr>
          <p:spPr>
            <a:xfrm>
              <a:off x="3196045" y="2041958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2p</a:t>
              </a:r>
              <a:endParaRPr lang="en-GB" dirty="0"/>
            </a:p>
          </p:txBody>
        </p:sp>
        <p:cxnSp>
          <p:nvCxnSpPr>
            <p:cNvPr id="97" name="Rak 96"/>
            <p:cNvCxnSpPr/>
            <p:nvPr/>
          </p:nvCxnSpPr>
          <p:spPr>
            <a:xfrm>
              <a:off x="679267" y="3500846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upp 97"/>
            <p:cNvGrpSpPr/>
            <p:nvPr/>
          </p:nvGrpSpPr>
          <p:grpSpPr>
            <a:xfrm>
              <a:off x="1565227" y="3446846"/>
              <a:ext cx="748080" cy="108000"/>
              <a:chOff x="2516778" y="5014389"/>
              <a:chExt cx="748080" cy="108000"/>
            </a:xfrm>
          </p:grpSpPr>
          <p:sp>
            <p:nvSpPr>
              <p:cNvPr id="108" name="Ellips 107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Ellips 108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9" name="Rak 98"/>
            <p:cNvCxnSpPr/>
            <p:nvPr/>
          </p:nvCxnSpPr>
          <p:spPr>
            <a:xfrm>
              <a:off x="679267" y="2438290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upp 99"/>
            <p:cNvGrpSpPr/>
            <p:nvPr/>
          </p:nvGrpSpPr>
          <p:grpSpPr>
            <a:xfrm>
              <a:off x="1565227" y="2384290"/>
              <a:ext cx="748080" cy="108000"/>
              <a:chOff x="2516778" y="5014389"/>
              <a:chExt cx="748080" cy="108000"/>
            </a:xfrm>
          </p:grpSpPr>
          <p:sp>
            <p:nvSpPr>
              <p:cNvPr id="106" name="Ellips 105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Ellips 106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1" name="Rak 100"/>
            <p:cNvCxnSpPr/>
            <p:nvPr/>
          </p:nvCxnSpPr>
          <p:spPr>
            <a:xfrm>
              <a:off x="676045" y="2226624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upp 101"/>
            <p:cNvGrpSpPr/>
            <p:nvPr/>
          </p:nvGrpSpPr>
          <p:grpSpPr>
            <a:xfrm>
              <a:off x="1245752" y="2187730"/>
              <a:ext cx="1388160" cy="108000"/>
              <a:chOff x="2624451" y="4175596"/>
              <a:chExt cx="1388160" cy="108000"/>
            </a:xfrm>
          </p:grpSpPr>
          <p:sp>
            <p:nvSpPr>
              <p:cNvPr id="103" name="Ellips 102"/>
              <p:cNvSpPr/>
              <p:nvPr/>
            </p:nvSpPr>
            <p:spPr>
              <a:xfrm>
                <a:off x="2624451" y="417559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Ellips 103"/>
              <p:cNvSpPr/>
              <p:nvPr/>
            </p:nvSpPr>
            <p:spPr>
              <a:xfrm>
                <a:off x="326453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Ellips 104"/>
              <p:cNvSpPr/>
              <p:nvPr/>
            </p:nvSpPr>
            <p:spPr>
              <a:xfrm>
                <a:off x="390461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10" name="Rak pil 109"/>
          <p:cNvCxnSpPr>
            <a:stCxn id="103" idx="4"/>
            <a:endCxn id="108" idx="1"/>
          </p:cNvCxnSpPr>
          <p:nvPr/>
        </p:nvCxnSpPr>
        <p:spPr>
          <a:xfrm>
            <a:off x="5039243" y="2208645"/>
            <a:ext cx="281291" cy="1166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5" name="textruta 114"/>
          <p:cNvSpPr txBox="1"/>
          <p:nvPr/>
        </p:nvSpPr>
        <p:spPr>
          <a:xfrm>
            <a:off x="7640931" y="4914038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hv</a:t>
            </a:r>
            <a:r>
              <a:rPr lang="en-GB" dirty="0" smtClean="0"/>
              <a:t> = 399.1 eV</a:t>
            </a:r>
            <a:endParaRPr lang="en-GB" i="1" dirty="0"/>
          </a:p>
        </p:txBody>
      </p:sp>
      <p:grpSp>
        <p:nvGrpSpPr>
          <p:cNvPr id="134" name="Grupp 133"/>
          <p:cNvGrpSpPr/>
          <p:nvPr/>
        </p:nvGrpSpPr>
        <p:grpSpPr>
          <a:xfrm>
            <a:off x="7637709" y="1954873"/>
            <a:ext cx="3225395" cy="1643554"/>
            <a:chOff x="676045" y="2041958"/>
            <a:chExt cx="3225395" cy="1643554"/>
          </a:xfrm>
        </p:grpSpPr>
        <p:sp>
          <p:nvSpPr>
            <p:cNvPr id="135" name="textruta 134"/>
            <p:cNvSpPr txBox="1"/>
            <p:nvPr/>
          </p:nvSpPr>
          <p:spPr>
            <a:xfrm>
              <a:off x="3199267" y="3316180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1s</a:t>
              </a:r>
              <a:endParaRPr lang="en-GB" dirty="0"/>
            </a:p>
          </p:txBody>
        </p:sp>
        <p:sp>
          <p:nvSpPr>
            <p:cNvPr id="136" name="textruta 135"/>
            <p:cNvSpPr txBox="1"/>
            <p:nvPr/>
          </p:nvSpPr>
          <p:spPr>
            <a:xfrm>
              <a:off x="3199267" y="2253624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r>
                <a:rPr lang="en-GB" dirty="0" smtClean="0"/>
                <a:t>s</a:t>
              </a:r>
              <a:endParaRPr lang="en-GB" dirty="0"/>
            </a:p>
          </p:txBody>
        </p:sp>
        <p:sp>
          <p:nvSpPr>
            <p:cNvPr id="137" name="textruta 136"/>
            <p:cNvSpPr txBox="1"/>
            <p:nvPr/>
          </p:nvSpPr>
          <p:spPr>
            <a:xfrm>
              <a:off x="3196045" y="2041958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2p</a:t>
              </a:r>
              <a:endParaRPr lang="en-GB" dirty="0"/>
            </a:p>
          </p:txBody>
        </p:sp>
        <p:cxnSp>
          <p:nvCxnSpPr>
            <p:cNvPr id="138" name="Rak 137"/>
            <p:cNvCxnSpPr/>
            <p:nvPr/>
          </p:nvCxnSpPr>
          <p:spPr>
            <a:xfrm>
              <a:off x="679267" y="3500846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upp 138"/>
            <p:cNvGrpSpPr/>
            <p:nvPr/>
          </p:nvGrpSpPr>
          <p:grpSpPr>
            <a:xfrm>
              <a:off x="1565227" y="3446846"/>
              <a:ext cx="748080" cy="108000"/>
              <a:chOff x="2516778" y="5014389"/>
              <a:chExt cx="748080" cy="108000"/>
            </a:xfrm>
          </p:grpSpPr>
          <p:sp>
            <p:nvSpPr>
              <p:cNvPr id="149" name="Ellips 148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Ellips 149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0" name="Rak 139"/>
            <p:cNvCxnSpPr/>
            <p:nvPr/>
          </p:nvCxnSpPr>
          <p:spPr>
            <a:xfrm>
              <a:off x="679267" y="2438290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upp 140"/>
            <p:cNvGrpSpPr/>
            <p:nvPr/>
          </p:nvGrpSpPr>
          <p:grpSpPr>
            <a:xfrm>
              <a:off x="1565227" y="2384290"/>
              <a:ext cx="748080" cy="108000"/>
              <a:chOff x="2516778" y="5014389"/>
              <a:chExt cx="748080" cy="108000"/>
            </a:xfrm>
          </p:grpSpPr>
          <p:sp>
            <p:nvSpPr>
              <p:cNvPr id="147" name="Ellips 146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Ellips 147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2" name="Rak 141"/>
            <p:cNvCxnSpPr/>
            <p:nvPr/>
          </p:nvCxnSpPr>
          <p:spPr>
            <a:xfrm>
              <a:off x="676045" y="2226624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upp 142"/>
            <p:cNvGrpSpPr/>
            <p:nvPr/>
          </p:nvGrpSpPr>
          <p:grpSpPr>
            <a:xfrm>
              <a:off x="1885832" y="2187730"/>
              <a:ext cx="748080" cy="108000"/>
              <a:chOff x="3264531" y="4175596"/>
              <a:chExt cx="748080" cy="108000"/>
            </a:xfrm>
          </p:grpSpPr>
          <p:sp>
            <p:nvSpPr>
              <p:cNvPr id="145" name="Ellips 144"/>
              <p:cNvSpPr/>
              <p:nvPr/>
            </p:nvSpPr>
            <p:spPr>
              <a:xfrm>
                <a:off x="3264531" y="417559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Ellips 145"/>
              <p:cNvSpPr/>
              <p:nvPr/>
            </p:nvSpPr>
            <p:spPr>
              <a:xfrm>
                <a:off x="390461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54" name="Ellips 153"/>
          <p:cNvSpPr/>
          <p:nvPr/>
        </p:nvSpPr>
        <p:spPr>
          <a:xfrm>
            <a:off x="9137704" y="1437943"/>
            <a:ext cx="108000" cy="10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Rak pil 154"/>
          <p:cNvCxnSpPr>
            <a:stCxn id="145" idx="0"/>
          </p:cNvCxnSpPr>
          <p:nvPr/>
        </p:nvCxnSpPr>
        <p:spPr>
          <a:xfrm flipV="1">
            <a:off x="8901496" y="1538837"/>
            <a:ext cx="252024" cy="561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6" name="textruta 155"/>
          <p:cNvSpPr txBox="1"/>
          <p:nvPr/>
        </p:nvSpPr>
        <p:spPr>
          <a:xfrm>
            <a:off x="9144513" y="1176648"/>
            <a:ext cx="70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30000" dirty="0" smtClean="0"/>
              <a:t>-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62508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</Words>
  <Application>Microsoft Macintosh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Benjamin Bolling</dc:creator>
  <cp:lastModifiedBy>Benjamin Bolling</cp:lastModifiedBy>
  <cp:revision>3</cp:revision>
  <dcterms:created xsi:type="dcterms:W3CDTF">2018-01-23T22:34:14Z</dcterms:created>
  <dcterms:modified xsi:type="dcterms:W3CDTF">2018-01-23T22:51:42Z</dcterms:modified>
</cp:coreProperties>
</file>