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9"/>
    <p:restoredTop sz="94647"/>
  </p:normalViewPr>
  <p:slideViewPr>
    <p:cSldViewPr snapToGrid="0" snapToObjects="1">
      <p:cViewPr>
        <p:scale>
          <a:sx n="102" d="100"/>
          <a:sy n="102" d="100"/>
        </p:scale>
        <p:origin x="208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046D-27EC-1441-8392-2A33D568EE47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6D8B-26AF-DB4C-ACB9-57A8F12DB6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4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0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65A5-1D99-CC4C-A951-F7DC2C4C655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024-D16A-EB49-A06D-EBB40F9403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71" y="-557349"/>
            <a:ext cx="3749403" cy="850896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 rot="21245962">
            <a:off x="4932874" y="504382"/>
            <a:ext cx="15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condition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 rot="21245962">
            <a:off x="3404009" y="5682790"/>
            <a:ext cx="29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>
                <a:solidFill>
                  <a:srgbClr val="FF0000"/>
                </a:solidFill>
              </a:rPr>
              <a:t>condition parameters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Båge 7"/>
          <p:cNvSpPr/>
          <p:nvPr/>
        </p:nvSpPr>
        <p:spPr>
          <a:xfrm>
            <a:off x="3258606" y="714102"/>
            <a:ext cx="2210377" cy="1994263"/>
          </a:xfrm>
          <a:prstGeom prst="arc">
            <a:avLst>
              <a:gd name="adj1" fmla="val 17319470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Rak pil 18"/>
          <p:cNvCxnSpPr>
            <a:stCxn id="8" idx="2"/>
          </p:cNvCxnSpPr>
          <p:nvPr/>
        </p:nvCxnSpPr>
        <p:spPr>
          <a:xfrm>
            <a:off x="5468983" y="1711234"/>
            <a:ext cx="0" cy="3235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3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Bredbild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Benjamin Bolling</dc:creator>
  <cp:lastModifiedBy>Benjamin Bolling</cp:lastModifiedBy>
  <cp:revision>2</cp:revision>
  <dcterms:created xsi:type="dcterms:W3CDTF">2018-01-22T23:31:46Z</dcterms:created>
  <dcterms:modified xsi:type="dcterms:W3CDTF">2018-01-22T23:42:02Z</dcterms:modified>
</cp:coreProperties>
</file>