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3"/>
    <p:restoredTop sz="94647"/>
  </p:normalViewPr>
  <p:slideViewPr>
    <p:cSldViewPr snapToGrid="0" snapToObjects="1">
      <p:cViewPr>
        <p:scale>
          <a:sx n="95" d="100"/>
          <a:sy n="95" d="100"/>
        </p:scale>
        <p:origin x="2336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374C2-A573-5C45-8DB7-DB79FCFAEE3D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C5A19-941A-BB47-B0C8-02533187E4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75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C7A-1A5E-4348-A4E4-74E9BC1E612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807F-2F62-AA4E-A983-9C73A56C9A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8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C7A-1A5E-4348-A4E4-74E9BC1E612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807F-2F62-AA4E-A983-9C73A56C9A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3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C7A-1A5E-4348-A4E4-74E9BC1E612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807F-2F62-AA4E-A983-9C73A56C9A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6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C7A-1A5E-4348-A4E4-74E9BC1E612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807F-2F62-AA4E-A983-9C73A56C9A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C7A-1A5E-4348-A4E4-74E9BC1E612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807F-2F62-AA4E-A983-9C73A56C9A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77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C7A-1A5E-4348-A4E4-74E9BC1E612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807F-2F62-AA4E-A983-9C73A56C9A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6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C7A-1A5E-4348-A4E4-74E9BC1E612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807F-2F62-AA4E-A983-9C73A56C9A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24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C7A-1A5E-4348-A4E4-74E9BC1E612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807F-2F62-AA4E-A983-9C73A56C9A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C7A-1A5E-4348-A4E4-74E9BC1E612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807F-2F62-AA4E-A983-9C73A56C9A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3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C7A-1A5E-4348-A4E4-74E9BC1E612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807F-2F62-AA4E-A983-9C73A56C9A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32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C7A-1A5E-4348-A4E4-74E9BC1E612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807F-2F62-AA4E-A983-9C73A56C9A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3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8C7A-1A5E-4348-A4E4-74E9BC1E612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9807F-2F62-AA4E-A983-9C73A56C9A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99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39" y="0"/>
            <a:ext cx="3033346" cy="6858000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85" y="0"/>
            <a:ext cx="3025156" cy="6858000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12" y="0"/>
            <a:ext cx="3054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480" y="570904"/>
            <a:ext cx="2491536" cy="5573486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904"/>
            <a:ext cx="2499480" cy="5573486"/>
          </a:xfrm>
          <a:prstGeom prst="rect">
            <a:avLst/>
          </a:prstGeom>
        </p:spPr>
      </p:pic>
      <p:sp>
        <p:nvSpPr>
          <p:cNvPr id="9" name="Ellips 8"/>
          <p:cNvSpPr/>
          <p:nvPr/>
        </p:nvSpPr>
        <p:spPr>
          <a:xfrm>
            <a:off x="1218425" y="3012102"/>
            <a:ext cx="1084167" cy="23799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 9"/>
          <p:cNvSpPr/>
          <p:nvPr/>
        </p:nvSpPr>
        <p:spPr>
          <a:xfrm>
            <a:off x="1107778" y="2726091"/>
            <a:ext cx="1084167" cy="23799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 10"/>
          <p:cNvSpPr/>
          <p:nvPr/>
        </p:nvSpPr>
        <p:spPr>
          <a:xfrm>
            <a:off x="3709928" y="3579949"/>
            <a:ext cx="1084167" cy="23799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Bildobjekt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16" y="571227"/>
            <a:ext cx="5718803" cy="55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4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35" y="30225"/>
            <a:ext cx="6966284" cy="6797550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19" y="0"/>
            <a:ext cx="3047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63" y="-4101737"/>
            <a:ext cx="13558122" cy="7060517"/>
          </a:xfrm>
          <a:prstGeom prst="rect">
            <a:avLst/>
          </a:prstGeom>
        </p:spPr>
      </p:pic>
      <p:grpSp>
        <p:nvGrpSpPr>
          <p:cNvPr id="54" name="Grupp 53"/>
          <p:cNvGrpSpPr>
            <a:grpSpLocks noChangeAspect="1"/>
          </p:cNvGrpSpPr>
          <p:nvPr/>
        </p:nvGrpSpPr>
        <p:grpSpPr>
          <a:xfrm>
            <a:off x="2343663" y="2956510"/>
            <a:ext cx="13558122" cy="9291098"/>
            <a:chOff x="2343663" y="2956510"/>
            <a:chExt cx="5681666" cy="3893527"/>
          </a:xfrm>
        </p:grpSpPr>
        <p:pic>
          <p:nvPicPr>
            <p:cNvPr id="53" name="Bildobjekt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663" y="2956510"/>
              <a:ext cx="5681666" cy="3893527"/>
            </a:xfrm>
            <a:prstGeom prst="rect">
              <a:avLst/>
            </a:prstGeom>
          </p:spPr>
        </p:pic>
        <p:cxnSp>
          <p:nvCxnSpPr>
            <p:cNvPr id="6" name="Rak pil 5"/>
            <p:cNvCxnSpPr>
              <a:cxnSpLocks/>
            </p:cNvCxnSpPr>
            <p:nvPr/>
          </p:nvCxnSpPr>
          <p:spPr>
            <a:xfrm>
              <a:off x="3657600" y="3486151"/>
              <a:ext cx="64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ak pil 23"/>
            <p:cNvCxnSpPr>
              <a:cxnSpLocks/>
            </p:cNvCxnSpPr>
            <p:nvPr/>
          </p:nvCxnSpPr>
          <p:spPr>
            <a:xfrm>
              <a:off x="3657600" y="4210051"/>
              <a:ext cx="64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pil 24"/>
            <p:cNvCxnSpPr>
              <a:cxnSpLocks/>
            </p:cNvCxnSpPr>
            <p:nvPr/>
          </p:nvCxnSpPr>
          <p:spPr>
            <a:xfrm flipV="1">
              <a:off x="2978944" y="5472113"/>
              <a:ext cx="450056" cy="1143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ak pil 27"/>
            <p:cNvCxnSpPr>
              <a:cxnSpLocks/>
            </p:cNvCxnSpPr>
            <p:nvPr/>
          </p:nvCxnSpPr>
          <p:spPr>
            <a:xfrm>
              <a:off x="3657600" y="5472113"/>
              <a:ext cx="664369" cy="7572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ak pil 36"/>
            <p:cNvCxnSpPr>
              <a:cxnSpLocks/>
            </p:cNvCxnSpPr>
            <p:nvPr/>
          </p:nvCxnSpPr>
          <p:spPr>
            <a:xfrm flipH="1" flipV="1">
              <a:off x="5050631" y="4572000"/>
              <a:ext cx="557213" cy="58578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ak pil 40"/>
            <p:cNvCxnSpPr>
              <a:cxnSpLocks/>
            </p:cNvCxnSpPr>
            <p:nvPr/>
          </p:nvCxnSpPr>
          <p:spPr>
            <a:xfrm>
              <a:off x="3640672" y="4926976"/>
              <a:ext cx="64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ak pil 47"/>
            <p:cNvCxnSpPr>
              <a:cxnSpLocks/>
            </p:cNvCxnSpPr>
            <p:nvPr/>
          </p:nvCxnSpPr>
          <p:spPr>
            <a:xfrm flipV="1">
              <a:off x="5943600" y="4772025"/>
              <a:ext cx="621506" cy="175736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ruta 54"/>
          <p:cNvSpPr txBox="1"/>
          <p:nvPr/>
        </p:nvSpPr>
        <p:spPr>
          <a:xfrm>
            <a:off x="5096779" y="-1463846"/>
            <a:ext cx="105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6" name="textruta 55"/>
          <p:cNvSpPr txBox="1"/>
          <p:nvPr/>
        </p:nvSpPr>
        <p:spPr>
          <a:xfrm>
            <a:off x="4942870" y="-1869832"/>
            <a:ext cx="105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mtClean="0">
                <a:solidFill>
                  <a:srgbClr val="C00000"/>
                </a:solidFill>
              </a:rPr>
              <a:t>2</a:t>
            </a:r>
            <a:endParaRPr lang="en-GB" sz="4000">
              <a:solidFill>
                <a:srgbClr val="C00000"/>
              </a:solidFill>
            </a:endParaRPr>
          </a:p>
        </p:txBody>
      </p:sp>
      <p:sp>
        <p:nvSpPr>
          <p:cNvPr id="57" name="textruta 56"/>
          <p:cNvSpPr txBox="1"/>
          <p:nvPr/>
        </p:nvSpPr>
        <p:spPr>
          <a:xfrm>
            <a:off x="6724893" y="-772400"/>
            <a:ext cx="105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mtClean="0">
                <a:solidFill>
                  <a:srgbClr val="C00000"/>
                </a:solidFill>
              </a:rPr>
              <a:t>3</a:t>
            </a:r>
            <a:endParaRPr lang="en-GB" sz="4000">
              <a:solidFill>
                <a:srgbClr val="C00000"/>
              </a:solidFill>
            </a:endParaRPr>
          </a:p>
        </p:txBody>
      </p:sp>
      <p:cxnSp>
        <p:nvCxnSpPr>
          <p:cNvPr id="58" name="Rak pil 57"/>
          <p:cNvCxnSpPr>
            <a:cxnSpLocks/>
          </p:cNvCxnSpPr>
          <p:nvPr/>
        </p:nvCxnSpPr>
        <p:spPr>
          <a:xfrm flipV="1">
            <a:off x="8382000" y="-3763107"/>
            <a:ext cx="3692769" cy="357553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ruta 63"/>
          <p:cNvSpPr txBox="1"/>
          <p:nvPr/>
        </p:nvSpPr>
        <p:spPr>
          <a:xfrm>
            <a:off x="5846074" y="3633124"/>
            <a:ext cx="105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5" name="textruta 64"/>
          <p:cNvSpPr txBox="1"/>
          <p:nvPr/>
        </p:nvSpPr>
        <p:spPr>
          <a:xfrm>
            <a:off x="5846074" y="5382278"/>
            <a:ext cx="105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6" name="textruta 65"/>
          <p:cNvSpPr txBox="1"/>
          <p:nvPr/>
        </p:nvSpPr>
        <p:spPr>
          <a:xfrm>
            <a:off x="5846074" y="7083482"/>
            <a:ext cx="105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9" name="textruta 68"/>
          <p:cNvSpPr txBox="1"/>
          <p:nvPr/>
        </p:nvSpPr>
        <p:spPr>
          <a:xfrm>
            <a:off x="9348485" y="6933584"/>
            <a:ext cx="105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(8)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70" name="textruta 69"/>
          <p:cNvSpPr txBox="1"/>
          <p:nvPr/>
        </p:nvSpPr>
        <p:spPr>
          <a:xfrm>
            <a:off x="2415363" y="8641225"/>
            <a:ext cx="105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mtClean="0">
                <a:solidFill>
                  <a:srgbClr val="C00000"/>
                </a:solidFill>
              </a:rPr>
              <a:t>5</a:t>
            </a:r>
            <a:endParaRPr lang="en-GB" sz="4000">
              <a:solidFill>
                <a:srgbClr val="C00000"/>
              </a:solidFill>
            </a:endParaRPr>
          </a:p>
        </p:txBody>
      </p:sp>
      <p:cxnSp>
        <p:nvCxnSpPr>
          <p:cNvPr id="71" name="Rak pil 70"/>
          <p:cNvCxnSpPr>
            <a:cxnSpLocks/>
          </p:cNvCxnSpPr>
          <p:nvPr/>
        </p:nvCxnSpPr>
        <p:spPr>
          <a:xfrm>
            <a:off x="2498117" y="9248272"/>
            <a:ext cx="33434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ruta 73"/>
          <p:cNvSpPr txBox="1"/>
          <p:nvPr/>
        </p:nvSpPr>
        <p:spPr>
          <a:xfrm>
            <a:off x="4202496" y="8995168"/>
            <a:ext cx="105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6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75" name="textruta 74"/>
          <p:cNvSpPr txBox="1"/>
          <p:nvPr/>
        </p:nvSpPr>
        <p:spPr>
          <a:xfrm>
            <a:off x="5348913" y="9101813"/>
            <a:ext cx="105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8" name="textruta 77"/>
          <p:cNvSpPr txBox="1"/>
          <p:nvPr/>
        </p:nvSpPr>
        <p:spPr>
          <a:xfrm>
            <a:off x="8797529" y="8005529"/>
            <a:ext cx="105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8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79" name="Ellips 78"/>
          <p:cNvSpPr/>
          <p:nvPr/>
        </p:nvSpPr>
        <p:spPr>
          <a:xfrm>
            <a:off x="9211883" y="8169290"/>
            <a:ext cx="2033002" cy="5259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Ellips 80"/>
          <p:cNvSpPr/>
          <p:nvPr/>
        </p:nvSpPr>
        <p:spPr>
          <a:xfrm>
            <a:off x="10145921" y="11311920"/>
            <a:ext cx="1090115" cy="4182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ruta 81"/>
          <p:cNvSpPr txBox="1"/>
          <p:nvPr/>
        </p:nvSpPr>
        <p:spPr>
          <a:xfrm>
            <a:off x="9959224" y="10775255"/>
            <a:ext cx="105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83" name="textruta 82"/>
          <p:cNvSpPr txBox="1"/>
          <p:nvPr/>
        </p:nvSpPr>
        <p:spPr>
          <a:xfrm>
            <a:off x="12198719" y="7641661"/>
            <a:ext cx="1527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(9)</a:t>
            </a:r>
            <a:endParaRPr lang="en-GB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71" y="594360"/>
            <a:ext cx="2479729" cy="5573486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562" y="594360"/>
            <a:ext cx="2462016" cy="5573486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60"/>
            <a:ext cx="2498869" cy="55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3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1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18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17</Words>
  <Application>Microsoft Macintosh PowerPoint</Application>
  <PresentationFormat>Bredbild</PresentationFormat>
  <Paragraphs>13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Benjamin Bolling</dc:creator>
  <cp:lastModifiedBy>Benjamin Bolling</cp:lastModifiedBy>
  <cp:revision>6</cp:revision>
  <dcterms:created xsi:type="dcterms:W3CDTF">2018-01-17T09:34:02Z</dcterms:created>
  <dcterms:modified xsi:type="dcterms:W3CDTF">2018-01-17T22:47:37Z</dcterms:modified>
</cp:coreProperties>
</file>