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51C159-5A27-466A-AF55-58D2CC5CBF71}">
  <a:tblStyle styleId="{1351C159-5A27-466A-AF55-58D2CC5CB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4bbcf3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4bbcf3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4bbcf3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4bbcf3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4bbcf3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4bbcf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4bbcf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4bbcf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4bbcf3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4bbcf3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4bbcf3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4bbcf3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4bbcf3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4bbcf3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4bbcf3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4bbcf3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4bbcf3a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4bbcf3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4bbcf3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4bbcf3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Workflow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27.03.2022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Status check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Selected features - binary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5"/>
            <a:ext cx="7211175" cy="42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Experiment 1 - Results - Binary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{1351C159-5A27-466A-AF55-58D2CC5CBF71}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 of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mean train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mean test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all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4953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0.388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subset of features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0.273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0.29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random subset of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100 (different in each fold)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0.1502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0.445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SHAP experiment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0.227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0.2901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preprocessing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removed all columns with 0 variance (and filled with 0s)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removed columns with NaN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data normalization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Resulting number of columns: 4953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Classifiers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Logistic Regression: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binary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multi class (errors supposed to be balanced by class weights)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Cross-validation: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10 folds (binary)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5 folds (multi class) - reason: little data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Feature selection - experiments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1:</a:t>
            </a:r>
            <a:r>
              <a:rPr lang="pl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pl"/>
              <a:t>Select the number of features we want to extract - [1, …, 10]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pl"/>
              <a:t>Run K-fold CV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pl"/>
              <a:t>For each selected number of features: 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l"/>
              <a:t>Extract the desired number of features that provide the best performance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l"/>
              <a:t>If the performance does not improve further, stop the inner loop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pl"/>
              <a:t>Save the selected features for this fold to a vector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pl"/>
              <a:t>Run the K-fold CV with all features and the subset of selected features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Experiment 1 - results - Binary: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Number of selected features: 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8999"/>
            <a:ext cx="9144001" cy="229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Experiment 1 - Results - Binary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{1351C159-5A27-466A-AF55-58D2CC5CBF71}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 of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mean train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mean test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all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4953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0.388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subset of features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0.273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0.29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random subset of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100 (different in each fold)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0.1502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0.445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Experiment 1 - Results - Multi-class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Here, we show accuracy score, not MSE, so higher =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Number of selected features: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1979"/>
            <a:ext cx="9144000" cy="951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Experiment 1 - Results - Binary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Here, we show accuracy score, not MSE, so higher =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5 folds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{1351C159-5A27-466A-AF55-58D2CC5CBF71}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 of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mean train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mean test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all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4953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0.505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subset of features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0.486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0.475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random subset of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100 (in each fold different)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0.785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0.4255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Experiments with SHAP value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Train Logistic Regression model (binary) and then find the SHAP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Save the SHAP values that exceed some importance threshold for each fold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Use the features with highest SHAP values in training the classifier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