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4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207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3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14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03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41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39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68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07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0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E752-6CFF-4FAC-ADCE-F59123C79439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8535-4DB8-4B9B-A4D1-68D65284E1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05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973"/>
            <a:ext cx="9144000" cy="641005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5456" y="2420888"/>
            <a:ext cx="1248394" cy="4275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30743" y="3042116"/>
            <a:ext cx="2739703" cy="4275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31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15" y="1700808"/>
            <a:ext cx="5328592" cy="373540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53987" y="2992447"/>
            <a:ext cx="648072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1580134" y="3280479"/>
            <a:ext cx="1422247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0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SSC-Campus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Nederpelt Lazarom</dc:creator>
  <cp:lastModifiedBy>Sara Nederpelt Lazarom</cp:lastModifiedBy>
  <cp:revision>3</cp:revision>
  <dcterms:created xsi:type="dcterms:W3CDTF">2019-06-20T07:33:08Z</dcterms:created>
  <dcterms:modified xsi:type="dcterms:W3CDTF">2019-06-20T08:26:12Z</dcterms:modified>
</cp:coreProperties>
</file>