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3" r:id="rId4"/>
    <p:sldId id="276" r:id="rId5"/>
    <p:sldId id="277" r:id="rId6"/>
    <p:sldId id="278" r:id="rId7"/>
    <p:sldId id="279" r:id="rId8"/>
    <p:sldId id="280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641" autoAdjust="0"/>
  </p:normalViewPr>
  <p:slideViewPr>
    <p:cSldViewPr>
      <p:cViewPr>
        <p:scale>
          <a:sx n="110" d="100"/>
          <a:sy n="110" d="100"/>
        </p:scale>
        <p:origin x="-1644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A9E6-8C1E-451C-85BE-321873B9B3B8}" type="datetimeFigureOut">
              <a:rPr lang="nl-NL" smtClean="0"/>
              <a:t>21-6-2019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C8AE-81A6-44A3-8126-535F0B8F5C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32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A9E6-8C1E-451C-85BE-321873B9B3B8}" type="datetimeFigureOut">
              <a:rPr lang="nl-NL" smtClean="0"/>
              <a:t>21-6-2019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C8AE-81A6-44A3-8126-535F0B8F5C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82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A9E6-8C1E-451C-85BE-321873B9B3B8}" type="datetimeFigureOut">
              <a:rPr lang="nl-NL" smtClean="0"/>
              <a:t>21-6-2019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C8AE-81A6-44A3-8126-535F0B8F5C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62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A9E6-8C1E-451C-85BE-321873B9B3B8}" type="datetimeFigureOut">
              <a:rPr lang="nl-NL" smtClean="0"/>
              <a:t>21-6-2019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C8AE-81A6-44A3-8126-535F0B8F5C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540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A9E6-8C1E-451C-85BE-321873B9B3B8}" type="datetimeFigureOut">
              <a:rPr lang="nl-NL" smtClean="0"/>
              <a:t>21-6-2019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C8AE-81A6-44A3-8126-535F0B8F5C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403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A9E6-8C1E-451C-85BE-321873B9B3B8}" type="datetimeFigureOut">
              <a:rPr lang="nl-NL" smtClean="0"/>
              <a:t>21-6-2019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C8AE-81A6-44A3-8126-535F0B8F5C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553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A9E6-8C1E-451C-85BE-321873B9B3B8}" type="datetimeFigureOut">
              <a:rPr lang="nl-NL" smtClean="0"/>
              <a:t>21-6-2019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C8AE-81A6-44A3-8126-535F0B8F5C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778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A9E6-8C1E-451C-85BE-321873B9B3B8}" type="datetimeFigureOut">
              <a:rPr lang="nl-NL" smtClean="0"/>
              <a:t>21-6-2019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C8AE-81A6-44A3-8126-535F0B8F5C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082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A9E6-8C1E-451C-85BE-321873B9B3B8}" type="datetimeFigureOut">
              <a:rPr lang="nl-NL" smtClean="0"/>
              <a:t>21-6-2019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C8AE-81A6-44A3-8126-535F0B8F5C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836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A9E6-8C1E-451C-85BE-321873B9B3B8}" type="datetimeFigureOut">
              <a:rPr lang="nl-NL" smtClean="0"/>
              <a:t>21-6-2019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C8AE-81A6-44A3-8126-535F0B8F5C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29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A9E6-8C1E-451C-85BE-321873B9B3B8}" type="datetimeFigureOut">
              <a:rPr lang="nl-NL" smtClean="0"/>
              <a:t>21-6-2019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C8AE-81A6-44A3-8126-535F0B8F5C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381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0A9E6-8C1E-451C-85BE-321873B9B3B8}" type="datetimeFigureOut">
              <a:rPr lang="nl-NL" smtClean="0"/>
              <a:t>21-6-2019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2C8AE-81A6-44A3-8126-535F0B8F5C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236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aNederpelt/NK-Modellen_RIVM/tree/nieuwe_branch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araNederpelt/NK-Modellen_RIVM/tree/nieuwe_branch/Modellen/model" TargetMode="External"/><Relationship Id="rId4" Type="http://schemas.openxmlformats.org/officeDocument/2006/relationships/hyperlink" Target="https://github.com/SaraNederpelt/NK-Modellen_RIVM/tree/nieuwe_branch/Modelle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Natuurlijk Kapitaal project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GitHub – wijzigingen maken</a:t>
            </a:r>
            <a:endParaRPr lang="nl-NL" dirty="0" smtClean="0"/>
          </a:p>
          <a:p>
            <a:r>
              <a:rPr lang="nl-NL" dirty="0" smtClean="0"/>
              <a:t>Sara Nederpelt, RIVM. 21 juni 2019</a:t>
            </a:r>
          </a:p>
        </p:txBody>
      </p:sp>
    </p:spTree>
    <p:extLst>
      <p:ext uri="{BB962C8B-B14F-4D97-AF65-F5344CB8AC3E}">
        <p14:creationId xmlns:p14="http://schemas.microsoft.com/office/powerpoint/2010/main" val="392890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 algn="l"/>
            <a:r>
              <a:rPr lang="nl-NL" sz="3200" dirty="0"/>
              <a:t>Hoe maak ik een wijziging in de code in GitHub</a:t>
            </a:r>
            <a:r>
              <a:rPr lang="nl-NL" sz="3200" dirty="0" smtClean="0"/>
              <a:t>?(1</a:t>
            </a:r>
            <a:r>
              <a:rPr lang="nl-NL" sz="3200" dirty="0" smtClean="0"/>
              <a:t>)</a:t>
            </a:r>
            <a:endParaRPr lang="nl-N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1200" dirty="0" smtClean="0"/>
              <a:t>Ga naar github.com en login met je username/email adres en password.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200" dirty="0" smtClean="0"/>
              <a:t>Ga naar het project </a:t>
            </a:r>
            <a:r>
              <a:rPr lang="nl-NL" sz="1200" dirty="0" err="1" smtClean="0"/>
              <a:t>SaraNederpelt</a:t>
            </a:r>
            <a:r>
              <a:rPr lang="nl-NL" sz="1200" dirty="0" smtClean="0"/>
              <a:t>/NK-</a:t>
            </a:r>
            <a:r>
              <a:rPr lang="nl-NL" sz="1200" dirty="0" err="1" smtClean="0"/>
              <a:t>Modellen_RIVM</a:t>
            </a:r>
            <a:endParaRPr lang="nl-NL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nl-NL" sz="1200" dirty="0"/>
              <a:t>Druk op het driehoekje onder </a:t>
            </a:r>
            <a:r>
              <a:rPr lang="nl-NL" sz="1200" dirty="0" err="1"/>
              <a:t>branch</a:t>
            </a:r>
            <a:r>
              <a:rPr lang="nl-NL" sz="1200" dirty="0"/>
              <a:t> “master”: “</a:t>
            </a:r>
            <a:r>
              <a:rPr lang="nl-NL" sz="1200" dirty="0" err="1"/>
              <a:t>Find</a:t>
            </a:r>
            <a:r>
              <a:rPr lang="nl-NL" sz="1200" dirty="0"/>
              <a:t> or </a:t>
            </a:r>
            <a:r>
              <a:rPr lang="nl-NL" sz="1200" dirty="0" err="1"/>
              <a:t>create</a:t>
            </a:r>
            <a:r>
              <a:rPr lang="nl-NL" sz="1200" dirty="0"/>
              <a:t> a </a:t>
            </a:r>
            <a:r>
              <a:rPr lang="nl-NL" sz="1200" dirty="0" err="1"/>
              <a:t>branch</a:t>
            </a:r>
            <a:r>
              <a:rPr lang="nl-NL" sz="1200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200" dirty="0"/>
              <a:t>Begin te typen; zo kan je een nieuwe </a:t>
            </a:r>
            <a:r>
              <a:rPr lang="nl-NL" sz="1200" dirty="0" err="1"/>
              <a:t>branch</a:t>
            </a:r>
            <a:r>
              <a:rPr lang="nl-NL" sz="1200" dirty="0"/>
              <a:t> maken of naar een bestaande </a:t>
            </a:r>
            <a:r>
              <a:rPr lang="nl-NL" sz="1200" dirty="0" err="1"/>
              <a:t>branch</a:t>
            </a:r>
            <a:r>
              <a:rPr lang="nl-NL" sz="1200" dirty="0"/>
              <a:t> springen</a:t>
            </a:r>
            <a:r>
              <a:rPr lang="nl-NL" sz="1200" dirty="0" smtClean="0"/>
              <a:t>. </a:t>
            </a:r>
            <a:r>
              <a:rPr lang="nl-NL" sz="1200" dirty="0"/>
              <a:t>(Eerder toegevoegde branches kunnen ook weer verwijderd worden.)</a:t>
            </a:r>
          </a:p>
          <a:p>
            <a:pPr marL="514350" indent="-514350">
              <a:buFont typeface="+mj-lt"/>
              <a:buAutoNum type="arabicPeriod"/>
            </a:pPr>
            <a:endParaRPr lang="nl-NL" sz="1200" dirty="0" smtClean="0"/>
          </a:p>
          <a:p>
            <a:pPr marL="514350" indent="-514350">
              <a:buFont typeface="+mj-lt"/>
              <a:buAutoNum type="arabicPeriod"/>
            </a:pPr>
            <a:endParaRPr lang="nl-NL" sz="1200" dirty="0" smtClean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36" y="2708920"/>
            <a:ext cx="5328592" cy="373540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43608" y="4000559"/>
            <a:ext cx="648072" cy="2880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869755" y="4288591"/>
            <a:ext cx="1422247" cy="2880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5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727338"/>
            <a:ext cx="5328592" cy="4110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Hoe maak ik een wijziging in de code in GitHub</a:t>
            </a:r>
            <a:r>
              <a:rPr lang="nl-NL" dirty="0" smtClean="0"/>
              <a:t>?(2)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14" y="1637062"/>
            <a:ext cx="8229600" cy="4525963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 startAt="5"/>
            </a:pPr>
            <a:r>
              <a:rPr lang="nl-NL" sz="1200" dirty="0" smtClean="0"/>
              <a:t>Ga naar  </a:t>
            </a:r>
            <a:r>
              <a:rPr lang="nl-NL" sz="1200" i="1" dirty="0" err="1" smtClean="0"/>
              <a:t>nieuwe_branch</a:t>
            </a:r>
            <a:r>
              <a:rPr lang="nl-NL" sz="1200" dirty="0" smtClean="0"/>
              <a:t> en ga naar de juiste map waar je het gewijzigde bestand in wil zetten, bv </a:t>
            </a:r>
            <a:r>
              <a:rPr lang="nl-NL" sz="1200" dirty="0" smtClean="0">
                <a:solidFill>
                  <a:schemeClr val="tx2"/>
                </a:solidFill>
                <a:hlinkClick r:id="rId3"/>
              </a:rPr>
              <a:t>NK-</a:t>
            </a:r>
            <a:r>
              <a:rPr lang="nl-NL" sz="1200" dirty="0" err="1" smtClean="0">
                <a:solidFill>
                  <a:schemeClr val="tx2"/>
                </a:solidFill>
                <a:hlinkClick r:id="rId3"/>
              </a:rPr>
              <a:t>Modellen_RIVM</a:t>
            </a:r>
            <a:r>
              <a:rPr lang="nl-NL" sz="1200" dirty="0" smtClean="0">
                <a:solidFill>
                  <a:schemeClr val="tx2"/>
                </a:solidFill>
              </a:rPr>
              <a:t>/</a:t>
            </a:r>
            <a:r>
              <a:rPr lang="nl-NL" sz="1200" dirty="0" smtClean="0">
                <a:solidFill>
                  <a:schemeClr val="tx2"/>
                </a:solidFill>
                <a:hlinkClick r:id="rId4"/>
              </a:rPr>
              <a:t>Modellen</a:t>
            </a:r>
            <a:r>
              <a:rPr lang="nl-NL" sz="1200" dirty="0" smtClean="0">
                <a:solidFill>
                  <a:schemeClr val="tx2"/>
                </a:solidFill>
              </a:rPr>
              <a:t>/</a:t>
            </a:r>
            <a:r>
              <a:rPr lang="nl-NL" sz="1200" dirty="0" smtClean="0">
                <a:solidFill>
                  <a:schemeClr val="tx2"/>
                </a:solidFill>
                <a:hlinkClick r:id="rId5"/>
              </a:rPr>
              <a:t>model</a:t>
            </a:r>
            <a:r>
              <a:rPr lang="nl-NL" sz="1200" dirty="0" smtClean="0">
                <a:solidFill>
                  <a:schemeClr val="tx2"/>
                </a:solidFill>
              </a:rPr>
              <a:t>/</a:t>
            </a:r>
            <a:r>
              <a:rPr lang="nl-NL" sz="1200" dirty="0" err="1" smtClean="0">
                <a:solidFill>
                  <a:schemeClr val="tx2"/>
                </a:solidFill>
              </a:rPr>
              <a:t>air_regulation</a:t>
            </a:r>
            <a:r>
              <a:rPr lang="nl-NL" sz="1200" dirty="0" smtClean="0">
                <a:solidFill>
                  <a:schemeClr val="tx2"/>
                </a:solidFill>
              </a:rPr>
              <a:t>/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nl-NL" sz="1200" dirty="0"/>
              <a:t>K</a:t>
            </a:r>
            <a:r>
              <a:rPr lang="nl-NL" sz="1200" dirty="0" smtClean="0"/>
              <a:t>ies “Upload </a:t>
            </a:r>
            <a:r>
              <a:rPr lang="nl-NL" sz="1200" dirty="0"/>
              <a:t>files”.  </a:t>
            </a:r>
            <a:r>
              <a:rPr lang="nl-NL" sz="1200" dirty="0" smtClean="0"/>
              <a:t>En kies de bestanden om toe te voegen. Geef eventueel nog uitleg over de wijziging.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nl-NL" sz="1200" dirty="0"/>
              <a:t>K</a:t>
            </a:r>
            <a:r>
              <a:rPr lang="nl-NL" sz="1200" dirty="0" smtClean="0"/>
              <a:t>ies optie ‘</a:t>
            </a:r>
            <a:r>
              <a:rPr lang="nl-NL" sz="1200" dirty="0" err="1" smtClean="0"/>
              <a:t>Commit</a:t>
            </a:r>
            <a:r>
              <a:rPr lang="nl-NL" sz="1200" dirty="0" smtClean="0"/>
              <a:t> </a:t>
            </a:r>
            <a:r>
              <a:rPr lang="nl-NL" sz="1200" dirty="0" err="1" smtClean="0"/>
              <a:t>directly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i="1" dirty="0" err="1" smtClean="0"/>
              <a:t>nieuwe_branch</a:t>
            </a:r>
            <a:r>
              <a:rPr lang="nl-NL" sz="1200" dirty="0" smtClean="0"/>
              <a:t> </a:t>
            </a:r>
            <a:r>
              <a:rPr lang="nl-NL" sz="1200" dirty="0" err="1" smtClean="0"/>
              <a:t>branch</a:t>
            </a:r>
            <a:r>
              <a:rPr lang="nl-NL" sz="1200" dirty="0"/>
              <a:t>’. </a:t>
            </a:r>
            <a:r>
              <a:rPr lang="nl-NL" sz="1200" dirty="0" smtClean="0"/>
              <a:t>En daarna </a:t>
            </a:r>
            <a:r>
              <a:rPr lang="nl-NL" sz="1200" dirty="0" err="1" smtClean="0"/>
              <a:t>Commit</a:t>
            </a:r>
            <a:r>
              <a:rPr lang="nl-NL" sz="1200" dirty="0" smtClean="0"/>
              <a:t> changes. Nu </a:t>
            </a:r>
            <a:r>
              <a:rPr lang="nl-NL" sz="1200" dirty="0"/>
              <a:t>worden de nieuwe bestanden toegevoegd aan de </a:t>
            </a:r>
            <a:r>
              <a:rPr lang="nl-NL" sz="1200" i="1" dirty="0" err="1" smtClean="0"/>
              <a:t>nieuwe_branch</a:t>
            </a:r>
            <a:r>
              <a:rPr lang="nl-NL" sz="1200" i="1" dirty="0" smtClean="0"/>
              <a:t>.</a:t>
            </a:r>
            <a:endParaRPr lang="nl-NL" sz="1200" i="1" dirty="0"/>
          </a:p>
          <a:p>
            <a:pPr marL="514350" indent="-514350">
              <a:buFont typeface="+mj-lt"/>
              <a:buAutoNum type="arabicPeriod" startAt="5"/>
            </a:pPr>
            <a:endParaRPr lang="nl-NL" sz="1900" dirty="0"/>
          </a:p>
          <a:p>
            <a:endParaRPr lang="nl-NL" dirty="0"/>
          </a:p>
        </p:txBody>
      </p:sp>
      <p:sp>
        <p:nvSpPr>
          <p:cNvPr id="5" name="Oval 4"/>
          <p:cNvSpPr/>
          <p:nvPr/>
        </p:nvSpPr>
        <p:spPr>
          <a:xfrm>
            <a:off x="790741" y="6533243"/>
            <a:ext cx="1422247" cy="2880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772586" y="4918352"/>
            <a:ext cx="1008112" cy="24240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1334777" y="6238962"/>
            <a:ext cx="216024" cy="21602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23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Hoe maak ik een wijziging in de code in GitHub</a:t>
            </a:r>
            <a:r>
              <a:rPr lang="nl-NL" dirty="0" smtClean="0"/>
              <a:t>?(3)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nl-NL" sz="1200" dirty="0" smtClean="0"/>
              <a:t>Als je de wijziging door wilt laten voeren op de </a:t>
            </a:r>
            <a:r>
              <a:rPr lang="nl-NL" sz="1200" dirty="0" err="1" smtClean="0"/>
              <a:t>masterbranch</a:t>
            </a:r>
            <a:r>
              <a:rPr lang="nl-NL" sz="1200" dirty="0" smtClean="0"/>
              <a:t>, maar dan een zgn. </a:t>
            </a:r>
            <a:r>
              <a:rPr lang="nl-NL" sz="1200" i="1" dirty="0" smtClean="0"/>
              <a:t>pull </a:t>
            </a:r>
            <a:r>
              <a:rPr lang="nl-NL" sz="1200" i="1" dirty="0" err="1" smtClean="0"/>
              <a:t>request</a:t>
            </a:r>
            <a:r>
              <a:rPr lang="nl-NL" sz="1200" dirty="0" smtClean="0"/>
              <a:t> aan. </a:t>
            </a:r>
          </a:p>
          <a:p>
            <a:pPr marL="0" indent="0">
              <a:buNone/>
            </a:pPr>
            <a:r>
              <a:rPr lang="nl-NL" sz="1200" dirty="0"/>
              <a:t> </a:t>
            </a:r>
            <a:r>
              <a:rPr lang="nl-NL" sz="1200" dirty="0" smtClean="0"/>
              <a:t>        Klik hierop: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sz="1200" dirty="0" smtClean="0"/>
              <a:t>7. Voeg eventueel nog aanvullende info toe</a:t>
            </a:r>
          </a:p>
          <a:p>
            <a:pPr marL="0" indent="0">
              <a:buNone/>
            </a:pPr>
            <a:r>
              <a:rPr lang="nl-NL" sz="1200" dirty="0" smtClean="0"/>
              <a:t>En klik op “</a:t>
            </a:r>
            <a:r>
              <a:rPr lang="nl-NL" sz="1200" dirty="0" err="1" smtClean="0"/>
              <a:t>Create</a:t>
            </a:r>
            <a:r>
              <a:rPr lang="nl-NL" sz="1200" dirty="0" smtClean="0"/>
              <a:t> pull </a:t>
            </a:r>
            <a:r>
              <a:rPr lang="nl-NL" sz="1200" dirty="0" err="1" smtClean="0"/>
              <a:t>request</a:t>
            </a:r>
            <a:r>
              <a:rPr lang="nl-NL" sz="1200" dirty="0" smtClean="0"/>
              <a:t>”:</a:t>
            </a:r>
          </a:p>
          <a:p>
            <a:pPr marL="0" indent="0">
              <a:buNone/>
            </a:pPr>
            <a:endParaRPr lang="nl-NL" sz="1200" dirty="0"/>
          </a:p>
          <a:p>
            <a:pPr marL="0" indent="0">
              <a:buNone/>
            </a:pPr>
            <a:r>
              <a:rPr lang="nl-NL" sz="1200" dirty="0" smtClean="0"/>
              <a:t>8. De wijziging is nu klaar om </a:t>
            </a:r>
            <a:r>
              <a:rPr lang="nl-NL" sz="1200" dirty="0" err="1" smtClean="0"/>
              <a:t>gereviewd</a:t>
            </a:r>
            <a:r>
              <a:rPr lang="nl-NL" sz="1200" dirty="0" smtClean="0"/>
              <a:t> </a:t>
            </a:r>
          </a:p>
          <a:p>
            <a:pPr marL="0" indent="0">
              <a:buNone/>
            </a:pPr>
            <a:r>
              <a:rPr lang="nl-NL" sz="1200" dirty="0" smtClean="0"/>
              <a:t>Te worden en verschijnt in de lijst met</a:t>
            </a:r>
          </a:p>
          <a:p>
            <a:pPr marL="0" indent="0">
              <a:buNone/>
            </a:pPr>
            <a:r>
              <a:rPr lang="nl-NL" sz="1200" dirty="0" smtClean="0"/>
              <a:t>Pull </a:t>
            </a:r>
            <a:r>
              <a:rPr lang="nl-NL" sz="1200" dirty="0" err="1" smtClean="0"/>
              <a:t>requests</a:t>
            </a:r>
            <a:r>
              <a:rPr lang="nl-NL" sz="1200" dirty="0" smtClean="0"/>
              <a:t>:</a:t>
            </a:r>
            <a:endParaRPr lang="nl-NL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844824"/>
            <a:ext cx="1323975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204864"/>
            <a:ext cx="5067703" cy="400944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084168" y="5085184"/>
            <a:ext cx="1422247" cy="2880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9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Hoe maak ik een wijziging in de code in GitHub</a:t>
            </a:r>
            <a:r>
              <a:rPr lang="nl-NL" dirty="0" smtClean="0"/>
              <a:t>?(4)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7181"/>
            <a:ext cx="8229600" cy="3092000"/>
          </a:xfrm>
        </p:spPr>
      </p:pic>
      <p:sp>
        <p:nvSpPr>
          <p:cNvPr id="5" name="Oval 4"/>
          <p:cNvSpPr/>
          <p:nvPr/>
        </p:nvSpPr>
        <p:spPr>
          <a:xfrm>
            <a:off x="1907704" y="2780928"/>
            <a:ext cx="1152128" cy="43204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755576" y="4073850"/>
            <a:ext cx="2402419" cy="57606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819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86" y="2060848"/>
            <a:ext cx="5236008" cy="4797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Hoe maak ik een wijziging in de code in GitHub</a:t>
            </a:r>
            <a:r>
              <a:rPr lang="nl-NL" dirty="0" smtClean="0"/>
              <a:t>?(5)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1200" dirty="0" smtClean="0"/>
              <a:t>De </a:t>
            </a:r>
            <a:r>
              <a:rPr lang="nl-NL" sz="1200" dirty="0" err="1" smtClean="0"/>
              <a:t>reviewer</a:t>
            </a:r>
            <a:r>
              <a:rPr lang="nl-NL" sz="1200" dirty="0" smtClean="0"/>
              <a:t> (Remon?) kan klikken op het betreffende pull-</a:t>
            </a:r>
            <a:r>
              <a:rPr lang="nl-NL" sz="1200" dirty="0" err="1" smtClean="0"/>
              <a:t>request</a:t>
            </a:r>
            <a:r>
              <a:rPr lang="nl-NL" sz="1200" dirty="0" smtClean="0"/>
              <a:t> en als hij/zij akkoord is, kan de </a:t>
            </a:r>
            <a:r>
              <a:rPr lang="nl-NL" sz="1200" dirty="0" err="1" smtClean="0"/>
              <a:t>branch</a:t>
            </a:r>
            <a:r>
              <a:rPr lang="nl-NL" sz="1200" dirty="0" smtClean="0"/>
              <a:t> </a:t>
            </a:r>
            <a:r>
              <a:rPr lang="nl-NL" sz="1200" dirty="0" err="1" smtClean="0"/>
              <a:t>gemergerd</a:t>
            </a:r>
            <a:r>
              <a:rPr lang="nl-NL" sz="1200" dirty="0" smtClean="0"/>
              <a:t> worden met de master</a:t>
            </a:r>
            <a:r>
              <a:rPr lang="nl-NL" sz="2000" dirty="0" smtClean="0"/>
              <a:t>.</a:t>
            </a:r>
          </a:p>
          <a:p>
            <a:pPr marL="0" indent="0">
              <a:buNone/>
            </a:pPr>
            <a:r>
              <a:rPr lang="nl-NL" sz="1200" dirty="0" smtClean="0"/>
              <a:t>Er kan weer commentaar</a:t>
            </a:r>
          </a:p>
          <a:p>
            <a:pPr marL="0" indent="0">
              <a:buNone/>
            </a:pPr>
            <a:r>
              <a:rPr lang="nl-NL" sz="1200" dirty="0" smtClean="0"/>
              <a:t>toegevoegd worden,</a:t>
            </a:r>
          </a:p>
          <a:p>
            <a:pPr marL="0" indent="0">
              <a:buNone/>
            </a:pPr>
            <a:r>
              <a:rPr lang="nl-NL" sz="1200" dirty="0" smtClean="0"/>
              <a:t>zo gewenst.</a:t>
            </a:r>
            <a:endParaRPr lang="nl-NL" sz="1200" dirty="0"/>
          </a:p>
        </p:txBody>
      </p:sp>
      <p:sp>
        <p:nvSpPr>
          <p:cNvPr id="5" name="Oval 4"/>
          <p:cNvSpPr/>
          <p:nvPr/>
        </p:nvSpPr>
        <p:spPr>
          <a:xfrm>
            <a:off x="3275856" y="5157192"/>
            <a:ext cx="1368152" cy="43204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6228184" y="6454565"/>
            <a:ext cx="936104" cy="37234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34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Hoe maak ik een wijziging in de code in GitHub</a:t>
            </a:r>
            <a:r>
              <a:rPr lang="nl-NL" dirty="0" smtClean="0"/>
              <a:t>?(6)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200" i="1" dirty="0" err="1" smtClean="0"/>
              <a:t>Nieuwe_branch</a:t>
            </a:r>
            <a:r>
              <a:rPr lang="nl-NL" sz="1200" dirty="0" smtClean="0"/>
              <a:t>  is nu </a:t>
            </a:r>
            <a:r>
              <a:rPr lang="nl-NL" sz="1200" dirty="0" err="1" smtClean="0"/>
              <a:t>gemerged</a:t>
            </a:r>
            <a:r>
              <a:rPr lang="nl-NL" sz="1200" dirty="0" smtClean="0"/>
              <a:t> met de </a:t>
            </a:r>
            <a:r>
              <a:rPr lang="nl-NL" sz="1200" i="1" dirty="0" smtClean="0"/>
              <a:t>master</a:t>
            </a:r>
            <a:r>
              <a:rPr lang="nl-NL" sz="1200" dirty="0" smtClean="0"/>
              <a:t>. </a:t>
            </a:r>
            <a:r>
              <a:rPr lang="nl-NL" sz="1200" i="1" dirty="0" err="1" smtClean="0"/>
              <a:t>Nieuwe_branch</a:t>
            </a:r>
            <a:r>
              <a:rPr lang="nl-NL" sz="1200" dirty="0" smtClean="0"/>
              <a:t> kan nu </a:t>
            </a:r>
            <a:r>
              <a:rPr lang="nl-NL" sz="1200" dirty="0" err="1" smtClean="0"/>
              <a:t>evt</a:t>
            </a:r>
            <a:r>
              <a:rPr lang="nl-NL" sz="1200" dirty="0" smtClean="0"/>
              <a:t> verwijderd worden.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60" y="1988840"/>
            <a:ext cx="5557645" cy="479610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843808" y="4509120"/>
            <a:ext cx="2160240" cy="69829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5580112" y="4642242"/>
            <a:ext cx="1289950" cy="43204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25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Hoe maak ik een wijziging in de code in GitHub</a:t>
            </a:r>
            <a:r>
              <a:rPr lang="nl-NL" dirty="0" smtClean="0"/>
              <a:t>?(7)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200" dirty="0" smtClean="0"/>
              <a:t>En het gewijzigde bestand staat in de master:</a:t>
            </a:r>
            <a:endParaRPr lang="nl-NL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44824"/>
            <a:ext cx="6357866" cy="486018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475656" y="4509120"/>
            <a:ext cx="1584176" cy="55427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1259632" y="2492896"/>
            <a:ext cx="1080120" cy="48226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38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356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Natuurlijk Kapitaal project</vt:lpstr>
      <vt:lpstr>Hoe maak ik een wijziging in de code in GitHub?(1)</vt:lpstr>
      <vt:lpstr>Hoe maak ik een wijziging in de code in GitHub?(2)</vt:lpstr>
      <vt:lpstr>Hoe maak ik een wijziging in de code in GitHub?(3)</vt:lpstr>
      <vt:lpstr>Hoe maak ik een wijziging in de code in GitHub?(4)</vt:lpstr>
      <vt:lpstr>Hoe maak ik een wijziging in de code in GitHub?(5)</vt:lpstr>
      <vt:lpstr>Hoe maak ik een wijziging in de code in GitHub?(6)</vt:lpstr>
      <vt:lpstr>Hoe maak ik een wijziging in de code in GitHub?(7)</vt:lpstr>
    </vt:vector>
  </TitlesOfParts>
  <Company>SSC-Campus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Natuurlijk Kapitaal project</dc:title>
  <dc:creator>Sara Nederpelt Lazarom</dc:creator>
  <cp:lastModifiedBy>Sara Nederpelt Lazarom</cp:lastModifiedBy>
  <cp:revision>226</cp:revision>
  <dcterms:created xsi:type="dcterms:W3CDTF">2019-05-10T13:05:47Z</dcterms:created>
  <dcterms:modified xsi:type="dcterms:W3CDTF">2019-06-21T13:58:08Z</dcterms:modified>
</cp:coreProperties>
</file>