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9" r:id="rId3"/>
    <p:sldId id="270" r:id="rId4"/>
    <p:sldId id="261" r:id="rId5"/>
    <p:sldId id="276" r:id="rId6"/>
    <p:sldId id="271" r:id="rId7"/>
    <p:sldId id="272" r:id="rId8"/>
    <p:sldId id="262" r:id="rId9"/>
    <p:sldId id="263" r:id="rId10"/>
    <p:sldId id="274" r:id="rId11"/>
    <p:sldId id="275" r:id="rId12"/>
    <p:sldId id="273" r:id="rId13"/>
    <p:sldId id="26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1EA"/>
    <a:srgbClr val="B7A9E9"/>
    <a:srgbClr val="F3F2F1"/>
    <a:srgbClr val="F6F5F4"/>
    <a:srgbClr val="F3F8FF"/>
    <a:srgbClr val="F2EFFB"/>
    <a:srgbClr val="DBD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42" autoAdjust="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4A0C3-40EF-4281-B75A-BC694D5B40C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A70A48-315F-4FBD-8EC3-30B8E6185093}">
      <dgm:prSet custT="1"/>
      <dgm:spPr/>
      <dgm:t>
        <a:bodyPr/>
        <a:lstStyle/>
        <a:p>
          <a:r>
            <a:rPr lang="en-US" sz="2400" b="1" dirty="0">
              <a:latin typeface="+mn-lt"/>
              <a:cs typeface="Arial" panose="020B0604020202020204" pitchFamily="34" charset="0"/>
            </a:rPr>
            <a:t>Business Problem</a:t>
          </a:r>
          <a:endParaRPr lang="en-US" sz="1900" dirty="0">
            <a:latin typeface="+mn-lt"/>
            <a:cs typeface="Arial" panose="020B0604020202020204" pitchFamily="34" charset="0"/>
          </a:endParaRPr>
        </a:p>
      </dgm:t>
    </dgm:pt>
    <dgm:pt modelId="{8F659185-D205-44D2-A231-C52EBC71C1E2}" type="parTrans" cxnId="{22E1BFF0-900F-43F9-92DE-60C011CFAC55}">
      <dgm:prSet/>
      <dgm:spPr/>
      <dgm:t>
        <a:bodyPr/>
        <a:lstStyle/>
        <a:p>
          <a:endParaRPr lang="en-US">
            <a:latin typeface="+mn-lt"/>
            <a:cs typeface="Arial" panose="020B0604020202020204" pitchFamily="34" charset="0"/>
          </a:endParaRPr>
        </a:p>
      </dgm:t>
    </dgm:pt>
    <dgm:pt modelId="{4502FA40-06E6-46F5-88D3-A22905431765}" type="sibTrans" cxnId="{22E1BFF0-900F-43F9-92DE-60C011CFAC55}">
      <dgm:prSet/>
      <dgm:spPr/>
      <dgm:t>
        <a:bodyPr/>
        <a:lstStyle/>
        <a:p>
          <a:endParaRPr lang="en-US">
            <a:latin typeface="+mn-lt"/>
            <a:cs typeface="Arial" panose="020B0604020202020204" pitchFamily="34" charset="0"/>
          </a:endParaRPr>
        </a:p>
      </dgm:t>
    </dgm:pt>
    <dgm:pt modelId="{1A615A70-5EAD-4A36-B9FE-ACAE06090884}">
      <dgm:prSet custT="1"/>
      <dgm:spPr/>
      <dgm:t>
        <a:bodyPr/>
        <a:lstStyle/>
        <a:p>
          <a:r>
            <a:rPr lang="en-US" sz="2000" dirty="0">
              <a:latin typeface="+mn-lt"/>
              <a:cs typeface="Arial" panose="020B0604020202020204" pitchFamily="34" charset="0"/>
            </a:rPr>
            <a:t>Predict which customers are likely to churn</a:t>
          </a:r>
        </a:p>
      </dgm:t>
    </dgm:pt>
    <dgm:pt modelId="{B2F3525B-DD37-41CE-9181-FE1A867D3FFD}" type="parTrans" cxnId="{3BAB4CBA-8E2A-4B8B-A5AA-85300A439814}">
      <dgm:prSet/>
      <dgm:spPr/>
      <dgm:t>
        <a:bodyPr/>
        <a:lstStyle/>
        <a:p>
          <a:endParaRPr lang="en-US">
            <a:latin typeface="+mn-lt"/>
            <a:cs typeface="Arial" panose="020B0604020202020204" pitchFamily="34" charset="0"/>
          </a:endParaRPr>
        </a:p>
      </dgm:t>
    </dgm:pt>
    <dgm:pt modelId="{B25E8EAF-CCCD-46D6-9881-CA3B4F18A86D}" type="sibTrans" cxnId="{3BAB4CBA-8E2A-4B8B-A5AA-85300A439814}">
      <dgm:prSet/>
      <dgm:spPr/>
      <dgm:t>
        <a:bodyPr/>
        <a:lstStyle/>
        <a:p>
          <a:endParaRPr lang="en-US">
            <a:latin typeface="+mn-lt"/>
            <a:cs typeface="Arial" panose="020B0604020202020204" pitchFamily="34" charset="0"/>
          </a:endParaRPr>
        </a:p>
      </dgm:t>
    </dgm:pt>
    <dgm:pt modelId="{C08FA63B-28DB-4586-8845-3CC172735EAF}">
      <dgm:prSet custT="1"/>
      <dgm:spPr/>
      <dgm:t>
        <a:bodyPr/>
        <a:lstStyle/>
        <a:p>
          <a:r>
            <a:rPr lang="en-US" sz="2400" b="1" dirty="0">
              <a:latin typeface="+mn-lt"/>
              <a:cs typeface="Arial" panose="020B0604020202020204" pitchFamily="34" charset="0"/>
            </a:rPr>
            <a:t>Motivation</a:t>
          </a:r>
          <a:endParaRPr lang="en-US" sz="2400" dirty="0">
            <a:latin typeface="+mn-lt"/>
            <a:cs typeface="Arial" panose="020B0604020202020204" pitchFamily="34" charset="0"/>
          </a:endParaRPr>
        </a:p>
      </dgm:t>
    </dgm:pt>
    <dgm:pt modelId="{AC46CF07-A805-48E1-BADB-F519200947AF}" type="parTrans" cxnId="{E1DF86E7-1091-4291-A8D0-CD6F8C245689}">
      <dgm:prSet/>
      <dgm:spPr/>
      <dgm:t>
        <a:bodyPr/>
        <a:lstStyle/>
        <a:p>
          <a:endParaRPr lang="en-US">
            <a:latin typeface="+mn-lt"/>
            <a:cs typeface="Arial" panose="020B0604020202020204" pitchFamily="34" charset="0"/>
          </a:endParaRPr>
        </a:p>
      </dgm:t>
    </dgm:pt>
    <dgm:pt modelId="{D9A84F7A-186D-4F2E-B464-76204E8AA874}" type="sibTrans" cxnId="{E1DF86E7-1091-4291-A8D0-CD6F8C245689}">
      <dgm:prSet/>
      <dgm:spPr/>
      <dgm:t>
        <a:bodyPr/>
        <a:lstStyle/>
        <a:p>
          <a:endParaRPr lang="en-US">
            <a:latin typeface="+mn-lt"/>
            <a:cs typeface="Arial" panose="020B0604020202020204" pitchFamily="34" charset="0"/>
          </a:endParaRPr>
        </a:p>
      </dgm:t>
    </dgm:pt>
    <dgm:pt modelId="{2EC7CD13-9520-47C6-AB12-8858F1A260AA}">
      <dgm:prSet custT="1"/>
      <dgm:spPr/>
      <dgm:t>
        <a:bodyPr/>
        <a:lstStyle/>
        <a:p>
          <a:r>
            <a:rPr lang="en-US" sz="2000" dirty="0">
              <a:latin typeface="+mn-lt"/>
              <a:cs typeface="Arial" panose="020B0604020202020204" pitchFamily="34" charset="0"/>
            </a:rPr>
            <a:t>New customers are expensive </a:t>
          </a:r>
        </a:p>
      </dgm:t>
    </dgm:pt>
    <dgm:pt modelId="{332EC515-F607-48D8-9B79-ADD8117E8D61}" type="parTrans" cxnId="{093D480E-7D7B-4F4D-B24C-34A1D9A2F67D}">
      <dgm:prSet/>
      <dgm:spPr/>
      <dgm:t>
        <a:bodyPr/>
        <a:lstStyle/>
        <a:p>
          <a:endParaRPr lang="en-US">
            <a:latin typeface="+mn-lt"/>
            <a:cs typeface="Arial" panose="020B0604020202020204" pitchFamily="34" charset="0"/>
          </a:endParaRPr>
        </a:p>
      </dgm:t>
    </dgm:pt>
    <dgm:pt modelId="{5B84D133-F34E-4186-82EA-8A79C6A495D4}" type="sibTrans" cxnId="{093D480E-7D7B-4F4D-B24C-34A1D9A2F67D}">
      <dgm:prSet/>
      <dgm:spPr/>
      <dgm:t>
        <a:bodyPr/>
        <a:lstStyle/>
        <a:p>
          <a:endParaRPr lang="en-US">
            <a:latin typeface="+mn-lt"/>
            <a:cs typeface="Arial" panose="020B0604020202020204" pitchFamily="34" charset="0"/>
          </a:endParaRPr>
        </a:p>
      </dgm:t>
    </dgm:pt>
    <dgm:pt modelId="{EC4B03AD-E3E4-460E-84FC-B77E26412448}">
      <dgm:prSet custT="1"/>
      <dgm:spPr/>
      <dgm:t>
        <a:bodyPr/>
        <a:lstStyle/>
        <a:p>
          <a:r>
            <a:rPr lang="en-US" sz="2000" dirty="0">
              <a:latin typeface="+mn-lt"/>
              <a:cs typeface="Arial" panose="020B0604020202020204" pitchFamily="34" charset="0"/>
            </a:rPr>
            <a:t>Long-term customers generate increased profits and referrals</a:t>
          </a:r>
        </a:p>
      </dgm:t>
    </dgm:pt>
    <dgm:pt modelId="{835B6178-36BD-464D-A2C0-2EDBEFA00037}" type="parTrans" cxnId="{A1C55076-0C88-422B-B1C4-85D0CA16B5CF}">
      <dgm:prSet/>
      <dgm:spPr/>
      <dgm:t>
        <a:bodyPr/>
        <a:lstStyle/>
        <a:p>
          <a:endParaRPr lang="en-US">
            <a:latin typeface="+mn-lt"/>
            <a:cs typeface="Arial" panose="020B0604020202020204" pitchFamily="34" charset="0"/>
          </a:endParaRPr>
        </a:p>
      </dgm:t>
    </dgm:pt>
    <dgm:pt modelId="{B6D7BB92-C340-4C82-882B-FCECB073D96A}" type="sibTrans" cxnId="{A1C55076-0C88-422B-B1C4-85D0CA16B5CF}">
      <dgm:prSet/>
      <dgm:spPr/>
      <dgm:t>
        <a:bodyPr/>
        <a:lstStyle/>
        <a:p>
          <a:endParaRPr lang="en-US">
            <a:latin typeface="+mn-lt"/>
            <a:cs typeface="Arial" panose="020B0604020202020204" pitchFamily="34" charset="0"/>
          </a:endParaRPr>
        </a:p>
      </dgm:t>
    </dgm:pt>
    <dgm:pt modelId="{BF95A27B-F8F2-48AC-8DC4-86A76AA77B41}">
      <dgm:prSet custT="1"/>
      <dgm:spPr/>
      <dgm:t>
        <a:bodyPr/>
        <a:lstStyle/>
        <a:p>
          <a:r>
            <a:rPr lang="en-US" sz="2400" b="1" dirty="0">
              <a:latin typeface="+mn-lt"/>
              <a:cs typeface="Arial" panose="020B0604020202020204" pitchFamily="34" charset="0"/>
            </a:rPr>
            <a:t>Stakeholders</a:t>
          </a:r>
          <a:endParaRPr lang="en-US" sz="2400" dirty="0">
            <a:latin typeface="+mn-lt"/>
            <a:cs typeface="Arial" panose="020B0604020202020204" pitchFamily="34" charset="0"/>
          </a:endParaRPr>
        </a:p>
      </dgm:t>
    </dgm:pt>
    <dgm:pt modelId="{90CC6604-82FC-4D06-9393-432E6B334D93}" type="parTrans" cxnId="{8E8BB573-39B5-441E-A07B-B45256D2FCE8}">
      <dgm:prSet/>
      <dgm:spPr/>
      <dgm:t>
        <a:bodyPr/>
        <a:lstStyle/>
        <a:p>
          <a:endParaRPr lang="en-US">
            <a:latin typeface="+mn-lt"/>
            <a:cs typeface="Arial" panose="020B0604020202020204" pitchFamily="34" charset="0"/>
          </a:endParaRPr>
        </a:p>
      </dgm:t>
    </dgm:pt>
    <dgm:pt modelId="{E1A6244F-F3D6-4D7D-A3F7-39A65B2EF623}" type="sibTrans" cxnId="{8E8BB573-39B5-441E-A07B-B45256D2FCE8}">
      <dgm:prSet/>
      <dgm:spPr/>
      <dgm:t>
        <a:bodyPr/>
        <a:lstStyle/>
        <a:p>
          <a:endParaRPr lang="en-US">
            <a:latin typeface="+mn-lt"/>
            <a:cs typeface="Arial" panose="020B0604020202020204" pitchFamily="34" charset="0"/>
          </a:endParaRPr>
        </a:p>
      </dgm:t>
    </dgm:pt>
    <dgm:pt modelId="{A66AC3B3-96CB-4459-819F-6C326F650D1F}">
      <dgm:prSet custT="1"/>
      <dgm:spPr/>
      <dgm:t>
        <a:bodyPr/>
        <a:lstStyle/>
        <a:p>
          <a:r>
            <a:rPr lang="en-US" sz="2000" b="0" dirty="0">
              <a:latin typeface="+mn-lt"/>
              <a:cs typeface="Arial" panose="020B0604020202020204" pitchFamily="34" charset="0"/>
            </a:rPr>
            <a:t>The bank</a:t>
          </a:r>
        </a:p>
      </dgm:t>
    </dgm:pt>
    <dgm:pt modelId="{DBAF818D-2850-4576-9E14-3653F2D29655}" type="parTrans" cxnId="{8F1A761D-F925-44C0-ABD4-B6D67E84A126}">
      <dgm:prSet/>
      <dgm:spPr/>
      <dgm:t>
        <a:bodyPr/>
        <a:lstStyle/>
        <a:p>
          <a:endParaRPr lang="en-US">
            <a:latin typeface="+mn-lt"/>
            <a:cs typeface="Arial" panose="020B0604020202020204" pitchFamily="34" charset="0"/>
          </a:endParaRPr>
        </a:p>
      </dgm:t>
    </dgm:pt>
    <dgm:pt modelId="{D9D54EB4-0765-4681-801E-B284298DB5BB}" type="sibTrans" cxnId="{8F1A761D-F925-44C0-ABD4-B6D67E84A126}">
      <dgm:prSet/>
      <dgm:spPr/>
      <dgm:t>
        <a:bodyPr/>
        <a:lstStyle/>
        <a:p>
          <a:endParaRPr lang="en-US">
            <a:latin typeface="+mn-lt"/>
            <a:cs typeface="Arial" panose="020B0604020202020204" pitchFamily="34" charset="0"/>
          </a:endParaRPr>
        </a:p>
      </dgm:t>
    </dgm:pt>
    <dgm:pt modelId="{508D4B82-DCF2-4D29-BD6E-62EA47C313EF}">
      <dgm:prSet custT="1"/>
      <dgm:spPr/>
      <dgm:t>
        <a:bodyPr/>
        <a:lstStyle/>
        <a:p>
          <a:endParaRPr lang="en-US" sz="1100" dirty="0">
            <a:latin typeface="+mn-lt"/>
            <a:cs typeface="Arial" panose="020B0604020202020204" pitchFamily="34" charset="0"/>
          </a:endParaRPr>
        </a:p>
      </dgm:t>
    </dgm:pt>
    <dgm:pt modelId="{F85616B9-CC23-4B61-9354-646CF78A33F7}" type="parTrans" cxnId="{0452C029-29F2-4E4E-8790-545A89531E5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0DC37DF-A7F2-4910-82A5-74F8EB8ECBA6}" type="sibTrans" cxnId="{0452C029-29F2-4E4E-8790-545A89531E5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EED66AD-B188-4911-A430-8CF350C7CEBD}">
      <dgm:prSet custT="1"/>
      <dgm:spPr/>
      <dgm:t>
        <a:bodyPr/>
        <a:lstStyle/>
        <a:p>
          <a:r>
            <a:rPr lang="en-US" sz="2000" b="0" dirty="0">
              <a:latin typeface="+mn-lt"/>
              <a:cs typeface="Arial" panose="020B0604020202020204" pitchFamily="34" charset="0"/>
            </a:rPr>
            <a:t>Customers </a:t>
          </a:r>
        </a:p>
      </dgm:t>
    </dgm:pt>
    <dgm:pt modelId="{115B92C1-6CAC-4D20-A909-BF67AF9060AB}" type="parTrans" cxnId="{C6CDC3EF-C1E9-41A7-BCB1-C7BCAC1BA6C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5BA2ED4-3B3B-4BF3-B36C-E229EBFCB3CE}" type="sibTrans" cxnId="{C6CDC3EF-C1E9-41A7-BCB1-C7BCAC1BA6C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BB6D551-CF65-4026-9FBD-3328DF5B49A6}">
      <dgm:prSet/>
      <dgm:spPr/>
      <dgm:t>
        <a:bodyPr/>
        <a:lstStyle/>
        <a:p>
          <a:endParaRPr lang="en-US" sz="2000" dirty="0">
            <a:latin typeface="+mn-lt"/>
            <a:cs typeface="Arial" panose="020B0604020202020204" pitchFamily="34" charset="0"/>
          </a:endParaRPr>
        </a:p>
      </dgm:t>
    </dgm:pt>
    <dgm:pt modelId="{B0185154-832C-47F1-BE68-FEDE694164C1}" type="parTrans" cxnId="{A6A66D37-C1B1-450A-8292-433C30EC6A4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EE78D99-63AE-42F3-A0D9-6DE031EC6E83}" type="sibTrans" cxnId="{A6A66D37-C1B1-450A-8292-433C30EC6A4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2506EE-12B9-408B-95B0-8D6F7A1E60C0}">
      <dgm:prSet/>
      <dgm:spPr/>
      <dgm:t>
        <a:bodyPr/>
        <a:lstStyle/>
        <a:p>
          <a:endParaRPr lang="en-US" sz="1900" dirty="0">
            <a:latin typeface="+mn-lt"/>
            <a:cs typeface="Arial" panose="020B0604020202020204" pitchFamily="34" charset="0"/>
          </a:endParaRPr>
        </a:p>
      </dgm:t>
    </dgm:pt>
    <dgm:pt modelId="{940B02CE-A726-408D-8239-21A21692AB95}" type="parTrans" cxnId="{189B0B08-7A21-4AEC-A7FC-14C13A59F9C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14B0935-53D3-48D3-9F18-EB966684ABC8}" type="sibTrans" cxnId="{189B0B08-7A21-4AEC-A7FC-14C13A59F9C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C9D8721-C204-494D-B3B4-6364FD95AC60}" type="pres">
      <dgm:prSet presAssocID="{9714A0C3-40EF-4281-B75A-BC694D5B40C8}" presName="linear" presStyleCnt="0">
        <dgm:presLayoutVars>
          <dgm:dir/>
          <dgm:animLvl val="lvl"/>
          <dgm:resizeHandles val="exact"/>
        </dgm:presLayoutVars>
      </dgm:prSet>
      <dgm:spPr/>
    </dgm:pt>
    <dgm:pt modelId="{3E1EE428-A20E-4FDA-8681-EE1F2B148676}" type="pres">
      <dgm:prSet presAssocID="{D8A70A48-315F-4FBD-8EC3-30B8E6185093}" presName="parentLin" presStyleCnt="0"/>
      <dgm:spPr/>
    </dgm:pt>
    <dgm:pt modelId="{25ECA9C8-6E2D-4504-AC19-7965351FBA71}" type="pres">
      <dgm:prSet presAssocID="{D8A70A48-315F-4FBD-8EC3-30B8E6185093}" presName="parentLeftMargin" presStyleLbl="node1" presStyleIdx="0" presStyleCnt="3"/>
      <dgm:spPr/>
    </dgm:pt>
    <dgm:pt modelId="{EC7A7530-AA7E-4FD8-8283-27E351CD7F15}" type="pres">
      <dgm:prSet presAssocID="{D8A70A48-315F-4FBD-8EC3-30B8E61850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F41498-B9FF-4A00-ADA3-CAD21D168D15}" type="pres">
      <dgm:prSet presAssocID="{D8A70A48-315F-4FBD-8EC3-30B8E6185093}" presName="negativeSpace" presStyleCnt="0"/>
      <dgm:spPr/>
    </dgm:pt>
    <dgm:pt modelId="{E7779F74-5BC2-424E-BFD3-3258B279F59C}" type="pres">
      <dgm:prSet presAssocID="{D8A70A48-315F-4FBD-8EC3-30B8E6185093}" presName="childText" presStyleLbl="conFgAcc1" presStyleIdx="0" presStyleCnt="3" custLinFactNeighborX="-191">
        <dgm:presLayoutVars>
          <dgm:bulletEnabled val="1"/>
        </dgm:presLayoutVars>
      </dgm:prSet>
      <dgm:spPr/>
    </dgm:pt>
    <dgm:pt modelId="{8CA064AF-F94A-4800-AC69-B406E66E13EE}" type="pres">
      <dgm:prSet presAssocID="{4502FA40-06E6-46F5-88D3-A22905431765}" presName="spaceBetweenRectangles" presStyleCnt="0"/>
      <dgm:spPr/>
    </dgm:pt>
    <dgm:pt modelId="{316123EE-CAF3-4B88-A627-2331412F4B3B}" type="pres">
      <dgm:prSet presAssocID="{C08FA63B-28DB-4586-8845-3CC172735EAF}" presName="parentLin" presStyleCnt="0"/>
      <dgm:spPr/>
    </dgm:pt>
    <dgm:pt modelId="{3700A81C-309E-43EB-A06C-B04A0E06A981}" type="pres">
      <dgm:prSet presAssocID="{C08FA63B-28DB-4586-8845-3CC172735EAF}" presName="parentLeftMargin" presStyleLbl="node1" presStyleIdx="0" presStyleCnt="3"/>
      <dgm:spPr/>
    </dgm:pt>
    <dgm:pt modelId="{BCBC0126-5BDD-4D49-9DE0-DF9B684C23E5}" type="pres">
      <dgm:prSet presAssocID="{C08FA63B-28DB-4586-8845-3CC172735E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67EDAE0-8BCF-4F01-A935-7F4FA93E8AD1}" type="pres">
      <dgm:prSet presAssocID="{C08FA63B-28DB-4586-8845-3CC172735EAF}" presName="negativeSpace" presStyleCnt="0"/>
      <dgm:spPr/>
    </dgm:pt>
    <dgm:pt modelId="{3507653C-AC0D-4934-9845-55FEC3651B31}" type="pres">
      <dgm:prSet presAssocID="{C08FA63B-28DB-4586-8845-3CC172735EAF}" presName="childText" presStyleLbl="conFgAcc1" presStyleIdx="1" presStyleCnt="3">
        <dgm:presLayoutVars>
          <dgm:bulletEnabled val="1"/>
        </dgm:presLayoutVars>
      </dgm:prSet>
      <dgm:spPr/>
    </dgm:pt>
    <dgm:pt modelId="{3EF4EC6C-615D-441A-9B66-6B89E27A0ABB}" type="pres">
      <dgm:prSet presAssocID="{D9A84F7A-186D-4F2E-B464-76204E8AA874}" presName="spaceBetweenRectangles" presStyleCnt="0"/>
      <dgm:spPr/>
    </dgm:pt>
    <dgm:pt modelId="{7F4F1833-F506-4EA6-8039-030756CF9446}" type="pres">
      <dgm:prSet presAssocID="{BF95A27B-F8F2-48AC-8DC4-86A76AA77B41}" presName="parentLin" presStyleCnt="0"/>
      <dgm:spPr/>
    </dgm:pt>
    <dgm:pt modelId="{FE72D89D-1464-4BAA-8E7F-1A062081DD73}" type="pres">
      <dgm:prSet presAssocID="{BF95A27B-F8F2-48AC-8DC4-86A76AA77B41}" presName="parentLeftMargin" presStyleLbl="node1" presStyleIdx="1" presStyleCnt="3"/>
      <dgm:spPr/>
    </dgm:pt>
    <dgm:pt modelId="{9CF56C5B-0CDD-4FA0-8C2F-6E0165B2584D}" type="pres">
      <dgm:prSet presAssocID="{BF95A27B-F8F2-48AC-8DC4-86A76AA77B4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53B03D6-0C19-47D2-8ED9-DA3A5AECC584}" type="pres">
      <dgm:prSet presAssocID="{BF95A27B-F8F2-48AC-8DC4-86A76AA77B41}" presName="negativeSpace" presStyleCnt="0"/>
      <dgm:spPr/>
    </dgm:pt>
    <dgm:pt modelId="{E17CF436-7424-4504-83C4-AF0916FC9A1D}" type="pres">
      <dgm:prSet presAssocID="{BF95A27B-F8F2-48AC-8DC4-86A76AA77B41}" presName="childText" presStyleLbl="conFgAcc1" presStyleIdx="2" presStyleCnt="3" custScaleY="114138">
        <dgm:presLayoutVars>
          <dgm:bulletEnabled val="1"/>
        </dgm:presLayoutVars>
      </dgm:prSet>
      <dgm:spPr/>
    </dgm:pt>
  </dgm:ptLst>
  <dgm:cxnLst>
    <dgm:cxn modelId="{DD117D00-CB26-4813-B42C-DF969D5E9F48}" type="presOf" srcId="{732506EE-12B9-408B-95B0-8D6F7A1E60C0}" destId="{E7779F74-5BC2-424E-BFD3-3258B279F59C}" srcOrd="0" destOrd="1" presId="urn:microsoft.com/office/officeart/2005/8/layout/list1"/>
    <dgm:cxn modelId="{189B0B08-7A21-4AEC-A7FC-14C13A59F9C0}" srcId="{D8A70A48-315F-4FBD-8EC3-30B8E6185093}" destId="{732506EE-12B9-408B-95B0-8D6F7A1E60C0}" srcOrd="1" destOrd="0" parTransId="{940B02CE-A726-408D-8239-21A21692AB95}" sibTransId="{E14B0935-53D3-48D3-9F18-EB966684ABC8}"/>
    <dgm:cxn modelId="{093D480E-7D7B-4F4D-B24C-34A1D9A2F67D}" srcId="{C08FA63B-28DB-4586-8845-3CC172735EAF}" destId="{2EC7CD13-9520-47C6-AB12-8858F1A260AA}" srcOrd="0" destOrd="0" parTransId="{332EC515-F607-48D8-9B79-ADD8117E8D61}" sibTransId="{5B84D133-F34E-4186-82EA-8A79C6A495D4}"/>
    <dgm:cxn modelId="{8F1A761D-F925-44C0-ABD4-B6D67E84A126}" srcId="{BF95A27B-F8F2-48AC-8DC4-86A76AA77B41}" destId="{A66AC3B3-96CB-4459-819F-6C326F650D1F}" srcOrd="0" destOrd="0" parTransId="{DBAF818D-2850-4576-9E14-3653F2D29655}" sibTransId="{D9D54EB4-0765-4681-801E-B284298DB5BB}"/>
    <dgm:cxn modelId="{0452C029-29F2-4E4E-8790-545A89531E53}" srcId="{C08FA63B-28DB-4586-8845-3CC172735EAF}" destId="{508D4B82-DCF2-4D29-BD6E-62EA47C313EF}" srcOrd="1" destOrd="0" parTransId="{F85616B9-CC23-4B61-9354-646CF78A33F7}" sibTransId="{70DC37DF-A7F2-4910-82A5-74F8EB8ECBA6}"/>
    <dgm:cxn modelId="{42132B2A-E16B-450E-AB3E-40A265549EEC}" type="presOf" srcId="{C08FA63B-28DB-4586-8845-3CC172735EAF}" destId="{BCBC0126-5BDD-4D49-9DE0-DF9B684C23E5}" srcOrd="1" destOrd="0" presId="urn:microsoft.com/office/officeart/2005/8/layout/list1"/>
    <dgm:cxn modelId="{A6A66D37-C1B1-450A-8292-433C30EC6A46}" srcId="{C08FA63B-28DB-4586-8845-3CC172735EAF}" destId="{9BB6D551-CF65-4026-9FBD-3328DF5B49A6}" srcOrd="3" destOrd="0" parTransId="{B0185154-832C-47F1-BE68-FEDE694164C1}" sibTransId="{6EE78D99-63AE-42F3-A0D9-6DE031EC6E83}"/>
    <dgm:cxn modelId="{87427863-B85F-479B-BD4D-5FC808ED52B0}" type="presOf" srcId="{BF95A27B-F8F2-48AC-8DC4-86A76AA77B41}" destId="{9CF56C5B-0CDD-4FA0-8C2F-6E0165B2584D}" srcOrd="1" destOrd="0" presId="urn:microsoft.com/office/officeart/2005/8/layout/list1"/>
    <dgm:cxn modelId="{E0888A4F-75B0-4DFE-9DB7-3261A8DD8EBF}" type="presOf" srcId="{508D4B82-DCF2-4D29-BD6E-62EA47C313EF}" destId="{3507653C-AC0D-4934-9845-55FEC3651B31}" srcOrd="0" destOrd="1" presId="urn:microsoft.com/office/officeart/2005/8/layout/list1"/>
    <dgm:cxn modelId="{7A072172-6EC4-48D6-BD5F-17CD6CACF506}" type="presOf" srcId="{1A615A70-5EAD-4A36-B9FE-ACAE06090884}" destId="{E7779F74-5BC2-424E-BFD3-3258B279F59C}" srcOrd="0" destOrd="0" presId="urn:microsoft.com/office/officeart/2005/8/layout/list1"/>
    <dgm:cxn modelId="{8E8BB573-39B5-441E-A07B-B45256D2FCE8}" srcId="{9714A0C3-40EF-4281-B75A-BC694D5B40C8}" destId="{BF95A27B-F8F2-48AC-8DC4-86A76AA77B41}" srcOrd="2" destOrd="0" parTransId="{90CC6604-82FC-4D06-9393-432E6B334D93}" sibTransId="{E1A6244F-F3D6-4D7D-A3F7-39A65B2EF623}"/>
    <dgm:cxn modelId="{A1C55076-0C88-422B-B1C4-85D0CA16B5CF}" srcId="{C08FA63B-28DB-4586-8845-3CC172735EAF}" destId="{EC4B03AD-E3E4-460E-84FC-B77E26412448}" srcOrd="2" destOrd="0" parTransId="{835B6178-36BD-464D-A2C0-2EDBEFA00037}" sibTransId="{B6D7BB92-C340-4C82-882B-FCECB073D96A}"/>
    <dgm:cxn modelId="{A7B81F88-41AF-40EA-999A-D33DDD6DC4AF}" type="presOf" srcId="{D8A70A48-315F-4FBD-8EC3-30B8E6185093}" destId="{EC7A7530-AA7E-4FD8-8283-27E351CD7F15}" srcOrd="1" destOrd="0" presId="urn:microsoft.com/office/officeart/2005/8/layout/list1"/>
    <dgm:cxn modelId="{E92EFF8A-2B15-4612-AFCC-98F1160FC8BB}" type="presOf" srcId="{9714A0C3-40EF-4281-B75A-BC694D5B40C8}" destId="{EC9D8721-C204-494D-B3B4-6364FD95AC60}" srcOrd="0" destOrd="0" presId="urn:microsoft.com/office/officeart/2005/8/layout/list1"/>
    <dgm:cxn modelId="{65B82595-ED3F-43A8-842B-6DCB00374381}" type="presOf" srcId="{A66AC3B3-96CB-4459-819F-6C326F650D1F}" destId="{E17CF436-7424-4504-83C4-AF0916FC9A1D}" srcOrd="0" destOrd="0" presId="urn:microsoft.com/office/officeart/2005/8/layout/list1"/>
    <dgm:cxn modelId="{DFF1799F-1BC8-4ED7-B3AE-693A6126E7A7}" type="presOf" srcId="{C08FA63B-28DB-4586-8845-3CC172735EAF}" destId="{3700A81C-309E-43EB-A06C-B04A0E06A981}" srcOrd="0" destOrd="0" presId="urn:microsoft.com/office/officeart/2005/8/layout/list1"/>
    <dgm:cxn modelId="{8F23B09F-40CE-4F85-9443-15F7A817EC67}" type="presOf" srcId="{2EC7CD13-9520-47C6-AB12-8858F1A260AA}" destId="{3507653C-AC0D-4934-9845-55FEC3651B31}" srcOrd="0" destOrd="0" presId="urn:microsoft.com/office/officeart/2005/8/layout/list1"/>
    <dgm:cxn modelId="{B14EAFB4-2147-4A31-A4AB-301615972D05}" type="presOf" srcId="{EC4B03AD-E3E4-460E-84FC-B77E26412448}" destId="{3507653C-AC0D-4934-9845-55FEC3651B31}" srcOrd="0" destOrd="2" presId="urn:microsoft.com/office/officeart/2005/8/layout/list1"/>
    <dgm:cxn modelId="{9E60F0B4-2AD6-4F77-A6FB-32A3E3CD2921}" type="presOf" srcId="{BF95A27B-F8F2-48AC-8DC4-86A76AA77B41}" destId="{FE72D89D-1464-4BAA-8E7F-1A062081DD73}" srcOrd="0" destOrd="0" presId="urn:microsoft.com/office/officeart/2005/8/layout/list1"/>
    <dgm:cxn modelId="{3BAB4CBA-8E2A-4B8B-A5AA-85300A439814}" srcId="{D8A70A48-315F-4FBD-8EC3-30B8E6185093}" destId="{1A615A70-5EAD-4A36-B9FE-ACAE06090884}" srcOrd="0" destOrd="0" parTransId="{B2F3525B-DD37-41CE-9181-FE1A867D3FFD}" sibTransId="{B25E8EAF-CCCD-46D6-9881-CA3B4F18A86D}"/>
    <dgm:cxn modelId="{DC5DCBC3-0A98-4F65-B322-1EF7B7DD52DB}" type="presOf" srcId="{7EED66AD-B188-4911-A430-8CF350C7CEBD}" destId="{E17CF436-7424-4504-83C4-AF0916FC9A1D}" srcOrd="0" destOrd="1" presId="urn:microsoft.com/office/officeart/2005/8/layout/list1"/>
    <dgm:cxn modelId="{48F747E4-7CFE-4B97-8821-E729BCA1BBA0}" type="presOf" srcId="{D8A70A48-315F-4FBD-8EC3-30B8E6185093}" destId="{25ECA9C8-6E2D-4504-AC19-7965351FBA71}" srcOrd="0" destOrd="0" presId="urn:microsoft.com/office/officeart/2005/8/layout/list1"/>
    <dgm:cxn modelId="{E1DF86E7-1091-4291-A8D0-CD6F8C245689}" srcId="{9714A0C3-40EF-4281-B75A-BC694D5B40C8}" destId="{C08FA63B-28DB-4586-8845-3CC172735EAF}" srcOrd="1" destOrd="0" parTransId="{AC46CF07-A805-48E1-BADB-F519200947AF}" sibTransId="{D9A84F7A-186D-4F2E-B464-76204E8AA874}"/>
    <dgm:cxn modelId="{C9299CEE-6AFC-46DF-8082-BB56E0278448}" type="presOf" srcId="{9BB6D551-CF65-4026-9FBD-3328DF5B49A6}" destId="{3507653C-AC0D-4934-9845-55FEC3651B31}" srcOrd="0" destOrd="3" presId="urn:microsoft.com/office/officeart/2005/8/layout/list1"/>
    <dgm:cxn modelId="{C6CDC3EF-C1E9-41A7-BCB1-C7BCAC1BA6C2}" srcId="{BF95A27B-F8F2-48AC-8DC4-86A76AA77B41}" destId="{7EED66AD-B188-4911-A430-8CF350C7CEBD}" srcOrd="1" destOrd="0" parTransId="{115B92C1-6CAC-4D20-A909-BF67AF9060AB}" sibTransId="{15BA2ED4-3B3B-4BF3-B36C-E229EBFCB3CE}"/>
    <dgm:cxn modelId="{22E1BFF0-900F-43F9-92DE-60C011CFAC55}" srcId="{9714A0C3-40EF-4281-B75A-BC694D5B40C8}" destId="{D8A70A48-315F-4FBD-8EC3-30B8E6185093}" srcOrd="0" destOrd="0" parTransId="{8F659185-D205-44D2-A231-C52EBC71C1E2}" sibTransId="{4502FA40-06E6-46F5-88D3-A22905431765}"/>
    <dgm:cxn modelId="{2D0450DE-0D38-4746-9BDF-7D7760DA3CEC}" type="presParOf" srcId="{EC9D8721-C204-494D-B3B4-6364FD95AC60}" destId="{3E1EE428-A20E-4FDA-8681-EE1F2B148676}" srcOrd="0" destOrd="0" presId="urn:microsoft.com/office/officeart/2005/8/layout/list1"/>
    <dgm:cxn modelId="{A9894017-1B0E-4237-ADC0-E94270A88873}" type="presParOf" srcId="{3E1EE428-A20E-4FDA-8681-EE1F2B148676}" destId="{25ECA9C8-6E2D-4504-AC19-7965351FBA71}" srcOrd="0" destOrd="0" presId="urn:microsoft.com/office/officeart/2005/8/layout/list1"/>
    <dgm:cxn modelId="{39FFEDB9-10AE-4169-A50D-0C22389AC7ED}" type="presParOf" srcId="{3E1EE428-A20E-4FDA-8681-EE1F2B148676}" destId="{EC7A7530-AA7E-4FD8-8283-27E351CD7F15}" srcOrd="1" destOrd="0" presId="urn:microsoft.com/office/officeart/2005/8/layout/list1"/>
    <dgm:cxn modelId="{197F21BC-FAB3-44A4-8DDF-BC0B1EE533C1}" type="presParOf" srcId="{EC9D8721-C204-494D-B3B4-6364FD95AC60}" destId="{33F41498-B9FF-4A00-ADA3-CAD21D168D15}" srcOrd="1" destOrd="0" presId="urn:microsoft.com/office/officeart/2005/8/layout/list1"/>
    <dgm:cxn modelId="{26D03EE2-47ED-4995-AC36-75E61D80D692}" type="presParOf" srcId="{EC9D8721-C204-494D-B3B4-6364FD95AC60}" destId="{E7779F74-5BC2-424E-BFD3-3258B279F59C}" srcOrd="2" destOrd="0" presId="urn:microsoft.com/office/officeart/2005/8/layout/list1"/>
    <dgm:cxn modelId="{B96703F7-656E-4175-908A-01DF22B6C723}" type="presParOf" srcId="{EC9D8721-C204-494D-B3B4-6364FD95AC60}" destId="{8CA064AF-F94A-4800-AC69-B406E66E13EE}" srcOrd="3" destOrd="0" presId="urn:microsoft.com/office/officeart/2005/8/layout/list1"/>
    <dgm:cxn modelId="{3E935F0E-ABEA-4138-97DA-CFF242CAE951}" type="presParOf" srcId="{EC9D8721-C204-494D-B3B4-6364FD95AC60}" destId="{316123EE-CAF3-4B88-A627-2331412F4B3B}" srcOrd="4" destOrd="0" presId="urn:microsoft.com/office/officeart/2005/8/layout/list1"/>
    <dgm:cxn modelId="{C0D971A1-9EF3-40CC-B5F7-271D59671943}" type="presParOf" srcId="{316123EE-CAF3-4B88-A627-2331412F4B3B}" destId="{3700A81C-309E-43EB-A06C-B04A0E06A981}" srcOrd="0" destOrd="0" presId="urn:microsoft.com/office/officeart/2005/8/layout/list1"/>
    <dgm:cxn modelId="{84541D39-A195-432D-B3EA-E8A7745F9449}" type="presParOf" srcId="{316123EE-CAF3-4B88-A627-2331412F4B3B}" destId="{BCBC0126-5BDD-4D49-9DE0-DF9B684C23E5}" srcOrd="1" destOrd="0" presId="urn:microsoft.com/office/officeart/2005/8/layout/list1"/>
    <dgm:cxn modelId="{F6079EF0-960F-4FB2-B5F6-61E30A796BA9}" type="presParOf" srcId="{EC9D8721-C204-494D-B3B4-6364FD95AC60}" destId="{467EDAE0-8BCF-4F01-A935-7F4FA93E8AD1}" srcOrd="5" destOrd="0" presId="urn:microsoft.com/office/officeart/2005/8/layout/list1"/>
    <dgm:cxn modelId="{332318CC-533A-4D36-A3BB-4A27F0359D3F}" type="presParOf" srcId="{EC9D8721-C204-494D-B3B4-6364FD95AC60}" destId="{3507653C-AC0D-4934-9845-55FEC3651B31}" srcOrd="6" destOrd="0" presId="urn:microsoft.com/office/officeart/2005/8/layout/list1"/>
    <dgm:cxn modelId="{9B8829CE-DA3A-4C7A-BB5D-FC0CC4B9AFA6}" type="presParOf" srcId="{EC9D8721-C204-494D-B3B4-6364FD95AC60}" destId="{3EF4EC6C-615D-441A-9B66-6B89E27A0ABB}" srcOrd="7" destOrd="0" presId="urn:microsoft.com/office/officeart/2005/8/layout/list1"/>
    <dgm:cxn modelId="{A94FFD9B-A32C-4D85-9786-805007320DEF}" type="presParOf" srcId="{EC9D8721-C204-494D-B3B4-6364FD95AC60}" destId="{7F4F1833-F506-4EA6-8039-030756CF9446}" srcOrd="8" destOrd="0" presId="urn:microsoft.com/office/officeart/2005/8/layout/list1"/>
    <dgm:cxn modelId="{DDDA0C17-738F-4835-A91B-DDC8547B28A6}" type="presParOf" srcId="{7F4F1833-F506-4EA6-8039-030756CF9446}" destId="{FE72D89D-1464-4BAA-8E7F-1A062081DD73}" srcOrd="0" destOrd="0" presId="urn:microsoft.com/office/officeart/2005/8/layout/list1"/>
    <dgm:cxn modelId="{51D276E0-EA4A-4CB5-A1D8-5066D720CB25}" type="presParOf" srcId="{7F4F1833-F506-4EA6-8039-030756CF9446}" destId="{9CF56C5B-0CDD-4FA0-8C2F-6E0165B2584D}" srcOrd="1" destOrd="0" presId="urn:microsoft.com/office/officeart/2005/8/layout/list1"/>
    <dgm:cxn modelId="{38042FC8-CA77-4A0E-A0F4-2D8B0488EAB6}" type="presParOf" srcId="{EC9D8721-C204-494D-B3B4-6364FD95AC60}" destId="{F53B03D6-0C19-47D2-8ED9-DA3A5AECC584}" srcOrd="9" destOrd="0" presId="urn:microsoft.com/office/officeart/2005/8/layout/list1"/>
    <dgm:cxn modelId="{0A3FC22B-21AF-4EC2-B7F5-55366D48A64B}" type="presParOf" srcId="{EC9D8721-C204-494D-B3B4-6364FD95AC60}" destId="{E17CF436-7424-4504-83C4-AF0916FC9A1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51D932-6E95-4069-B5B1-A2D6702F422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CA93F82-3917-4AA2-AF93-D59FF60E6914}">
      <dgm:prSet custT="1"/>
      <dgm:spPr/>
      <dgm:t>
        <a:bodyPr/>
        <a:lstStyle/>
        <a:p>
          <a:r>
            <a:rPr lang="en-US" sz="2400" b="1" dirty="0"/>
            <a:t>Dataset</a:t>
          </a:r>
        </a:p>
      </dgm:t>
    </dgm:pt>
    <dgm:pt modelId="{1C41B241-E8F6-44E6-A438-0ABC1B6C67AF}" type="parTrans" cxnId="{18B188A0-ADBA-4526-8C43-72205D8C84CB}">
      <dgm:prSet/>
      <dgm:spPr/>
      <dgm:t>
        <a:bodyPr/>
        <a:lstStyle/>
        <a:p>
          <a:endParaRPr lang="en-US"/>
        </a:p>
      </dgm:t>
    </dgm:pt>
    <dgm:pt modelId="{A7D8549A-B928-4CE4-944E-8BF725972E64}" type="sibTrans" cxnId="{18B188A0-ADBA-4526-8C43-72205D8C84CB}">
      <dgm:prSet/>
      <dgm:spPr/>
      <dgm:t>
        <a:bodyPr/>
        <a:lstStyle/>
        <a:p>
          <a:endParaRPr lang="en-US"/>
        </a:p>
      </dgm:t>
    </dgm:pt>
    <dgm:pt modelId="{D863A1CB-974B-42F4-ABD7-3F793A928674}">
      <dgm:prSet custT="1"/>
      <dgm:spPr/>
      <dgm:t>
        <a:bodyPr/>
        <a:lstStyle/>
        <a:p>
          <a:r>
            <a:rPr lang="en-US" sz="2000" dirty="0"/>
            <a:t>10,000+ datapoint with 21 columns</a:t>
          </a:r>
        </a:p>
      </dgm:t>
    </dgm:pt>
    <dgm:pt modelId="{26ECA6F7-3FC3-4CFB-A760-AF575AF6AAC5}" type="parTrans" cxnId="{A051B9A0-E217-42F7-850B-93D1E02B9F08}">
      <dgm:prSet/>
      <dgm:spPr/>
      <dgm:t>
        <a:bodyPr/>
        <a:lstStyle/>
        <a:p>
          <a:endParaRPr lang="en-US"/>
        </a:p>
      </dgm:t>
    </dgm:pt>
    <dgm:pt modelId="{3014C303-6A74-4F69-89E0-A95CB479540D}" type="sibTrans" cxnId="{A051B9A0-E217-42F7-850B-93D1E02B9F08}">
      <dgm:prSet/>
      <dgm:spPr/>
      <dgm:t>
        <a:bodyPr/>
        <a:lstStyle/>
        <a:p>
          <a:endParaRPr lang="en-US"/>
        </a:p>
      </dgm:t>
    </dgm:pt>
    <dgm:pt modelId="{7709E8D4-9AB3-46AF-AC55-751E4E6BCC2F}">
      <dgm:prSet custT="1"/>
      <dgm:spPr/>
      <dgm:t>
        <a:bodyPr/>
        <a:lstStyle/>
        <a:p>
          <a:r>
            <a:rPr lang="en-US" sz="2400" b="1" dirty="0"/>
            <a:t>Target Variable</a:t>
          </a:r>
          <a:r>
            <a:rPr lang="en-US" sz="2500" dirty="0"/>
            <a:t> </a:t>
          </a:r>
        </a:p>
      </dgm:t>
    </dgm:pt>
    <dgm:pt modelId="{38E43152-8563-4D64-AB2F-4AC1A1242FD9}" type="parTrans" cxnId="{260301C4-D418-4AB1-835E-296AB4CF80E5}">
      <dgm:prSet/>
      <dgm:spPr/>
      <dgm:t>
        <a:bodyPr/>
        <a:lstStyle/>
        <a:p>
          <a:endParaRPr lang="en-US"/>
        </a:p>
      </dgm:t>
    </dgm:pt>
    <dgm:pt modelId="{97F5A398-AECF-486E-ABDC-BC32F1DE7DFC}" type="sibTrans" cxnId="{260301C4-D418-4AB1-835E-296AB4CF80E5}">
      <dgm:prSet/>
      <dgm:spPr/>
      <dgm:t>
        <a:bodyPr/>
        <a:lstStyle/>
        <a:p>
          <a:endParaRPr lang="en-US"/>
        </a:p>
      </dgm:t>
    </dgm:pt>
    <dgm:pt modelId="{68CBF257-B230-44EE-B243-9172AB7B6B9D}">
      <dgm:prSet custT="1"/>
      <dgm:spPr/>
      <dgm:t>
        <a:bodyPr/>
        <a:lstStyle/>
        <a:p>
          <a:r>
            <a:rPr lang="en-US" sz="2000" dirty="0"/>
            <a:t>Customer attrition</a:t>
          </a:r>
        </a:p>
      </dgm:t>
    </dgm:pt>
    <dgm:pt modelId="{1CD2FAD3-D615-4883-8DCF-B7FCA3305799}" type="parTrans" cxnId="{11C1BC0E-759A-427B-A606-15FAD58E9004}">
      <dgm:prSet/>
      <dgm:spPr/>
      <dgm:t>
        <a:bodyPr/>
        <a:lstStyle/>
        <a:p>
          <a:endParaRPr lang="en-US"/>
        </a:p>
      </dgm:t>
    </dgm:pt>
    <dgm:pt modelId="{93474285-6F67-4349-86EC-50F14D99F4BA}" type="sibTrans" cxnId="{11C1BC0E-759A-427B-A606-15FAD58E9004}">
      <dgm:prSet/>
      <dgm:spPr/>
      <dgm:t>
        <a:bodyPr/>
        <a:lstStyle/>
        <a:p>
          <a:endParaRPr lang="en-US"/>
        </a:p>
      </dgm:t>
    </dgm:pt>
    <dgm:pt modelId="{D75159E2-61FD-4DBA-8E81-24C5744B3E20}">
      <dgm:prSet custT="1"/>
      <dgm:spPr/>
      <dgm:t>
        <a:bodyPr/>
        <a:lstStyle/>
        <a:p>
          <a:r>
            <a:rPr lang="en-US" sz="2000" dirty="0"/>
            <a:t>16% churn rate</a:t>
          </a:r>
        </a:p>
      </dgm:t>
    </dgm:pt>
    <dgm:pt modelId="{4909EB80-DFC3-4840-95FC-FAB81EB15756}" type="parTrans" cxnId="{10075940-19DA-4E37-BFEB-C7A67FC7F646}">
      <dgm:prSet/>
      <dgm:spPr/>
      <dgm:t>
        <a:bodyPr/>
        <a:lstStyle/>
        <a:p>
          <a:endParaRPr lang="en-US"/>
        </a:p>
      </dgm:t>
    </dgm:pt>
    <dgm:pt modelId="{0C2CCF01-7250-44DB-B1E3-565950C3D2D4}" type="sibTrans" cxnId="{10075940-19DA-4E37-BFEB-C7A67FC7F646}">
      <dgm:prSet/>
      <dgm:spPr/>
      <dgm:t>
        <a:bodyPr/>
        <a:lstStyle/>
        <a:p>
          <a:endParaRPr lang="en-US"/>
        </a:p>
      </dgm:t>
    </dgm:pt>
    <dgm:pt modelId="{4F0226D5-3706-448A-8CA7-41189C210982}">
      <dgm:prSet custT="1"/>
      <dgm:spPr/>
      <dgm:t>
        <a:bodyPr/>
        <a:lstStyle/>
        <a:p>
          <a:r>
            <a:rPr lang="en-US" sz="2400" b="1" dirty="0"/>
            <a:t>Independent Variables</a:t>
          </a:r>
          <a:r>
            <a:rPr lang="en-US" sz="2500" dirty="0"/>
            <a:t> </a:t>
          </a:r>
        </a:p>
      </dgm:t>
    </dgm:pt>
    <dgm:pt modelId="{B8994F30-131D-4A75-B2A7-DB3502C5B854}" type="parTrans" cxnId="{8D3A736D-0783-475B-B4FF-C2E5FD2701E6}">
      <dgm:prSet/>
      <dgm:spPr/>
      <dgm:t>
        <a:bodyPr/>
        <a:lstStyle/>
        <a:p>
          <a:endParaRPr lang="en-US"/>
        </a:p>
      </dgm:t>
    </dgm:pt>
    <dgm:pt modelId="{608DA1C8-D79E-4F99-A14B-A49BD086921D}" type="sibTrans" cxnId="{8D3A736D-0783-475B-B4FF-C2E5FD2701E6}">
      <dgm:prSet/>
      <dgm:spPr/>
      <dgm:t>
        <a:bodyPr/>
        <a:lstStyle/>
        <a:p>
          <a:endParaRPr lang="en-US"/>
        </a:p>
      </dgm:t>
    </dgm:pt>
    <dgm:pt modelId="{2DF72510-A50B-42EA-B87C-77ABEE13CA41}">
      <dgm:prSet custT="1"/>
      <dgm:spPr/>
      <dgm:t>
        <a:bodyPr/>
        <a:lstStyle/>
        <a:p>
          <a:r>
            <a:rPr lang="en-US" sz="2000" dirty="0"/>
            <a:t>Customer demographic</a:t>
          </a:r>
        </a:p>
      </dgm:t>
    </dgm:pt>
    <dgm:pt modelId="{D9A8F954-C4F4-43E3-AE34-59D33E178BD0}" type="parTrans" cxnId="{32EC764B-267F-4C1F-8345-29C1458CB096}">
      <dgm:prSet/>
      <dgm:spPr/>
      <dgm:t>
        <a:bodyPr/>
        <a:lstStyle/>
        <a:p>
          <a:endParaRPr lang="en-US"/>
        </a:p>
      </dgm:t>
    </dgm:pt>
    <dgm:pt modelId="{8F308051-8838-48E3-8F6D-593C4C3BD9EB}" type="sibTrans" cxnId="{32EC764B-267F-4C1F-8345-29C1458CB096}">
      <dgm:prSet/>
      <dgm:spPr/>
      <dgm:t>
        <a:bodyPr/>
        <a:lstStyle/>
        <a:p>
          <a:endParaRPr lang="en-US"/>
        </a:p>
      </dgm:t>
    </dgm:pt>
    <dgm:pt modelId="{A0C864A5-6B22-49BD-89AE-0BD052D893BF}">
      <dgm:prSet custT="1"/>
      <dgm:spPr/>
      <dgm:t>
        <a:bodyPr/>
        <a:lstStyle/>
        <a:p>
          <a:r>
            <a:rPr lang="en-US" sz="2000" dirty="0"/>
            <a:t>Relationship with Bank</a:t>
          </a:r>
        </a:p>
      </dgm:t>
    </dgm:pt>
    <dgm:pt modelId="{3C307610-9E69-45DA-BDEE-F208699DCF09}" type="parTrans" cxnId="{6E1DA54D-EE31-48D6-B845-09FCD0932487}">
      <dgm:prSet/>
      <dgm:spPr/>
      <dgm:t>
        <a:bodyPr/>
        <a:lstStyle/>
        <a:p>
          <a:endParaRPr lang="en-US"/>
        </a:p>
      </dgm:t>
    </dgm:pt>
    <dgm:pt modelId="{E8A27658-DC35-4862-B336-FB831D637550}" type="sibTrans" cxnId="{6E1DA54D-EE31-48D6-B845-09FCD0932487}">
      <dgm:prSet/>
      <dgm:spPr/>
      <dgm:t>
        <a:bodyPr/>
        <a:lstStyle/>
        <a:p>
          <a:endParaRPr lang="en-US"/>
        </a:p>
      </dgm:t>
    </dgm:pt>
    <dgm:pt modelId="{0327CFEB-570E-405B-B33C-BBDE7989A4BF}" type="pres">
      <dgm:prSet presAssocID="{9851D932-6E95-4069-B5B1-A2D6702F422E}" presName="linear" presStyleCnt="0">
        <dgm:presLayoutVars>
          <dgm:dir/>
          <dgm:animLvl val="lvl"/>
          <dgm:resizeHandles val="exact"/>
        </dgm:presLayoutVars>
      </dgm:prSet>
      <dgm:spPr/>
    </dgm:pt>
    <dgm:pt modelId="{89901616-76C1-4236-A367-E2190B8DFE6B}" type="pres">
      <dgm:prSet presAssocID="{7CA93F82-3917-4AA2-AF93-D59FF60E6914}" presName="parentLin" presStyleCnt="0"/>
      <dgm:spPr/>
    </dgm:pt>
    <dgm:pt modelId="{CBF91D02-F667-4465-ABDD-673306036F5A}" type="pres">
      <dgm:prSet presAssocID="{7CA93F82-3917-4AA2-AF93-D59FF60E6914}" presName="parentLeftMargin" presStyleLbl="node1" presStyleIdx="0" presStyleCnt="3"/>
      <dgm:spPr/>
    </dgm:pt>
    <dgm:pt modelId="{58E583B1-4A4C-4D82-B554-8BF654D58B92}" type="pres">
      <dgm:prSet presAssocID="{7CA93F82-3917-4AA2-AF93-D59FF60E69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4CB0A0-5A08-463C-BF7E-DB66189D5746}" type="pres">
      <dgm:prSet presAssocID="{7CA93F82-3917-4AA2-AF93-D59FF60E6914}" presName="negativeSpace" presStyleCnt="0"/>
      <dgm:spPr/>
    </dgm:pt>
    <dgm:pt modelId="{03E91264-A54F-4DB4-ACE1-DFAC4264340A}" type="pres">
      <dgm:prSet presAssocID="{7CA93F82-3917-4AA2-AF93-D59FF60E6914}" presName="childText" presStyleLbl="conFgAcc1" presStyleIdx="0" presStyleCnt="3">
        <dgm:presLayoutVars>
          <dgm:bulletEnabled val="1"/>
        </dgm:presLayoutVars>
      </dgm:prSet>
      <dgm:spPr/>
    </dgm:pt>
    <dgm:pt modelId="{0B13C687-1F11-4CCD-A945-D3C8DAC32BF5}" type="pres">
      <dgm:prSet presAssocID="{A7D8549A-B928-4CE4-944E-8BF725972E64}" presName="spaceBetweenRectangles" presStyleCnt="0"/>
      <dgm:spPr/>
    </dgm:pt>
    <dgm:pt modelId="{195517A1-3E3D-4FDD-B532-45C059119F7C}" type="pres">
      <dgm:prSet presAssocID="{7709E8D4-9AB3-46AF-AC55-751E4E6BCC2F}" presName="parentLin" presStyleCnt="0"/>
      <dgm:spPr/>
    </dgm:pt>
    <dgm:pt modelId="{4C5E3427-78DD-46EE-9799-88CAEB6FDA50}" type="pres">
      <dgm:prSet presAssocID="{7709E8D4-9AB3-46AF-AC55-751E4E6BCC2F}" presName="parentLeftMargin" presStyleLbl="node1" presStyleIdx="0" presStyleCnt="3"/>
      <dgm:spPr/>
    </dgm:pt>
    <dgm:pt modelId="{342F5C9C-0D1D-4942-9BE7-93D31039C39F}" type="pres">
      <dgm:prSet presAssocID="{7709E8D4-9AB3-46AF-AC55-751E4E6BCC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3AA362-347F-483C-809F-13D480DE284B}" type="pres">
      <dgm:prSet presAssocID="{7709E8D4-9AB3-46AF-AC55-751E4E6BCC2F}" presName="negativeSpace" presStyleCnt="0"/>
      <dgm:spPr/>
    </dgm:pt>
    <dgm:pt modelId="{EA7DA3DA-6FB9-40B1-9539-DA67C2D685B5}" type="pres">
      <dgm:prSet presAssocID="{7709E8D4-9AB3-46AF-AC55-751E4E6BCC2F}" presName="childText" presStyleLbl="conFgAcc1" presStyleIdx="1" presStyleCnt="3">
        <dgm:presLayoutVars>
          <dgm:bulletEnabled val="1"/>
        </dgm:presLayoutVars>
      </dgm:prSet>
      <dgm:spPr/>
    </dgm:pt>
    <dgm:pt modelId="{D060BC40-603C-4A24-AA2B-638738690FFE}" type="pres">
      <dgm:prSet presAssocID="{97F5A398-AECF-486E-ABDC-BC32F1DE7DFC}" presName="spaceBetweenRectangles" presStyleCnt="0"/>
      <dgm:spPr/>
    </dgm:pt>
    <dgm:pt modelId="{FE4E36E1-9C0A-46FA-9325-6BFE0B3BF611}" type="pres">
      <dgm:prSet presAssocID="{4F0226D5-3706-448A-8CA7-41189C210982}" presName="parentLin" presStyleCnt="0"/>
      <dgm:spPr/>
    </dgm:pt>
    <dgm:pt modelId="{85D3C134-7252-4A7A-9799-E4857FC20428}" type="pres">
      <dgm:prSet presAssocID="{4F0226D5-3706-448A-8CA7-41189C210982}" presName="parentLeftMargin" presStyleLbl="node1" presStyleIdx="1" presStyleCnt="3"/>
      <dgm:spPr/>
    </dgm:pt>
    <dgm:pt modelId="{399426A1-A05B-4797-B126-9B1747FE5DE6}" type="pres">
      <dgm:prSet presAssocID="{4F0226D5-3706-448A-8CA7-41189C21098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0FAAD3F-9217-42DB-A08A-A520114E859E}" type="pres">
      <dgm:prSet presAssocID="{4F0226D5-3706-448A-8CA7-41189C210982}" presName="negativeSpace" presStyleCnt="0"/>
      <dgm:spPr/>
    </dgm:pt>
    <dgm:pt modelId="{339DD81D-4270-40DF-A3F6-67A3C3AAFD03}" type="pres">
      <dgm:prSet presAssocID="{4F0226D5-3706-448A-8CA7-41189C21098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1C1BC0E-759A-427B-A606-15FAD58E9004}" srcId="{7709E8D4-9AB3-46AF-AC55-751E4E6BCC2F}" destId="{68CBF257-B230-44EE-B243-9172AB7B6B9D}" srcOrd="0" destOrd="0" parTransId="{1CD2FAD3-D615-4883-8DCF-B7FCA3305799}" sibTransId="{93474285-6F67-4349-86EC-50F14D99F4BA}"/>
    <dgm:cxn modelId="{55E8CB2A-A6D7-49A8-AC3A-645AAFB16B04}" type="presOf" srcId="{68CBF257-B230-44EE-B243-9172AB7B6B9D}" destId="{EA7DA3DA-6FB9-40B1-9539-DA67C2D685B5}" srcOrd="0" destOrd="0" presId="urn:microsoft.com/office/officeart/2005/8/layout/list1"/>
    <dgm:cxn modelId="{5B9D6536-D30C-48C0-B936-A305A80CACA9}" type="presOf" srcId="{7709E8D4-9AB3-46AF-AC55-751E4E6BCC2F}" destId="{342F5C9C-0D1D-4942-9BE7-93D31039C39F}" srcOrd="1" destOrd="0" presId="urn:microsoft.com/office/officeart/2005/8/layout/list1"/>
    <dgm:cxn modelId="{10075940-19DA-4E37-BFEB-C7A67FC7F646}" srcId="{7709E8D4-9AB3-46AF-AC55-751E4E6BCC2F}" destId="{D75159E2-61FD-4DBA-8E81-24C5744B3E20}" srcOrd="1" destOrd="0" parTransId="{4909EB80-DFC3-4840-95FC-FAB81EB15756}" sibTransId="{0C2CCF01-7250-44DB-B1E3-565950C3D2D4}"/>
    <dgm:cxn modelId="{A4B45764-E8E4-4D37-BF00-1C51F58E53F3}" type="presOf" srcId="{D75159E2-61FD-4DBA-8E81-24C5744B3E20}" destId="{EA7DA3DA-6FB9-40B1-9539-DA67C2D685B5}" srcOrd="0" destOrd="1" presId="urn:microsoft.com/office/officeart/2005/8/layout/list1"/>
    <dgm:cxn modelId="{6E97174B-17D3-45A0-91F1-7B8A2B8EABBA}" type="presOf" srcId="{4F0226D5-3706-448A-8CA7-41189C210982}" destId="{399426A1-A05B-4797-B126-9B1747FE5DE6}" srcOrd="1" destOrd="0" presId="urn:microsoft.com/office/officeart/2005/8/layout/list1"/>
    <dgm:cxn modelId="{32EC764B-267F-4C1F-8345-29C1458CB096}" srcId="{4F0226D5-3706-448A-8CA7-41189C210982}" destId="{2DF72510-A50B-42EA-B87C-77ABEE13CA41}" srcOrd="0" destOrd="0" parTransId="{D9A8F954-C4F4-43E3-AE34-59D33E178BD0}" sibTransId="{8F308051-8838-48E3-8F6D-593C4C3BD9EB}"/>
    <dgm:cxn modelId="{8D3A736D-0783-475B-B4FF-C2E5FD2701E6}" srcId="{9851D932-6E95-4069-B5B1-A2D6702F422E}" destId="{4F0226D5-3706-448A-8CA7-41189C210982}" srcOrd="2" destOrd="0" parTransId="{B8994F30-131D-4A75-B2A7-DB3502C5B854}" sibTransId="{608DA1C8-D79E-4F99-A14B-A49BD086921D}"/>
    <dgm:cxn modelId="{6E1DA54D-EE31-48D6-B845-09FCD0932487}" srcId="{4F0226D5-3706-448A-8CA7-41189C210982}" destId="{A0C864A5-6B22-49BD-89AE-0BD052D893BF}" srcOrd="1" destOrd="0" parTransId="{3C307610-9E69-45DA-BDEE-F208699DCF09}" sibTransId="{E8A27658-DC35-4862-B336-FB831D637550}"/>
    <dgm:cxn modelId="{250F9478-EEA3-45D3-9ECB-5A04F261B907}" type="presOf" srcId="{7CA93F82-3917-4AA2-AF93-D59FF60E6914}" destId="{CBF91D02-F667-4465-ABDD-673306036F5A}" srcOrd="0" destOrd="0" presId="urn:microsoft.com/office/officeart/2005/8/layout/list1"/>
    <dgm:cxn modelId="{24D5897F-4A2E-4DC1-B01D-745918302089}" type="presOf" srcId="{A0C864A5-6B22-49BD-89AE-0BD052D893BF}" destId="{339DD81D-4270-40DF-A3F6-67A3C3AAFD03}" srcOrd="0" destOrd="1" presId="urn:microsoft.com/office/officeart/2005/8/layout/list1"/>
    <dgm:cxn modelId="{18B188A0-ADBA-4526-8C43-72205D8C84CB}" srcId="{9851D932-6E95-4069-B5B1-A2D6702F422E}" destId="{7CA93F82-3917-4AA2-AF93-D59FF60E6914}" srcOrd="0" destOrd="0" parTransId="{1C41B241-E8F6-44E6-A438-0ABC1B6C67AF}" sibTransId="{A7D8549A-B928-4CE4-944E-8BF725972E64}"/>
    <dgm:cxn modelId="{A051B9A0-E217-42F7-850B-93D1E02B9F08}" srcId="{7CA93F82-3917-4AA2-AF93-D59FF60E6914}" destId="{D863A1CB-974B-42F4-ABD7-3F793A928674}" srcOrd="0" destOrd="0" parTransId="{26ECA6F7-3FC3-4CFB-A760-AF575AF6AAC5}" sibTransId="{3014C303-6A74-4F69-89E0-A95CB479540D}"/>
    <dgm:cxn modelId="{1BDB52AD-B8DE-4C38-A0FB-92CE77819F6A}" type="presOf" srcId="{2DF72510-A50B-42EA-B87C-77ABEE13CA41}" destId="{339DD81D-4270-40DF-A3F6-67A3C3AAFD03}" srcOrd="0" destOrd="0" presId="urn:microsoft.com/office/officeart/2005/8/layout/list1"/>
    <dgm:cxn modelId="{FF5C0EB0-67A1-4A11-9EDD-8BF5DF0D0FE1}" type="presOf" srcId="{9851D932-6E95-4069-B5B1-A2D6702F422E}" destId="{0327CFEB-570E-405B-B33C-BBDE7989A4BF}" srcOrd="0" destOrd="0" presId="urn:microsoft.com/office/officeart/2005/8/layout/list1"/>
    <dgm:cxn modelId="{349579BF-4231-4638-8BFA-50C05DBACE80}" type="presOf" srcId="{D863A1CB-974B-42F4-ABD7-3F793A928674}" destId="{03E91264-A54F-4DB4-ACE1-DFAC4264340A}" srcOrd="0" destOrd="0" presId="urn:microsoft.com/office/officeart/2005/8/layout/list1"/>
    <dgm:cxn modelId="{260301C4-D418-4AB1-835E-296AB4CF80E5}" srcId="{9851D932-6E95-4069-B5B1-A2D6702F422E}" destId="{7709E8D4-9AB3-46AF-AC55-751E4E6BCC2F}" srcOrd="1" destOrd="0" parTransId="{38E43152-8563-4D64-AB2F-4AC1A1242FD9}" sibTransId="{97F5A398-AECF-486E-ABDC-BC32F1DE7DFC}"/>
    <dgm:cxn modelId="{04C9A0E0-74CB-4984-B8B2-DE60047BA51A}" type="presOf" srcId="{7709E8D4-9AB3-46AF-AC55-751E4E6BCC2F}" destId="{4C5E3427-78DD-46EE-9799-88CAEB6FDA50}" srcOrd="0" destOrd="0" presId="urn:microsoft.com/office/officeart/2005/8/layout/list1"/>
    <dgm:cxn modelId="{0755C9EC-7898-4826-AF48-2EF12EB3329D}" type="presOf" srcId="{7CA93F82-3917-4AA2-AF93-D59FF60E6914}" destId="{58E583B1-4A4C-4D82-B554-8BF654D58B92}" srcOrd="1" destOrd="0" presId="urn:microsoft.com/office/officeart/2005/8/layout/list1"/>
    <dgm:cxn modelId="{7AB1A5FD-633C-45EA-94AC-FBE9A49448B0}" type="presOf" srcId="{4F0226D5-3706-448A-8CA7-41189C210982}" destId="{85D3C134-7252-4A7A-9799-E4857FC20428}" srcOrd="0" destOrd="0" presId="urn:microsoft.com/office/officeart/2005/8/layout/list1"/>
    <dgm:cxn modelId="{C988420F-1B40-4472-8BCA-282C83F19912}" type="presParOf" srcId="{0327CFEB-570E-405B-B33C-BBDE7989A4BF}" destId="{89901616-76C1-4236-A367-E2190B8DFE6B}" srcOrd="0" destOrd="0" presId="urn:microsoft.com/office/officeart/2005/8/layout/list1"/>
    <dgm:cxn modelId="{9E3C5D1C-BF13-4303-96F7-123E8FF536AB}" type="presParOf" srcId="{89901616-76C1-4236-A367-E2190B8DFE6B}" destId="{CBF91D02-F667-4465-ABDD-673306036F5A}" srcOrd="0" destOrd="0" presId="urn:microsoft.com/office/officeart/2005/8/layout/list1"/>
    <dgm:cxn modelId="{549AF607-D060-48B8-95F2-E8EB1F9BC8A3}" type="presParOf" srcId="{89901616-76C1-4236-A367-E2190B8DFE6B}" destId="{58E583B1-4A4C-4D82-B554-8BF654D58B92}" srcOrd="1" destOrd="0" presId="urn:microsoft.com/office/officeart/2005/8/layout/list1"/>
    <dgm:cxn modelId="{E9755D72-0465-4097-921C-E1A0F5C1262A}" type="presParOf" srcId="{0327CFEB-570E-405B-B33C-BBDE7989A4BF}" destId="{4C4CB0A0-5A08-463C-BF7E-DB66189D5746}" srcOrd="1" destOrd="0" presId="urn:microsoft.com/office/officeart/2005/8/layout/list1"/>
    <dgm:cxn modelId="{FDA0575E-8E71-46F0-BBDF-6E075A3285D9}" type="presParOf" srcId="{0327CFEB-570E-405B-B33C-BBDE7989A4BF}" destId="{03E91264-A54F-4DB4-ACE1-DFAC4264340A}" srcOrd="2" destOrd="0" presId="urn:microsoft.com/office/officeart/2005/8/layout/list1"/>
    <dgm:cxn modelId="{8DBAC2C5-24B4-4403-9770-ABB42239BA6E}" type="presParOf" srcId="{0327CFEB-570E-405B-B33C-BBDE7989A4BF}" destId="{0B13C687-1F11-4CCD-A945-D3C8DAC32BF5}" srcOrd="3" destOrd="0" presId="urn:microsoft.com/office/officeart/2005/8/layout/list1"/>
    <dgm:cxn modelId="{3760A878-3883-4C21-BBEA-ED64B8AD346F}" type="presParOf" srcId="{0327CFEB-570E-405B-B33C-BBDE7989A4BF}" destId="{195517A1-3E3D-4FDD-B532-45C059119F7C}" srcOrd="4" destOrd="0" presId="urn:microsoft.com/office/officeart/2005/8/layout/list1"/>
    <dgm:cxn modelId="{D6FE0DC6-39E0-4C87-9787-BDE8D7F693BB}" type="presParOf" srcId="{195517A1-3E3D-4FDD-B532-45C059119F7C}" destId="{4C5E3427-78DD-46EE-9799-88CAEB6FDA50}" srcOrd="0" destOrd="0" presId="urn:microsoft.com/office/officeart/2005/8/layout/list1"/>
    <dgm:cxn modelId="{D1C4333B-0DB4-475C-AD91-B285B8265430}" type="presParOf" srcId="{195517A1-3E3D-4FDD-B532-45C059119F7C}" destId="{342F5C9C-0D1D-4942-9BE7-93D31039C39F}" srcOrd="1" destOrd="0" presId="urn:microsoft.com/office/officeart/2005/8/layout/list1"/>
    <dgm:cxn modelId="{32CA1CB4-43DD-4E46-9D72-F41C507DFBD6}" type="presParOf" srcId="{0327CFEB-570E-405B-B33C-BBDE7989A4BF}" destId="{DA3AA362-347F-483C-809F-13D480DE284B}" srcOrd="5" destOrd="0" presId="urn:microsoft.com/office/officeart/2005/8/layout/list1"/>
    <dgm:cxn modelId="{98428B38-A26B-44B9-BD0E-ACD887AA3B50}" type="presParOf" srcId="{0327CFEB-570E-405B-B33C-BBDE7989A4BF}" destId="{EA7DA3DA-6FB9-40B1-9539-DA67C2D685B5}" srcOrd="6" destOrd="0" presId="urn:microsoft.com/office/officeart/2005/8/layout/list1"/>
    <dgm:cxn modelId="{83C65794-7C36-4BBB-BA28-BDD5726C1D14}" type="presParOf" srcId="{0327CFEB-570E-405B-B33C-BBDE7989A4BF}" destId="{D060BC40-603C-4A24-AA2B-638738690FFE}" srcOrd="7" destOrd="0" presId="urn:microsoft.com/office/officeart/2005/8/layout/list1"/>
    <dgm:cxn modelId="{FB59B767-61E7-422C-9012-BE68375DF8B8}" type="presParOf" srcId="{0327CFEB-570E-405B-B33C-BBDE7989A4BF}" destId="{FE4E36E1-9C0A-46FA-9325-6BFE0B3BF611}" srcOrd="8" destOrd="0" presId="urn:microsoft.com/office/officeart/2005/8/layout/list1"/>
    <dgm:cxn modelId="{F9C484A6-E03A-4739-AE6C-ED81CC2FAC45}" type="presParOf" srcId="{FE4E36E1-9C0A-46FA-9325-6BFE0B3BF611}" destId="{85D3C134-7252-4A7A-9799-E4857FC20428}" srcOrd="0" destOrd="0" presId="urn:microsoft.com/office/officeart/2005/8/layout/list1"/>
    <dgm:cxn modelId="{12F5440A-E6BD-4551-BA0A-F44C8ECEA6D1}" type="presParOf" srcId="{FE4E36E1-9C0A-46FA-9325-6BFE0B3BF611}" destId="{399426A1-A05B-4797-B126-9B1747FE5DE6}" srcOrd="1" destOrd="0" presId="urn:microsoft.com/office/officeart/2005/8/layout/list1"/>
    <dgm:cxn modelId="{546E2FFF-C9CC-4C6B-9FB8-8042306D331D}" type="presParOf" srcId="{0327CFEB-570E-405B-B33C-BBDE7989A4BF}" destId="{40FAAD3F-9217-42DB-A08A-A520114E859E}" srcOrd="9" destOrd="0" presId="urn:microsoft.com/office/officeart/2005/8/layout/list1"/>
    <dgm:cxn modelId="{4B51BB42-CE80-4CA8-BDDE-EE7DD488AEB9}" type="presParOf" srcId="{0327CFEB-570E-405B-B33C-BBDE7989A4BF}" destId="{339DD81D-4270-40DF-A3F6-67A3C3AAFD0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51D932-6E95-4069-B5B1-A2D6702F422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CA93F82-3917-4AA2-AF93-D59FF60E6914}">
      <dgm:prSet custT="1"/>
      <dgm:spPr/>
      <dgm:t>
        <a:bodyPr/>
        <a:lstStyle/>
        <a:p>
          <a:r>
            <a:rPr lang="en-US" sz="2400" b="1">
              <a:latin typeface="Arial" panose="020B0604020202020204" pitchFamily="34" charset="0"/>
              <a:cs typeface="Arial" panose="020B0604020202020204" pitchFamily="34" charset="0"/>
            </a:rPr>
            <a:t>Predictive Models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41B241-E8F6-44E6-A438-0ABC1B6C67AF}" type="parTrans" cxnId="{18B188A0-ADBA-4526-8C43-72205D8C84C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D8549A-B928-4CE4-944E-8BF725972E64}" type="sibTrans" cxnId="{18B188A0-ADBA-4526-8C43-72205D8C84C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63A1CB-974B-42F4-ABD7-3F793A928674}">
      <dgm:prSet custT="1"/>
      <dgm:spPr/>
      <dgm:t>
        <a:bodyPr/>
        <a:lstStyle/>
        <a:p>
          <a:r>
            <a:rPr lang="en-US" sz="2000" b="0">
              <a:latin typeface="Arial" panose="020B0604020202020204" pitchFamily="34" charset="0"/>
              <a:cs typeface="Arial" panose="020B0604020202020204" pitchFamily="34" charset="0"/>
            </a:rPr>
            <a:t>Logistic Regression</a:t>
          </a:r>
          <a:endParaRPr lang="en-US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ECA6F7-3FC3-4CFB-A760-AF575AF6AAC5}" type="parTrans" cxnId="{A051B9A0-E217-42F7-850B-93D1E02B9F0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14C303-6A74-4F69-89E0-A95CB479540D}" type="sibTrans" cxnId="{A051B9A0-E217-42F7-850B-93D1E02B9F0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9E8D4-9AB3-46AF-AC55-751E4E6BCC2F}">
      <dgm:prSet custT="1"/>
      <dgm:spPr/>
      <dgm:t>
        <a:bodyPr/>
        <a:lstStyle/>
        <a:p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Evaluation Metrics</a:t>
          </a:r>
          <a:endParaRPr lang="en-US" sz="2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E43152-8563-4D64-AB2F-4AC1A1242FD9}" type="parTrans" cxnId="{260301C4-D418-4AB1-835E-296AB4CF80E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F5A398-AECF-486E-ABDC-BC32F1DE7DFC}" type="sibTrans" cxnId="{260301C4-D418-4AB1-835E-296AB4CF80E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3F809C-0EEC-4FAD-BF9D-1B435315D24F}">
      <dgm:prSet custT="1"/>
      <dgm:spPr/>
      <dgm:t>
        <a:bodyPr/>
        <a:lstStyle/>
        <a:p>
          <a:r>
            <a:rPr lang="en-US" sz="2000" b="0">
              <a:latin typeface="Arial" panose="020B0604020202020204" pitchFamily="34" charset="0"/>
              <a:cs typeface="Arial" panose="020B0604020202020204" pitchFamily="34" charset="0"/>
            </a:rPr>
            <a:t>Random Forest</a:t>
          </a:r>
          <a:endParaRPr lang="en-US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2B5E95-F9C3-426D-A6F1-E179F0F5E7A4}" type="parTrans" cxnId="{370975ED-BFA9-4DEC-95BF-91A3DE5E047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A76686-3CF3-4140-A3AC-082672289AA1}" type="sibTrans" cxnId="{370975ED-BFA9-4DEC-95BF-91A3DE5E047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36D886-0945-4BBA-8F31-46221C70AE7F}">
      <dgm:prSet custT="1"/>
      <dgm:spPr/>
      <dgm:t>
        <a:bodyPr/>
        <a:lstStyle/>
        <a:p>
          <a:r>
            <a:rPr lang="en-US" sz="2000" b="0">
              <a:latin typeface="Arial" panose="020B0604020202020204" pitchFamily="34" charset="0"/>
              <a:cs typeface="Arial" panose="020B0604020202020204" pitchFamily="34" charset="0"/>
            </a:rPr>
            <a:t>AdaBoost</a:t>
          </a:r>
          <a:endParaRPr lang="en-US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8B8774-3E83-4F10-9982-3E7CF0C95317}" type="parTrans" cxnId="{08243C9B-275C-4F52-B2AE-586E7AEAC81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1CB1BC-9F54-4775-B2AA-EDF86AAA8D91}" type="sibTrans" cxnId="{08243C9B-275C-4F52-B2AE-586E7AEAC81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CDAF8D-E514-4FA9-8F63-DE42E1EC08B6}">
      <dgm:prSet custT="1"/>
      <dgm:spPr/>
      <dgm:t>
        <a:bodyPr/>
        <a:lstStyle/>
        <a:p>
          <a:r>
            <a:rPr lang="en-US" sz="2400" b="1">
              <a:latin typeface="Arial" panose="020B0604020202020204" pitchFamily="34" charset="0"/>
              <a:cs typeface="Arial" panose="020B0604020202020204" pitchFamily="34" charset="0"/>
            </a:rPr>
            <a:t>Sklearn</a:t>
          </a:r>
          <a:r>
            <a:rPr lang="en-US" sz="25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2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92C689-3DCF-40B4-8430-F5DC96116B2A}" type="parTrans" cxnId="{3207D416-3BF3-4449-B204-191F74095EA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1D02D3-4A68-44A0-8C20-BB4DDF73093C}" type="sibTrans" cxnId="{3207D416-3BF3-4449-B204-191F74095EA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BB24A0-4F64-475A-BE2A-8805D2C77B37}">
      <dgm:prSet custT="1"/>
      <dgm:spPr/>
      <dgm:t>
        <a:bodyPr/>
        <a:lstStyle/>
        <a:p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F-1 Score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87CC4E-FCF8-43E5-971B-AD907369DED9}" type="parTrans" cxnId="{470E17B6-F032-4257-A1E4-2F673AA717C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BB4294-7531-4C9D-A7ED-9F47B02EBAD7}" type="sibTrans" cxnId="{470E17B6-F032-4257-A1E4-2F673AA717C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CBF257-B230-44EE-B243-9172AB7B6B9D}">
      <dgm:prSet custT="1"/>
      <dgm:spPr/>
      <dgm:t>
        <a:bodyPr/>
        <a:lstStyle/>
        <a:p>
          <a:pPr>
            <a:buFontTx/>
            <a:buNone/>
          </a:pPr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X_train, X_test, y_train, y_test = train_test_split(X, y, test_size=0.3, random_state=101) 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474285-6F67-4349-86EC-50F14D99F4BA}" type="sibTrans" cxnId="{11C1BC0E-759A-427B-A606-15FAD58E900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D2FAD3-D615-4883-8DCF-B7FCA3305799}" type="parTrans" cxnId="{11C1BC0E-759A-427B-A606-15FAD58E900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D0AFCB-AD8E-4DEE-9D51-C78720CD9D21}">
      <dgm:prSet custT="1"/>
      <dgm:spPr/>
      <dgm:t>
        <a:bodyPr/>
        <a:lstStyle/>
        <a:p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AUC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60618-7D6D-4D86-89B5-4331B60A2B02}" type="parTrans" cxnId="{9D1D3F84-A507-41B3-96F2-6704C63AE841}">
      <dgm:prSet/>
      <dgm:spPr/>
      <dgm:t>
        <a:bodyPr/>
        <a:lstStyle/>
        <a:p>
          <a:endParaRPr lang="en-US"/>
        </a:p>
      </dgm:t>
    </dgm:pt>
    <dgm:pt modelId="{AB64B344-E54E-4725-BD5E-1D20040C0135}" type="sibTrans" cxnId="{9D1D3F84-A507-41B3-96F2-6704C63AE841}">
      <dgm:prSet/>
      <dgm:spPr/>
      <dgm:t>
        <a:bodyPr/>
        <a:lstStyle/>
        <a:p>
          <a:endParaRPr lang="en-US"/>
        </a:p>
      </dgm:t>
    </dgm:pt>
    <dgm:pt modelId="{BD583355-1CEF-4A5C-8A9F-E43A39EF12EE}">
      <dgm:prSet custT="1"/>
      <dgm:spPr/>
      <dgm:t>
        <a:bodyPr/>
        <a:lstStyle/>
        <a:p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Accuracy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671CE7-39DD-4E7E-8BA0-606ADC2F590C}" type="parTrans" cxnId="{8AEA8AC9-357F-4E1A-A9D8-0F02D95B9EC0}">
      <dgm:prSet/>
      <dgm:spPr/>
      <dgm:t>
        <a:bodyPr/>
        <a:lstStyle/>
        <a:p>
          <a:endParaRPr lang="en-US"/>
        </a:p>
      </dgm:t>
    </dgm:pt>
    <dgm:pt modelId="{B151FEB2-CA6B-4A5F-A82F-5083678650CB}" type="sibTrans" cxnId="{8AEA8AC9-357F-4E1A-A9D8-0F02D95B9EC0}">
      <dgm:prSet/>
      <dgm:spPr/>
      <dgm:t>
        <a:bodyPr/>
        <a:lstStyle/>
        <a:p>
          <a:endParaRPr lang="en-US"/>
        </a:p>
      </dgm:t>
    </dgm:pt>
    <dgm:pt modelId="{0327CFEB-570E-405B-B33C-BBDE7989A4BF}" type="pres">
      <dgm:prSet presAssocID="{9851D932-6E95-4069-B5B1-A2D6702F422E}" presName="linear" presStyleCnt="0">
        <dgm:presLayoutVars>
          <dgm:dir/>
          <dgm:animLvl val="lvl"/>
          <dgm:resizeHandles val="exact"/>
        </dgm:presLayoutVars>
      </dgm:prSet>
      <dgm:spPr/>
    </dgm:pt>
    <dgm:pt modelId="{89901616-76C1-4236-A367-E2190B8DFE6B}" type="pres">
      <dgm:prSet presAssocID="{7CA93F82-3917-4AA2-AF93-D59FF60E6914}" presName="parentLin" presStyleCnt="0"/>
      <dgm:spPr/>
    </dgm:pt>
    <dgm:pt modelId="{CBF91D02-F667-4465-ABDD-673306036F5A}" type="pres">
      <dgm:prSet presAssocID="{7CA93F82-3917-4AA2-AF93-D59FF60E6914}" presName="parentLeftMargin" presStyleLbl="node1" presStyleIdx="0" presStyleCnt="3"/>
      <dgm:spPr/>
    </dgm:pt>
    <dgm:pt modelId="{58E583B1-4A4C-4D82-B554-8BF654D58B92}" type="pres">
      <dgm:prSet presAssocID="{7CA93F82-3917-4AA2-AF93-D59FF60E6914}" presName="parentText" presStyleLbl="node1" presStyleIdx="0" presStyleCnt="3" custScaleY="86235">
        <dgm:presLayoutVars>
          <dgm:chMax val="0"/>
          <dgm:bulletEnabled val="1"/>
        </dgm:presLayoutVars>
      </dgm:prSet>
      <dgm:spPr/>
    </dgm:pt>
    <dgm:pt modelId="{4C4CB0A0-5A08-463C-BF7E-DB66189D5746}" type="pres">
      <dgm:prSet presAssocID="{7CA93F82-3917-4AA2-AF93-D59FF60E6914}" presName="negativeSpace" presStyleCnt="0"/>
      <dgm:spPr/>
    </dgm:pt>
    <dgm:pt modelId="{03E91264-A54F-4DB4-ACE1-DFAC4264340A}" type="pres">
      <dgm:prSet presAssocID="{7CA93F82-3917-4AA2-AF93-D59FF60E6914}" presName="childText" presStyleLbl="conFgAcc1" presStyleIdx="0" presStyleCnt="3" custLinFactNeighborX="462">
        <dgm:presLayoutVars>
          <dgm:bulletEnabled val="1"/>
        </dgm:presLayoutVars>
      </dgm:prSet>
      <dgm:spPr/>
    </dgm:pt>
    <dgm:pt modelId="{0B13C687-1F11-4CCD-A945-D3C8DAC32BF5}" type="pres">
      <dgm:prSet presAssocID="{A7D8549A-B928-4CE4-944E-8BF725972E64}" presName="spaceBetweenRectangles" presStyleCnt="0"/>
      <dgm:spPr/>
    </dgm:pt>
    <dgm:pt modelId="{195517A1-3E3D-4FDD-B532-45C059119F7C}" type="pres">
      <dgm:prSet presAssocID="{7709E8D4-9AB3-46AF-AC55-751E4E6BCC2F}" presName="parentLin" presStyleCnt="0"/>
      <dgm:spPr/>
    </dgm:pt>
    <dgm:pt modelId="{4C5E3427-78DD-46EE-9799-88CAEB6FDA50}" type="pres">
      <dgm:prSet presAssocID="{7709E8D4-9AB3-46AF-AC55-751E4E6BCC2F}" presName="parentLeftMargin" presStyleLbl="node1" presStyleIdx="0" presStyleCnt="3"/>
      <dgm:spPr/>
    </dgm:pt>
    <dgm:pt modelId="{342F5C9C-0D1D-4942-9BE7-93D31039C39F}" type="pres">
      <dgm:prSet presAssocID="{7709E8D4-9AB3-46AF-AC55-751E4E6BCC2F}" presName="parentText" presStyleLbl="node1" presStyleIdx="1" presStyleCnt="3" custScaleY="87401" custLinFactNeighborY="469">
        <dgm:presLayoutVars>
          <dgm:chMax val="0"/>
          <dgm:bulletEnabled val="1"/>
        </dgm:presLayoutVars>
      </dgm:prSet>
      <dgm:spPr/>
    </dgm:pt>
    <dgm:pt modelId="{DA3AA362-347F-483C-809F-13D480DE284B}" type="pres">
      <dgm:prSet presAssocID="{7709E8D4-9AB3-46AF-AC55-751E4E6BCC2F}" presName="negativeSpace" presStyleCnt="0"/>
      <dgm:spPr/>
    </dgm:pt>
    <dgm:pt modelId="{EA7DA3DA-6FB9-40B1-9539-DA67C2D685B5}" type="pres">
      <dgm:prSet presAssocID="{7709E8D4-9AB3-46AF-AC55-751E4E6BCC2F}" presName="childText" presStyleLbl="conFgAcc1" presStyleIdx="1" presStyleCnt="3" custLinFactNeighborY="2591">
        <dgm:presLayoutVars>
          <dgm:bulletEnabled val="1"/>
        </dgm:presLayoutVars>
      </dgm:prSet>
      <dgm:spPr/>
    </dgm:pt>
    <dgm:pt modelId="{68E86528-6C3E-4DCD-9782-DB8C67C3D71C}" type="pres">
      <dgm:prSet presAssocID="{97F5A398-AECF-486E-ABDC-BC32F1DE7DFC}" presName="spaceBetweenRectangles" presStyleCnt="0"/>
      <dgm:spPr/>
    </dgm:pt>
    <dgm:pt modelId="{3715DEF5-DC63-4EA1-8FED-6E40ACE9DC03}" type="pres">
      <dgm:prSet presAssocID="{4DCDAF8D-E514-4FA9-8F63-DE42E1EC08B6}" presName="parentLin" presStyleCnt="0"/>
      <dgm:spPr/>
    </dgm:pt>
    <dgm:pt modelId="{0F2422AE-5793-4C8A-8350-8358A368C01C}" type="pres">
      <dgm:prSet presAssocID="{4DCDAF8D-E514-4FA9-8F63-DE42E1EC08B6}" presName="parentLeftMargin" presStyleLbl="node1" presStyleIdx="1" presStyleCnt="3"/>
      <dgm:spPr/>
    </dgm:pt>
    <dgm:pt modelId="{1EEFC8DD-5393-4E6B-B8AB-A3850900F4FC}" type="pres">
      <dgm:prSet presAssocID="{4DCDAF8D-E514-4FA9-8F63-DE42E1EC08B6}" presName="parentText" presStyleLbl="node1" presStyleIdx="2" presStyleCnt="3" custScaleY="82645" custLinFactNeighborX="9238" custLinFactNeighborY="474">
        <dgm:presLayoutVars>
          <dgm:chMax val="0"/>
          <dgm:bulletEnabled val="1"/>
        </dgm:presLayoutVars>
      </dgm:prSet>
      <dgm:spPr/>
    </dgm:pt>
    <dgm:pt modelId="{BE0B45E1-2675-4527-8814-1C59754C5A47}" type="pres">
      <dgm:prSet presAssocID="{4DCDAF8D-E514-4FA9-8F63-DE42E1EC08B6}" presName="negativeSpace" presStyleCnt="0"/>
      <dgm:spPr/>
    </dgm:pt>
    <dgm:pt modelId="{ECC823A0-90E3-4585-A5B1-FA1A3207AFCD}" type="pres">
      <dgm:prSet presAssocID="{4DCDAF8D-E514-4FA9-8F63-DE42E1EC08B6}" presName="childText" presStyleLbl="conFgAcc1" presStyleIdx="2" presStyleCnt="3" custLinFactNeighborY="938">
        <dgm:presLayoutVars>
          <dgm:bulletEnabled val="1"/>
        </dgm:presLayoutVars>
      </dgm:prSet>
      <dgm:spPr/>
    </dgm:pt>
  </dgm:ptLst>
  <dgm:cxnLst>
    <dgm:cxn modelId="{11C1BC0E-759A-427B-A606-15FAD58E9004}" srcId="{4DCDAF8D-E514-4FA9-8F63-DE42E1EC08B6}" destId="{68CBF257-B230-44EE-B243-9172AB7B6B9D}" srcOrd="0" destOrd="0" parTransId="{1CD2FAD3-D615-4883-8DCF-B7FCA3305799}" sibTransId="{93474285-6F67-4349-86EC-50F14D99F4BA}"/>
    <dgm:cxn modelId="{3207D416-3BF3-4449-B204-191F74095EA5}" srcId="{9851D932-6E95-4069-B5B1-A2D6702F422E}" destId="{4DCDAF8D-E514-4FA9-8F63-DE42E1EC08B6}" srcOrd="2" destOrd="0" parTransId="{9592C689-3DCF-40B4-8430-F5DC96116B2A}" sibTransId="{891D02D3-4A68-44A0-8C20-BB4DDF73093C}"/>
    <dgm:cxn modelId="{4988201A-8DE7-40C5-BE4B-69705FB87F77}" type="presOf" srcId="{9851D932-6E95-4069-B5B1-A2D6702F422E}" destId="{0327CFEB-570E-405B-B33C-BBDE7989A4BF}" srcOrd="0" destOrd="0" presId="urn:microsoft.com/office/officeart/2005/8/layout/list1"/>
    <dgm:cxn modelId="{EF222628-F159-4DDB-BDA5-3FE6D43FF2AA}" type="presOf" srcId="{ACBB24A0-4F64-475A-BE2A-8805D2C77B37}" destId="{EA7DA3DA-6FB9-40B1-9539-DA67C2D685B5}" srcOrd="0" destOrd="0" presId="urn:microsoft.com/office/officeart/2005/8/layout/list1"/>
    <dgm:cxn modelId="{4801FD2B-65C4-4091-9F28-596181C0D92E}" type="presOf" srcId="{7CA93F82-3917-4AA2-AF93-D59FF60E6914}" destId="{CBF91D02-F667-4465-ABDD-673306036F5A}" srcOrd="0" destOrd="0" presId="urn:microsoft.com/office/officeart/2005/8/layout/list1"/>
    <dgm:cxn modelId="{8BF52A2C-C562-4591-8368-A3769260EAF8}" type="presOf" srcId="{F0D0AFCB-AD8E-4DEE-9D51-C78720CD9D21}" destId="{EA7DA3DA-6FB9-40B1-9539-DA67C2D685B5}" srcOrd="0" destOrd="1" presId="urn:microsoft.com/office/officeart/2005/8/layout/list1"/>
    <dgm:cxn modelId="{9F2FC031-80FA-4DF0-B2E7-A87C57053B9B}" type="presOf" srcId="{68CBF257-B230-44EE-B243-9172AB7B6B9D}" destId="{ECC823A0-90E3-4585-A5B1-FA1A3207AFCD}" srcOrd="0" destOrd="0" presId="urn:microsoft.com/office/officeart/2005/8/layout/list1"/>
    <dgm:cxn modelId="{01C7FC60-4B8D-46B2-BA3E-1AEB583F74AD}" type="presOf" srcId="{4DCDAF8D-E514-4FA9-8F63-DE42E1EC08B6}" destId="{0F2422AE-5793-4C8A-8350-8358A368C01C}" srcOrd="0" destOrd="0" presId="urn:microsoft.com/office/officeart/2005/8/layout/list1"/>
    <dgm:cxn modelId="{88AC2B67-42E1-41E7-BD44-AD7A22E84BAD}" type="presOf" srcId="{D863A1CB-974B-42F4-ABD7-3F793A928674}" destId="{03E91264-A54F-4DB4-ACE1-DFAC4264340A}" srcOrd="0" destOrd="0" presId="urn:microsoft.com/office/officeart/2005/8/layout/list1"/>
    <dgm:cxn modelId="{F8C6674F-C624-4581-B3C3-3F266B8E8DC1}" type="presOf" srcId="{BD583355-1CEF-4A5C-8A9F-E43A39EF12EE}" destId="{EA7DA3DA-6FB9-40B1-9539-DA67C2D685B5}" srcOrd="0" destOrd="2" presId="urn:microsoft.com/office/officeart/2005/8/layout/list1"/>
    <dgm:cxn modelId="{452FC07D-1FA1-4BFE-A1DF-3557963A777D}" type="presOf" srcId="{7CA93F82-3917-4AA2-AF93-D59FF60E6914}" destId="{58E583B1-4A4C-4D82-B554-8BF654D58B92}" srcOrd="1" destOrd="0" presId="urn:microsoft.com/office/officeart/2005/8/layout/list1"/>
    <dgm:cxn modelId="{2112BE7F-CAF5-49A5-AD98-12691D8DD2F0}" type="presOf" srcId="{7709E8D4-9AB3-46AF-AC55-751E4E6BCC2F}" destId="{342F5C9C-0D1D-4942-9BE7-93D31039C39F}" srcOrd="1" destOrd="0" presId="urn:microsoft.com/office/officeart/2005/8/layout/list1"/>
    <dgm:cxn modelId="{9D1D3F84-A507-41B3-96F2-6704C63AE841}" srcId="{7709E8D4-9AB3-46AF-AC55-751E4E6BCC2F}" destId="{F0D0AFCB-AD8E-4DEE-9D51-C78720CD9D21}" srcOrd="1" destOrd="0" parTransId="{FF060618-7D6D-4D86-89B5-4331B60A2B02}" sibTransId="{AB64B344-E54E-4725-BD5E-1D20040C0135}"/>
    <dgm:cxn modelId="{91AB6985-2CEC-40A0-944D-82BEFB75404F}" type="presOf" srcId="{3D36D886-0945-4BBA-8F31-46221C70AE7F}" destId="{03E91264-A54F-4DB4-ACE1-DFAC4264340A}" srcOrd="0" destOrd="2" presId="urn:microsoft.com/office/officeart/2005/8/layout/list1"/>
    <dgm:cxn modelId="{08243C9B-275C-4F52-B2AE-586E7AEAC816}" srcId="{7CA93F82-3917-4AA2-AF93-D59FF60E6914}" destId="{3D36D886-0945-4BBA-8F31-46221C70AE7F}" srcOrd="2" destOrd="0" parTransId="{FF8B8774-3E83-4F10-9982-3E7CF0C95317}" sibTransId="{981CB1BC-9F54-4775-B2AA-EDF86AAA8D91}"/>
    <dgm:cxn modelId="{18B188A0-ADBA-4526-8C43-72205D8C84CB}" srcId="{9851D932-6E95-4069-B5B1-A2D6702F422E}" destId="{7CA93F82-3917-4AA2-AF93-D59FF60E6914}" srcOrd="0" destOrd="0" parTransId="{1C41B241-E8F6-44E6-A438-0ABC1B6C67AF}" sibTransId="{A7D8549A-B928-4CE4-944E-8BF725972E64}"/>
    <dgm:cxn modelId="{A051B9A0-E217-42F7-850B-93D1E02B9F08}" srcId="{7CA93F82-3917-4AA2-AF93-D59FF60E6914}" destId="{D863A1CB-974B-42F4-ABD7-3F793A928674}" srcOrd="0" destOrd="0" parTransId="{26ECA6F7-3FC3-4CFB-A760-AF575AF6AAC5}" sibTransId="{3014C303-6A74-4F69-89E0-A95CB479540D}"/>
    <dgm:cxn modelId="{7F6F07B3-0F57-4765-B227-4E85C3252C19}" type="presOf" srcId="{4DCDAF8D-E514-4FA9-8F63-DE42E1EC08B6}" destId="{1EEFC8DD-5393-4E6B-B8AB-A3850900F4FC}" srcOrd="1" destOrd="0" presId="urn:microsoft.com/office/officeart/2005/8/layout/list1"/>
    <dgm:cxn modelId="{470E17B6-F032-4257-A1E4-2F673AA717C0}" srcId="{7709E8D4-9AB3-46AF-AC55-751E4E6BCC2F}" destId="{ACBB24A0-4F64-475A-BE2A-8805D2C77B37}" srcOrd="0" destOrd="0" parTransId="{4F87CC4E-FCF8-43E5-971B-AD907369DED9}" sibTransId="{73BB4294-7531-4C9D-A7ED-9F47B02EBAD7}"/>
    <dgm:cxn modelId="{260301C4-D418-4AB1-835E-296AB4CF80E5}" srcId="{9851D932-6E95-4069-B5B1-A2D6702F422E}" destId="{7709E8D4-9AB3-46AF-AC55-751E4E6BCC2F}" srcOrd="1" destOrd="0" parTransId="{38E43152-8563-4D64-AB2F-4AC1A1242FD9}" sibTransId="{97F5A398-AECF-486E-ABDC-BC32F1DE7DFC}"/>
    <dgm:cxn modelId="{8AEA8AC9-357F-4E1A-A9D8-0F02D95B9EC0}" srcId="{7709E8D4-9AB3-46AF-AC55-751E4E6BCC2F}" destId="{BD583355-1CEF-4A5C-8A9F-E43A39EF12EE}" srcOrd="2" destOrd="0" parTransId="{DE671CE7-39DD-4E7E-8BA0-606ADC2F590C}" sibTransId="{B151FEB2-CA6B-4A5F-A82F-5083678650CB}"/>
    <dgm:cxn modelId="{370975ED-BFA9-4DEC-95BF-91A3DE5E047B}" srcId="{7CA93F82-3917-4AA2-AF93-D59FF60E6914}" destId="{713F809C-0EEC-4FAD-BF9D-1B435315D24F}" srcOrd="1" destOrd="0" parTransId="{BD2B5E95-F9C3-426D-A6F1-E179F0F5E7A4}" sibTransId="{F3A76686-3CF3-4140-A3AC-082672289AA1}"/>
    <dgm:cxn modelId="{B3ADEBF3-D65C-43A3-8781-5337F73A139C}" type="presOf" srcId="{7709E8D4-9AB3-46AF-AC55-751E4E6BCC2F}" destId="{4C5E3427-78DD-46EE-9799-88CAEB6FDA50}" srcOrd="0" destOrd="0" presId="urn:microsoft.com/office/officeart/2005/8/layout/list1"/>
    <dgm:cxn modelId="{2DABF6FE-95A1-4DDC-AA7C-8314C7D56B34}" type="presOf" srcId="{713F809C-0EEC-4FAD-BF9D-1B435315D24F}" destId="{03E91264-A54F-4DB4-ACE1-DFAC4264340A}" srcOrd="0" destOrd="1" presId="urn:microsoft.com/office/officeart/2005/8/layout/list1"/>
    <dgm:cxn modelId="{F005C846-DCC6-4D8D-8D72-E3C079B51EDE}" type="presParOf" srcId="{0327CFEB-570E-405B-B33C-BBDE7989A4BF}" destId="{89901616-76C1-4236-A367-E2190B8DFE6B}" srcOrd="0" destOrd="0" presId="urn:microsoft.com/office/officeart/2005/8/layout/list1"/>
    <dgm:cxn modelId="{DCD3A070-4981-42E1-9605-52407278516F}" type="presParOf" srcId="{89901616-76C1-4236-A367-E2190B8DFE6B}" destId="{CBF91D02-F667-4465-ABDD-673306036F5A}" srcOrd="0" destOrd="0" presId="urn:microsoft.com/office/officeart/2005/8/layout/list1"/>
    <dgm:cxn modelId="{AAA9A8B1-8377-44F3-8AD8-BCE745DE2BFC}" type="presParOf" srcId="{89901616-76C1-4236-A367-E2190B8DFE6B}" destId="{58E583B1-4A4C-4D82-B554-8BF654D58B92}" srcOrd="1" destOrd="0" presId="urn:microsoft.com/office/officeart/2005/8/layout/list1"/>
    <dgm:cxn modelId="{073BFAEC-C33A-4B2E-9217-072B40C810C9}" type="presParOf" srcId="{0327CFEB-570E-405B-B33C-BBDE7989A4BF}" destId="{4C4CB0A0-5A08-463C-BF7E-DB66189D5746}" srcOrd="1" destOrd="0" presId="urn:microsoft.com/office/officeart/2005/8/layout/list1"/>
    <dgm:cxn modelId="{A9CDA40A-C848-406C-B7EC-1ED46B4DEB0A}" type="presParOf" srcId="{0327CFEB-570E-405B-B33C-BBDE7989A4BF}" destId="{03E91264-A54F-4DB4-ACE1-DFAC4264340A}" srcOrd="2" destOrd="0" presId="urn:microsoft.com/office/officeart/2005/8/layout/list1"/>
    <dgm:cxn modelId="{5DD4E722-F1B3-4578-B95B-C41CDD3A1591}" type="presParOf" srcId="{0327CFEB-570E-405B-B33C-BBDE7989A4BF}" destId="{0B13C687-1F11-4CCD-A945-D3C8DAC32BF5}" srcOrd="3" destOrd="0" presId="urn:microsoft.com/office/officeart/2005/8/layout/list1"/>
    <dgm:cxn modelId="{BDC239C2-0492-4DC0-BE73-9FFCD9F9FC75}" type="presParOf" srcId="{0327CFEB-570E-405B-B33C-BBDE7989A4BF}" destId="{195517A1-3E3D-4FDD-B532-45C059119F7C}" srcOrd="4" destOrd="0" presId="urn:microsoft.com/office/officeart/2005/8/layout/list1"/>
    <dgm:cxn modelId="{2F4C3DEC-9245-40F8-B67C-2CFB81194617}" type="presParOf" srcId="{195517A1-3E3D-4FDD-B532-45C059119F7C}" destId="{4C5E3427-78DD-46EE-9799-88CAEB6FDA50}" srcOrd="0" destOrd="0" presId="urn:microsoft.com/office/officeart/2005/8/layout/list1"/>
    <dgm:cxn modelId="{FAEF48F8-53E1-4455-8C34-FD0DB7E5A2D5}" type="presParOf" srcId="{195517A1-3E3D-4FDD-B532-45C059119F7C}" destId="{342F5C9C-0D1D-4942-9BE7-93D31039C39F}" srcOrd="1" destOrd="0" presId="urn:microsoft.com/office/officeart/2005/8/layout/list1"/>
    <dgm:cxn modelId="{85E43DC3-B28B-4C13-99FB-19C28250E19F}" type="presParOf" srcId="{0327CFEB-570E-405B-B33C-BBDE7989A4BF}" destId="{DA3AA362-347F-483C-809F-13D480DE284B}" srcOrd="5" destOrd="0" presId="urn:microsoft.com/office/officeart/2005/8/layout/list1"/>
    <dgm:cxn modelId="{26302721-2428-4C31-9E1B-5CDFF75796CF}" type="presParOf" srcId="{0327CFEB-570E-405B-B33C-BBDE7989A4BF}" destId="{EA7DA3DA-6FB9-40B1-9539-DA67C2D685B5}" srcOrd="6" destOrd="0" presId="urn:microsoft.com/office/officeart/2005/8/layout/list1"/>
    <dgm:cxn modelId="{1C8A2B49-1F14-4830-A8A9-2F6C58583048}" type="presParOf" srcId="{0327CFEB-570E-405B-B33C-BBDE7989A4BF}" destId="{68E86528-6C3E-4DCD-9782-DB8C67C3D71C}" srcOrd="7" destOrd="0" presId="urn:microsoft.com/office/officeart/2005/8/layout/list1"/>
    <dgm:cxn modelId="{71CEE5BA-1C41-4507-839B-63C32BBA40BC}" type="presParOf" srcId="{0327CFEB-570E-405B-B33C-BBDE7989A4BF}" destId="{3715DEF5-DC63-4EA1-8FED-6E40ACE9DC03}" srcOrd="8" destOrd="0" presId="urn:microsoft.com/office/officeart/2005/8/layout/list1"/>
    <dgm:cxn modelId="{1599E9F7-A7C3-4358-918D-07A3895C01CD}" type="presParOf" srcId="{3715DEF5-DC63-4EA1-8FED-6E40ACE9DC03}" destId="{0F2422AE-5793-4C8A-8350-8358A368C01C}" srcOrd="0" destOrd="0" presId="urn:microsoft.com/office/officeart/2005/8/layout/list1"/>
    <dgm:cxn modelId="{7B03F5A7-FA9C-4085-BEBF-01AF3E81CE0B}" type="presParOf" srcId="{3715DEF5-DC63-4EA1-8FED-6E40ACE9DC03}" destId="{1EEFC8DD-5393-4E6B-B8AB-A3850900F4FC}" srcOrd="1" destOrd="0" presId="urn:microsoft.com/office/officeart/2005/8/layout/list1"/>
    <dgm:cxn modelId="{F8890FE3-2F44-47E4-9630-F28AC0027E30}" type="presParOf" srcId="{0327CFEB-570E-405B-B33C-BBDE7989A4BF}" destId="{BE0B45E1-2675-4527-8814-1C59754C5A47}" srcOrd="9" destOrd="0" presId="urn:microsoft.com/office/officeart/2005/8/layout/list1"/>
    <dgm:cxn modelId="{65790158-3E07-4521-9BDA-F2B4D1CB8FAF}" type="presParOf" srcId="{0327CFEB-570E-405B-B33C-BBDE7989A4BF}" destId="{ECC823A0-90E3-4585-A5B1-FA1A3207AFC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51D932-6E95-4069-B5B1-A2D6702F422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CA93F82-3917-4AA2-AF93-D59FF60E6914}">
      <dgm:prSet custT="1"/>
      <dgm:spPr/>
      <dgm:t>
        <a:bodyPr/>
        <a:lstStyle/>
        <a:p>
          <a:r>
            <a:rPr lang="en-US" sz="2400" b="1" dirty="0"/>
            <a:t>Logistic Regression</a:t>
          </a:r>
        </a:p>
      </dgm:t>
    </dgm:pt>
    <dgm:pt modelId="{1C41B241-E8F6-44E6-A438-0ABC1B6C67AF}" type="parTrans" cxnId="{18B188A0-ADBA-4526-8C43-72205D8C84CB}">
      <dgm:prSet/>
      <dgm:spPr/>
      <dgm:t>
        <a:bodyPr/>
        <a:lstStyle/>
        <a:p>
          <a:endParaRPr lang="en-US"/>
        </a:p>
      </dgm:t>
    </dgm:pt>
    <dgm:pt modelId="{A7D8549A-B928-4CE4-944E-8BF725972E64}" type="sibTrans" cxnId="{18B188A0-ADBA-4526-8C43-72205D8C84CB}">
      <dgm:prSet/>
      <dgm:spPr/>
      <dgm:t>
        <a:bodyPr/>
        <a:lstStyle/>
        <a:p>
          <a:endParaRPr lang="en-US"/>
        </a:p>
      </dgm:t>
    </dgm:pt>
    <dgm:pt modelId="{D863A1CB-974B-42F4-ABD7-3F793A928674}">
      <dgm:prSet custT="1"/>
      <dgm:spPr/>
      <dgm:t>
        <a:bodyPr/>
        <a:lstStyle/>
        <a:p>
          <a:r>
            <a:rPr lang="en-US" sz="2000" dirty="0"/>
            <a:t>Used </a:t>
          </a:r>
          <a:r>
            <a:rPr lang="en-US" sz="2000" dirty="0" err="1"/>
            <a:t>statsmodel</a:t>
          </a:r>
          <a:r>
            <a:rPr lang="en-US" sz="2000" dirty="0"/>
            <a:t> to doublecheck chosen features have p-value &lt;0.05</a:t>
          </a:r>
        </a:p>
      </dgm:t>
    </dgm:pt>
    <dgm:pt modelId="{26ECA6F7-3FC3-4CFB-A760-AF575AF6AAC5}" type="parTrans" cxnId="{A051B9A0-E217-42F7-850B-93D1E02B9F08}">
      <dgm:prSet/>
      <dgm:spPr/>
      <dgm:t>
        <a:bodyPr/>
        <a:lstStyle/>
        <a:p>
          <a:endParaRPr lang="en-US"/>
        </a:p>
      </dgm:t>
    </dgm:pt>
    <dgm:pt modelId="{3014C303-6A74-4F69-89E0-A95CB479540D}" type="sibTrans" cxnId="{A051B9A0-E217-42F7-850B-93D1E02B9F08}">
      <dgm:prSet/>
      <dgm:spPr/>
      <dgm:t>
        <a:bodyPr/>
        <a:lstStyle/>
        <a:p>
          <a:endParaRPr lang="en-US"/>
        </a:p>
      </dgm:t>
    </dgm:pt>
    <dgm:pt modelId="{7709E8D4-9AB3-46AF-AC55-751E4E6BCC2F}">
      <dgm:prSet custT="1"/>
      <dgm:spPr/>
      <dgm:t>
        <a:bodyPr/>
        <a:lstStyle/>
        <a:p>
          <a:r>
            <a:rPr lang="en-US" sz="2500" b="1" dirty="0"/>
            <a:t>Model</a:t>
          </a:r>
          <a:r>
            <a:rPr lang="en-US" sz="2500" dirty="0"/>
            <a:t> </a:t>
          </a:r>
        </a:p>
      </dgm:t>
    </dgm:pt>
    <dgm:pt modelId="{38E43152-8563-4D64-AB2F-4AC1A1242FD9}" type="parTrans" cxnId="{260301C4-D418-4AB1-835E-296AB4CF80E5}">
      <dgm:prSet/>
      <dgm:spPr/>
      <dgm:t>
        <a:bodyPr/>
        <a:lstStyle/>
        <a:p>
          <a:endParaRPr lang="en-US"/>
        </a:p>
      </dgm:t>
    </dgm:pt>
    <dgm:pt modelId="{97F5A398-AECF-486E-ABDC-BC32F1DE7DFC}" type="sibTrans" cxnId="{260301C4-D418-4AB1-835E-296AB4CF80E5}">
      <dgm:prSet/>
      <dgm:spPr/>
      <dgm:t>
        <a:bodyPr/>
        <a:lstStyle/>
        <a:p>
          <a:endParaRPr lang="en-US"/>
        </a:p>
      </dgm:t>
    </dgm:pt>
    <dgm:pt modelId="{68CBF257-B230-44EE-B243-9172AB7B6B9D}">
      <dgm:prSet custT="1"/>
      <dgm:spPr/>
      <dgm:t>
        <a:bodyPr/>
        <a:lstStyle/>
        <a:p>
          <a:pPr>
            <a:buFontTx/>
            <a:buNone/>
          </a:pPr>
          <a:r>
            <a:rPr lang="en-US" sz="2000" dirty="0" err="1"/>
            <a:t>model_lg</a:t>
          </a:r>
          <a:r>
            <a:rPr lang="en-US" sz="2000" dirty="0"/>
            <a:t> = </a:t>
          </a:r>
          <a:r>
            <a:rPr lang="en-US" sz="2000" dirty="0" err="1"/>
            <a:t>LogisticRegression</a:t>
          </a:r>
          <a:r>
            <a:rPr lang="en-US" sz="2000" dirty="0"/>
            <a:t>().fit(</a:t>
          </a:r>
          <a:r>
            <a:rPr lang="en-US" sz="2000" dirty="0" err="1"/>
            <a:t>X_train</a:t>
          </a:r>
          <a:r>
            <a:rPr lang="en-US" sz="2000" dirty="0"/>
            <a:t>, </a:t>
          </a:r>
          <a:r>
            <a:rPr lang="en-US" sz="2000" dirty="0" err="1"/>
            <a:t>y_train</a:t>
          </a:r>
          <a:r>
            <a:rPr lang="en-US" sz="2000" dirty="0"/>
            <a:t>)</a:t>
          </a:r>
        </a:p>
      </dgm:t>
    </dgm:pt>
    <dgm:pt modelId="{1CD2FAD3-D615-4883-8DCF-B7FCA3305799}" type="parTrans" cxnId="{11C1BC0E-759A-427B-A606-15FAD58E9004}">
      <dgm:prSet/>
      <dgm:spPr/>
      <dgm:t>
        <a:bodyPr/>
        <a:lstStyle/>
        <a:p>
          <a:endParaRPr lang="en-US"/>
        </a:p>
      </dgm:t>
    </dgm:pt>
    <dgm:pt modelId="{93474285-6F67-4349-86EC-50F14D99F4BA}" type="sibTrans" cxnId="{11C1BC0E-759A-427B-A606-15FAD58E9004}">
      <dgm:prSet/>
      <dgm:spPr/>
      <dgm:t>
        <a:bodyPr/>
        <a:lstStyle/>
        <a:p>
          <a:endParaRPr lang="en-US"/>
        </a:p>
      </dgm:t>
    </dgm:pt>
    <dgm:pt modelId="{E2F400CE-4CA0-4F31-9E81-10F6DA4A03D6}">
      <dgm:prSet custT="1"/>
      <dgm:spPr/>
      <dgm:t>
        <a:bodyPr/>
        <a:lstStyle/>
        <a:p>
          <a:endParaRPr lang="en-US" sz="2000" dirty="0"/>
        </a:p>
      </dgm:t>
    </dgm:pt>
    <dgm:pt modelId="{6FBFD704-ACB7-4F4B-85AE-421270C00F3B}" type="parTrans" cxnId="{ECE359B7-B6AA-4400-8CFE-5EF8D141BE7C}">
      <dgm:prSet/>
      <dgm:spPr/>
      <dgm:t>
        <a:bodyPr/>
        <a:lstStyle/>
        <a:p>
          <a:endParaRPr lang="en-US"/>
        </a:p>
      </dgm:t>
    </dgm:pt>
    <dgm:pt modelId="{77D8871A-0C41-492E-81D6-1539C17FFEEC}" type="sibTrans" cxnId="{ECE359B7-B6AA-4400-8CFE-5EF8D141BE7C}">
      <dgm:prSet/>
      <dgm:spPr/>
      <dgm:t>
        <a:bodyPr/>
        <a:lstStyle/>
        <a:p>
          <a:endParaRPr lang="en-US"/>
        </a:p>
      </dgm:t>
    </dgm:pt>
    <dgm:pt modelId="{95DA5373-9CE6-42C2-94C7-6261B89AF1EF}">
      <dgm:prSet custT="1"/>
      <dgm:spPr/>
      <dgm:t>
        <a:bodyPr/>
        <a:lstStyle/>
        <a:p>
          <a:pPr>
            <a:buFontTx/>
            <a:buNone/>
          </a:pPr>
          <a:endParaRPr lang="en-US" sz="2000" dirty="0"/>
        </a:p>
      </dgm:t>
    </dgm:pt>
    <dgm:pt modelId="{6D77FAFA-CEA1-4D6E-8F49-E1FC5F9FA7DD}" type="parTrans" cxnId="{B8909927-2F2B-4FBB-B806-DDC5305B909E}">
      <dgm:prSet/>
      <dgm:spPr/>
      <dgm:t>
        <a:bodyPr/>
        <a:lstStyle/>
        <a:p>
          <a:endParaRPr lang="en-US"/>
        </a:p>
      </dgm:t>
    </dgm:pt>
    <dgm:pt modelId="{37DBD1BE-5B87-47F6-9B35-9840D4EC9B23}" type="sibTrans" cxnId="{B8909927-2F2B-4FBB-B806-DDC5305B909E}">
      <dgm:prSet/>
      <dgm:spPr/>
      <dgm:t>
        <a:bodyPr/>
        <a:lstStyle/>
        <a:p>
          <a:endParaRPr lang="en-US"/>
        </a:p>
      </dgm:t>
    </dgm:pt>
    <dgm:pt modelId="{0327CFEB-570E-405B-B33C-BBDE7989A4BF}" type="pres">
      <dgm:prSet presAssocID="{9851D932-6E95-4069-B5B1-A2D6702F422E}" presName="linear" presStyleCnt="0">
        <dgm:presLayoutVars>
          <dgm:dir/>
          <dgm:animLvl val="lvl"/>
          <dgm:resizeHandles val="exact"/>
        </dgm:presLayoutVars>
      </dgm:prSet>
      <dgm:spPr/>
    </dgm:pt>
    <dgm:pt modelId="{89901616-76C1-4236-A367-E2190B8DFE6B}" type="pres">
      <dgm:prSet presAssocID="{7CA93F82-3917-4AA2-AF93-D59FF60E6914}" presName="parentLin" presStyleCnt="0"/>
      <dgm:spPr/>
    </dgm:pt>
    <dgm:pt modelId="{CBF91D02-F667-4465-ABDD-673306036F5A}" type="pres">
      <dgm:prSet presAssocID="{7CA93F82-3917-4AA2-AF93-D59FF60E6914}" presName="parentLeftMargin" presStyleLbl="node1" presStyleIdx="0" presStyleCnt="2"/>
      <dgm:spPr/>
    </dgm:pt>
    <dgm:pt modelId="{58E583B1-4A4C-4D82-B554-8BF654D58B92}" type="pres">
      <dgm:prSet presAssocID="{7CA93F82-3917-4AA2-AF93-D59FF60E691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4CB0A0-5A08-463C-BF7E-DB66189D5746}" type="pres">
      <dgm:prSet presAssocID="{7CA93F82-3917-4AA2-AF93-D59FF60E6914}" presName="negativeSpace" presStyleCnt="0"/>
      <dgm:spPr/>
    </dgm:pt>
    <dgm:pt modelId="{03E91264-A54F-4DB4-ACE1-DFAC4264340A}" type="pres">
      <dgm:prSet presAssocID="{7CA93F82-3917-4AA2-AF93-D59FF60E6914}" presName="childText" presStyleLbl="conFgAcc1" presStyleIdx="0" presStyleCnt="2">
        <dgm:presLayoutVars>
          <dgm:bulletEnabled val="1"/>
        </dgm:presLayoutVars>
      </dgm:prSet>
      <dgm:spPr/>
    </dgm:pt>
    <dgm:pt modelId="{0B13C687-1F11-4CCD-A945-D3C8DAC32BF5}" type="pres">
      <dgm:prSet presAssocID="{A7D8549A-B928-4CE4-944E-8BF725972E64}" presName="spaceBetweenRectangles" presStyleCnt="0"/>
      <dgm:spPr/>
    </dgm:pt>
    <dgm:pt modelId="{195517A1-3E3D-4FDD-B532-45C059119F7C}" type="pres">
      <dgm:prSet presAssocID="{7709E8D4-9AB3-46AF-AC55-751E4E6BCC2F}" presName="parentLin" presStyleCnt="0"/>
      <dgm:spPr/>
    </dgm:pt>
    <dgm:pt modelId="{4C5E3427-78DD-46EE-9799-88CAEB6FDA50}" type="pres">
      <dgm:prSet presAssocID="{7709E8D4-9AB3-46AF-AC55-751E4E6BCC2F}" presName="parentLeftMargin" presStyleLbl="node1" presStyleIdx="0" presStyleCnt="2"/>
      <dgm:spPr/>
    </dgm:pt>
    <dgm:pt modelId="{342F5C9C-0D1D-4942-9BE7-93D31039C39F}" type="pres">
      <dgm:prSet presAssocID="{7709E8D4-9AB3-46AF-AC55-751E4E6BCC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A3AA362-347F-483C-809F-13D480DE284B}" type="pres">
      <dgm:prSet presAssocID="{7709E8D4-9AB3-46AF-AC55-751E4E6BCC2F}" presName="negativeSpace" presStyleCnt="0"/>
      <dgm:spPr/>
    </dgm:pt>
    <dgm:pt modelId="{EA7DA3DA-6FB9-40B1-9539-DA67C2D685B5}" type="pres">
      <dgm:prSet presAssocID="{7709E8D4-9AB3-46AF-AC55-751E4E6BCC2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1C1BC0E-759A-427B-A606-15FAD58E9004}" srcId="{7709E8D4-9AB3-46AF-AC55-751E4E6BCC2F}" destId="{68CBF257-B230-44EE-B243-9172AB7B6B9D}" srcOrd="0" destOrd="0" parTransId="{1CD2FAD3-D615-4883-8DCF-B7FCA3305799}" sibTransId="{93474285-6F67-4349-86EC-50F14D99F4BA}"/>
    <dgm:cxn modelId="{B8909927-2F2B-4FBB-B806-DDC5305B909E}" srcId="{7709E8D4-9AB3-46AF-AC55-751E4E6BCC2F}" destId="{95DA5373-9CE6-42C2-94C7-6261B89AF1EF}" srcOrd="1" destOrd="0" parTransId="{6D77FAFA-CEA1-4D6E-8F49-E1FC5F9FA7DD}" sibTransId="{37DBD1BE-5B87-47F6-9B35-9840D4EC9B23}"/>
    <dgm:cxn modelId="{55E8CB2A-A6D7-49A8-AC3A-645AAFB16B04}" type="presOf" srcId="{68CBF257-B230-44EE-B243-9172AB7B6B9D}" destId="{EA7DA3DA-6FB9-40B1-9539-DA67C2D685B5}" srcOrd="0" destOrd="0" presId="urn:microsoft.com/office/officeart/2005/8/layout/list1"/>
    <dgm:cxn modelId="{5B9D6536-D30C-48C0-B936-A305A80CACA9}" type="presOf" srcId="{7709E8D4-9AB3-46AF-AC55-751E4E6BCC2F}" destId="{342F5C9C-0D1D-4942-9BE7-93D31039C39F}" srcOrd="1" destOrd="0" presId="urn:microsoft.com/office/officeart/2005/8/layout/list1"/>
    <dgm:cxn modelId="{B03E8739-B523-40A6-8DDC-2D35911D240B}" type="presOf" srcId="{95DA5373-9CE6-42C2-94C7-6261B89AF1EF}" destId="{EA7DA3DA-6FB9-40B1-9539-DA67C2D685B5}" srcOrd="0" destOrd="1" presId="urn:microsoft.com/office/officeart/2005/8/layout/list1"/>
    <dgm:cxn modelId="{250F9478-EEA3-45D3-9ECB-5A04F261B907}" type="presOf" srcId="{7CA93F82-3917-4AA2-AF93-D59FF60E6914}" destId="{CBF91D02-F667-4465-ABDD-673306036F5A}" srcOrd="0" destOrd="0" presId="urn:microsoft.com/office/officeart/2005/8/layout/list1"/>
    <dgm:cxn modelId="{C5D2675A-7A47-4A29-9675-6ADCEA816AC0}" type="presOf" srcId="{E2F400CE-4CA0-4F31-9E81-10F6DA4A03D6}" destId="{03E91264-A54F-4DB4-ACE1-DFAC4264340A}" srcOrd="0" destOrd="1" presId="urn:microsoft.com/office/officeart/2005/8/layout/list1"/>
    <dgm:cxn modelId="{18B188A0-ADBA-4526-8C43-72205D8C84CB}" srcId="{9851D932-6E95-4069-B5B1-A2D6702F422E}" destId="{7CA93F82-3917-4AA2-AF93-D59FF60E6914}" srcOrd="0" destOrd="0" parTransId="{1C41B241-E8F6-44E6-A438-0ABC1B6C67AF}" sibTransId="{A7D8549A-B928-4CE4-944E-8BF725972E64}"/>
    <dgm:cxn modelId="{A051B9A0-E217-42F7-850B-93D1E02B9F08}" srcId="{7CA93F82-3917-4AA2-AF93-D59FF60E6914}" destId="{D863A1CB-974B-42F4-ABD7-3F793A928674}" srcOrd="0" destOrd="0" parTransId="{26ECA6F7-3FC3-4CFB-A760-AF575AF6AAC5}" sibTransId="{3014C303-6A74-4F69-89E0-A95CB479540D}"/>
    <dgm:cxn modelId="{FF5C0EB0-67A1-4A11-9EDD-8BF5DF0D0FE1}" type="presOf" srcId="{9851D932-6E95-4069-B5B1-A2D6702F422E}" destId="{0327CFEB-570E-405B-B33C-BBDE7989A4BF}" srcOrd="0" destOrd="0" presId="urn:microsoft.com/office/officeart/2005/8/layout/list1"/>
    <dgm:cxn modelId="{ECE359B7-B6AA-4400-8CFE-5EF8D141BE7C}" srcId="{7CA93F82-3917-4AA2-AF93-D59FF60E6914}" destId="{E2F400CE-4CA0-4F31-9E81-10F6DA4A03D6}" srcOrd="1" destOrd="0" parTransId="{6FBFD704-ACB7-4F4B-85AE-421270C00F3B}" sibTransId="{77D8871A-0C41-492E-81D6-1539C17FFEEC}"/>
    <dgm:cxn modelId="{349579BF-4231-4638-8BFA-50C05DBACE80}" type="presOf" srcId="{D863A1CB-974B-42F4-ABD7-3F793A928674}" destId="{03E91264-A54F-4DB4-ACE1-DFAC4264340A}" srcOrd="0" destOrd="0" presId="urn:microsoft.com/office/officeart/2005/8/layout/list1"/>
    <dgm:cxn modelId="{260301C4-D418-4AB1-835E-296AB4CF80E5}" srcId="{9851D932-6E95-4069-B5B1-A2D6702F422E}" destId="{7709E8D4-9AB3-46AF-AC55-751E4E6BCC2F}" srcOrd="1" destOrd="0" parTransId="{38E43152-8563-4D64-AB2F-4AC1A1242FD9}" sibTransId="{97F5A398-AECF-486E-ABDC-BC32F1DE7DFC}"/>
    <dgm:cxn modelId="{04C9A0E0-74CB-4984-B8B2-DE60047BA51A}" type="presOf" srcId="{7709E8D4-9AB3-46AF-AC55-751E4E6BCC2F}" destId="{4C5E3427-78DD-46EE-9799-88CAEB6FDA50}" srcOrd="0" destOrd="0" presId="urn:microsoft.com/office/officeart/2005/8/layout/list1"/>
    <dgm:cxn modelId="{0755C9EC-7898-4826-AF48-2EF12EB3329D}" type="presOf" srcId="{7CA93F82-3917-4AA2-AF93-D59FF60E6914}" destId="{58E583B1-4A4C-4D82-B554-8BF654D58B92}" srcOrd="1" destOrd="0" presId="urn:microsoft.com/office/officeart/2005/8/layout/list1"/>
    <dgm:cxn modelId="{C988420F-1B40-4472-8BCA-282C83F19912}" type="presParOf" srcId="{0327CFEB-570E-405B-B33C-BBDE7989A4BF}" destId="{89901616-76C1-4236-A367-E2190B8DFE6B}" srcOrd="0" destOrd="0" presId="urn:microsoft.com/office/officeart/2005/8/layout/list1"/>
    <dgm:cxn modelId="{9E3C5D1C-BF13-4303-96F7-123E8FF536AB}" type="presParOf" srcId="{89901616-76C1-4236-A367-E2190B8DFE6B}" destId="{CBF91D02-F667-4465-ABDD-673306036F5A}" srcOrd="0" destOrd="0" presId="urn:microsoft.com/office/officeart/2005/8/layout/list1"/>
    <dgm:cxn modelId="{549AF607-D060-48B8-95F2-E8EB1F9BC8A3}" type="presParOf" srcId="{89901616-76C1-4236-A367-E2190B8DFE6B}" destId="{58E583B1-4A4C-4D82-B554-8BF654D58B92}" srcOrd="1" destOrd="0" presId="urn:microsoft.com/office/officeart/2005/8/layout/list1"/>
    <dgm:cxn modelId="{E9755D72-0465-4097-921C-E1A0F5C1262A}" type="presParOf" srcId="{0327CFEB-570E-405B-B33C-BBDE7989A4BF}" destId="{4C4CB0A0-5A08-463C-BF7E-DB66189D5746}" srcOrd="1" destOrd="0" presId="urn:microsoft.com/office/officeart/2005/8/layout/list1"/>
    <dgm:cxn modelId="{FDA0575E-8E71-46F0-BBDF-6E075A3285D9}" type="presParOf" srcId="{0327CFEB-570E-405B-B33C-BBDE7989A4BF}" destId="{03E91264-A54F-4DB4-ACE1-DFAC4264340A}" srcOrd="2" destOrd="0" presId="urn:microsoft.com/office/officeart/2005/8/layout/list1"/>
    <dgm:cxn modelId="{8DBAC2C5-24B4-4403-9770-ABB42239BA6E}" type="presParOf" srcId="{0327CFEB-570E-405B-B33C-BBDE7989A4BF}" destId="{0B13C687-1F11-4CCD-A945-D3C8DAC32BF5}" srcOrd="3" destOrd="0" presId="urn:microsoft.com/office/officeart/2005/8/layout/list1"/>
    <dgm:cxn modelId="{3760A878-3883-4C21-BBEA-ED64B8AD346F}" type="presParOf" srcId="{0327CFEB-570E-405B-B33C-BBDE7989A4BF}" destId="{195517A1-3E3D-4FDD-B532-45C059119F7C}" srcOrd="4" destOrd="0" presId="urn:microsoft.com/office/officeart/2005/8/layout/list1"/>
    <dgm:cxn modelId="{D6FE0DC6-39E0-4C87-9787-BDE8D7F693BB}" type="presParOf" srcId="{195517A1-3E3D-4FDD-B532-45C059119F7C}" destId="{4C5E3427-78DD-46EE-9799-88CAEB6FDA50}" srcOrd="0" destOrd="0" presId="urn:microsoft.com/office/officeart/2005/8/layout/list1"/>
    <dgm:cxn modelId="{D1C4333B-0DB4-475C-AD91-B285B8265430}" type="presParOf" srcId="{195517A1-3E3D-4FDD-B532-45C059119F7C}" destId="{342F5C9C-0D1D-4942-9BE7-93D31039C39F}" srcOrd="1" destOrd="0" presId="urn:microsoft.com/office/officeart/2005/8/layout/list1"/>
    <dgm:cxn modelId="{32CA1CB4-43DD-4E46-9D72-F41C507DFBD6}" type="presParOf" srcId="{0327CFEB-570E-405B-B33C-BBDE7989A4BF}" destId="{DA3AA362-347F-483C-809F-13D480DE284B}" srcOrd="5" destOrd="0" presId="urn:microsoft.com/office/officeart/2005/8/layout/list1"/>
    <dgm:cxn modelId="{98428B38-A26B-44B9-BD0E-ACD887AA3B50}" type="presParOf" srcId="{0327CFEB-570E-405B-B33C-BBDE7989A4BF}" destId="{EA7DA3DA-6FB9-40B1-9539-DA67C2D685B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51D932-6E95-4069-B5B1-A2D6702F422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CA93F82-3917-4AA2-AF93-D59FF60E6914}">
      <dgm:prSet custT="1"/>
      <dgm:spPr/>
      <dgm:t>
        <a:bodyPr/>
        <a:lstStyle/>
        <a:p>
          <a:r>
            <a:rPr lang="en-US" sz="2400" b="1" dirty="0"/>
            <a:t>Random Forest</a:t>
          </a:r>
        </a:p>
      </dgm:t>
    </dgm:pt>
    <dgm:pt modelId="{1C41B241-E8F6-44E6-A438-0ABC1B6C67AF}" type="parTrans" cxnId="{18B188A0-ADBA-4526-8C43-72205D8C84CB}">
      <dgm:prSet/>
      <dgm:spPr/>
      <dgm:t>
        <a:bodyPr/>
        <a:lstStyle/>
        <a:p>
          <a:endParaRPr lang="en-US"/>
        </a:p>
      </dgm:t>
    </dgm:pt>
    <dgm:pt modelId="{A7D8549A-B928-4CE4-944E-8BF725972E64}" type="sibTrans" cxnId="{18B188A0-ADBA-4526-8C43-72205D8C84CB}">
      <dgm:prSet/>
      <dgm:spPr/>
      <dgm:t>
        <a:bodyPr/>
        <a:lstStyle/>
        <a:p>
          <a:endParaRPr lang="en-US"/>
        </a:p>
      </dgm:t>
    </dgm:pt>
    <dgm:pt modelId="{D863A1CB-974B-42F4-ABD7-3F793A928674}">
      <dgm:prSet custT="1"/>
      <dgm:spPr/>
      <dgm:t>
        <a:bodyPr/>
        <a:lstStyle/>
        <a:p>
          <a:r>
            <a:rPr lang="en-US" sz="2000" dirty="0"/>
            <a:t>Doublecheck importance of chosen features</a:t>
          </a:r>
        </a:p>
      </dgm:t>
    </dgm:pt>
    <dgm:pt modelId="{26ECA6F7-3FC3-4CFB-A760-AF575AF6AAC5}" type="parTrans" cxnId="{A051B9A0-E217-42F7-850B-93D1E02B9F08}">
      <dgm:prSet/>
      <dgm:spPr/>
      <dgm:t>
        <a:bodyPr/>
        <a:lstStyle/>
        <a:p>
          <a:endParaRPr lang="en-US"/>
        </a:p>
      </dgm:t>
    </dgm:pt>
    <dgm:pt modelId="{3014C303-6A74-4F69-89E0-A95CB479540D}" type="sibTrans" cxnId="{A051B9A0-E217-42F7-850B-93D1E02B9F08}">
      <dgm:prSet/>
      <dgm:spPr/>
      <dgm:t>
        <a:bodyPr/>
        <a:lstStyle/>
        <a:p>
          <a:endParaRPr lang="en-US"/>
        </a:p>
      </dgm:t>
    </dgm:pt>
    <dgm:pt modelId="{7709E8D4-9AB3-46AF-AC55-751E4E6BCC2F}">
      <dgm:prSet custT="1"/>
      <dgm:spPr/>
      <dgm:t>
        <a:bodyPr/>
        <a:lstStyle/>
        <a:p>
          <a:r>
            <a:rPr lang="en-US" sz="2500" b="1" dirty="0"/>
            <a:t>Model</a:t>
          </a:r>
          <a:r>
            <a:rPr lang="en-US" sz="2500" dirty="0"/>
            <a:t> </a:t>
          </a:r>
        </a:p>
      </dgm:t>
    </dgm:pt>
    <dgm:pt modelId="{38E43152-8563-4D64-AB2F-4AC1A1242FD9}" type="parTrans" cxnId="{260301C4-D418-4AB1-835E-296AB4CF80E5}">
      <dgm:prSet/>
      <dgm:spPr/>
      <dgm:t>
        <a:bodyPr/>
        <a:lstStyle/>
        <a:p>
          <a:endParaRPr lang="en-US"/>
        </a:p>
      </dgm:t>
    </dgm:pt>
    <dgm:pt modelId="{97F5A398-AECF-486E-ABDC-BC32F1DE7DFC}" type="sibTrans" cxnId="{260301C4-D418-4AB1-835E-296AB4CF80E5}">
      <dgm:prSet/>
      <dgm:spPr/>
      <dgm:t>
        <a:bodyPr/>
        <a:lstStyle/>
        <a:p>
          <a:endParaRPr lang="en-US"/>
        </a:p>
      </dgm:t>
    </dgm:pt>
    <dgm:pt modelId="{68CBF257-B230-44EE-B243-9172AB7B6B9D}">
      <dgm:prSet custT="1"/>
      <dgm:spPr/>
      <dgm:t>
        <a:bodyPr/>
        <a:lstStyle/>
        <a:p>
          <a:pPr>
            <a:buFontTx/>
            <a:buNone/>
          </a:pPr>
          <a:r>
            <a:rPr lang="en-US" sz="2000" dirty="0" err="1"/>
            <a:t>model_rf</a:t>
          </a:r>
          <a:r>
            <a:rPr lang="en-US" sz="2000" dirty="0"/>
            <a:t> =</a:t>
          </a:r>
        </a:p>
      </dgm:t>
    </dgm:pt>
    <dgm:pt modelId="{1CD2FAD3-D615-4883-8DCF-B7FCA3305799}" type="parTrans" cxnId="{11C1BC0E-759A-427B-A606-15FAD58E9004}">
      <dgm:prSet/>
      <dgm:spPr/>
      <dgm:t>
        <a:bodyPr/>
        <a:lstStyle/>
        <a:p>
          <a:endParaRPr lang="en-US"/>
        </a:p>
      </dgm:t>
    </dgm:pt>
    <dgm:pt modelId="{93474285-6F67-4349-86EC-50F14D99F4BA}" type="sibTrans" cxnId="{11C1BC0E-759A-427B-A606-15FAD58E9004}">
      <dgm:prSet/>
      <dgm:spPr/>
      <dgm:t>
        <a:bodyPr/>
        <a:lstStyle/>
        <a:p>
          <a:endParaRPr lang="en-US"/>
        </a:p>
      </dgm:t>
    </dgm:pt>
    <dgm:pt modelId="{7FD4C44D-834A-42EB-8ABC-655D7EE97519}">
      <dgm:prSet custT="1"/>
      <dgm:spPr/>
      <dgm:t>
        <a:bodyPr/>
        <a:lstStyle/>
        <a:p>
          <a:pPr>
            <a:buFontTx/>
            <a:buNone/>
          </a:pPr>
          <a:r>
            <a:rPr lang="en-US" sz="2000" dirty="0" err="1"/>
            <a:t>RandomForestClassifier</a:t>
          </a:r>
          <a:endParaRPr lang="en-US" sz="2000" dirty="0"/>
        </a:p>
      </dgm:t>
    </dgm:pt>
    <dgm:pt modelId="{5FE5C6E5-B14C-4D7A-9756-D6AA09233606}" type="parTrans" cxnId="{FA39DEA2-FBB8-4062-BAD9-9CF73076BC32}">
      <dgm:prSet/>
      <dgm:spPr/>
      <dgm:t>
        <a:bodyPr/>
        <a:lstStyle/>
        <a:p>
          <a:endParaRPr lang="en-US"/>
        </a:p>
      </dgm:t>
    </dgm:pt>
    <dgm:pt modelId="{A72AE43E-3FE3-4DAA-B9BF-38B825F8DF58}" type="sibTrans" cxnId="{FA39DEA2-FBB8-4062-BAD9-9CF73076BC32}">
      <dgm:prSet/>
      <dgm:spPr/>
      <dgm:t>
        <a:bodyPr/>
        <a:lstStyle/>
        <a:p>
          <a:endParaRPr lang="en-US"/>
        </a:p>
      </dgm:t>
    </dgm:pt>
    <dgm:pt modelId="{22376DB3-0AF4-4083-A774-88CD4F6853DE}">
      <dgm:prSet custT="1"/>
      <dgm:spPr/>
      <dgm:t>
        <a:bodyPr/>
        <a:lstStyle/>
        <a:p>
          <a:pPr>
            <a:buFontTx/>
            <a:buNone/>
          </a:pPr>
          <a:r>
            <a:rPr lang="en-US" sz="2000" dirty="0" err="1"/>
            <a:t>random_state</a:t>
          </a:r>
          <a:r>
            <a:rPr lang="en-US" sz="2000" dirty="0"/>
            <a:t>=101).</a:t>
          </a:r>
        </a:p>
      </dgm:t>
    </dgm:pt>
    <dgm:pt modelId="{7D4B5E2F-9A07-431C-94B8-C443C3274A63}" type="parTrans" cxnId="{63C7FA43-C6A9-4F2B-A6E8-D33514581E5D}">
      <dgm:prSet/>
      <dgm:spPr/>
      <dgm:t>
        <a:bodyPr/>
        <a:lstStyle/>
        <a:p>
          <a:endParaRPr lang="en-US"/>
        </a:p>
      </dgm:t>
    </dgm:pt>
    <dgm:pt modelId="{2006848A-A5F9-49A6-BC12-19F7C9A69B94}" type="sibTrans" cxnId="{63C7FA43-C6A9-4F2B-A6E8-D33514581E5D}">
      <dgm:prSet/>
      <dgm:spPr/>
      <dgm:t>
        <a:bodyPr/>
        <a:lstStyle/>
        <a:p>
          <a:endParaRPr lang="en-US"/>
        </a:p>
      </dgm:t>
    </dgm:pt>
    <dgm:pt modelId="{30A7739E-C22B-4E03-B4E7-90B4544C69D5}">
      <dgm:prSet custT="1"/>
      <dgm:spPr/>
      <dgm:t>
        <a:bodyPr/>
        <a:lstStyle/>
        <a:p>
          <a:pPr>
            <a:buFontTx/>
            <a:buNone/>
          </a:pPr>
          <a:r>
            <a:rPr lang="en-US" sz="2000" dirty="0"/>
            <a:t>(</a:t>
          </a:r>
          <a:r>
            <a:rPr lang="en-US" sz="2000" dirty="0" err="1"/>
            <a:t>n_estimators</a:t>
          </a:r>
          <a:r>
            <a:rPr lang="en-US" sz="2000" dirty="0"/>
            <a:t>=100,</a:t>
          </a:r>
        </a:p>
      </dgm:t>
    </dgm:pt>
    <dgm:pt modelId="{E5A1A6A3-5510-4BE2-A037-31F0AA6BD87E}" type="parTrans" cxnId="{62413F0F-9639-417E-9B68-0FD55658932D}">
      <dgm:prSet/>
      <dgm:spPr/>
      <dgm:t>
        <a:bodyPr/>
        <a:lstStyle/>
        <a:p>
          <a:endParaRPr lang="en-US"/>
        </a:p>
      </dgm:t>
    </dgm:pt>
    <dgm:pt modelId="{DEC948DA-F85B-4B0E-93B0-150268D622E8}" type="sibTrans" cxnId="{62413F0F-9639-417E-9B68-0FD55658932D}">
      <dgm:prSet/>
      <dgm:spPr/>
      <dgm:t>
        <a:bodyPr/>
        <a:lstStyle/>
        <a:p>
          <a:endParaRPr lang="en-US"/>
        </a:p>
      </dgm:t>
    </dgm:pt>
    <dgm:pt modelId="{A51E8A16-B832-4044-84AB-DD35C10FEBA3}">
      <dgm:prSet custT="1"/>
      <dgm:spPr/>
      <dgm:t>
        <a:bodyPr/>
        <a:lstStyle/>
        <a:p>
          <a:pPr>
            <a:buFontTx/>
            <a:buNone/>
          </a:pPr>
          <a:r>
            <a:rPr lang="en-US" sz="2000" dirty="0"/>
            <a:t>fit(</a:t>
          </a:r>
          <a:r>
            <a:rPr lang="en-US" sz="2000" dirty="0" err="1"/>
            <a:t>X_train</a:t>
          </a:r>
          <a:r>
            <a:rPr lang="en-US" sz="2000" dirty="0"/>
            <a:t>, </a:t>
          </a:r>
          <a:r>
            <a:rPr lang="en-US" sz="2000" dirty="0" err="1"/>
            <a:t>y_train</a:t>
          </a:r>
          <a:r>
            <a:rPr lang="en-US" sz="2000" dirty="0"/>
            <a:t>)</a:t>
          </a:r>
        </a:p>
      </dgm:t>
    </dgm:pt>
    <dgm:pt modelId="{9230021B-A395-44DF-B7AC-9EE55FCCE7BB}" type="parTrans" cxnId="{2F376052-118A-4BBC-98E9-FBEC05917B81}">
      <dgm:prSet/>
      <dgm:spPr/>
      <dgm:t>
        <a:bodyPr/>
        <a:lstStyle/>
        <a:p>
          <a:endParaRPr lang="en-US"/>
        </a:p>
      </dgm:t>
    </dgm:pt>
    <dgm:pt modelId="{C1521B75-5B2B-459B-A646-4D0712DC5194}" type="sibTrans" cxnId="{2F376052-118A-4BBC-98E9-FBEC05917B81}">
      <dgm:prSet/>
      <dgm:spPr/>
      <dgm:t>
        <a:bodyPr/>
        <a:lstStyle/>
        <a:p>
          <a:endParaRPr lang="en-US"/>
        </a:p>
      </dgm:t>
    </dgm:pt>
    <dgm:pt modelId="{9CCC1515-03EA-4F1C-AD54-D50D05459B1E}">
      <dgm:prSet custT="1"/>
      <dgm:spPr/>
      <dgm:t>
        <a:bodyPr/>
        <a:lstStyle/>
        <a:p>
          <a:endParaRPr lang="en-US" sz="2000" dirty="0"/>
        </a:p>
      </dgm:t>
    </dgm:pt>
    <dgm:pt modelId="{C3BC70A1-B5D4-403D-BB8F-9446C53412FD}" type="parTrans" cxnId="{562F3233-8856-41EF-A016-513CE7FCB888}">
      <dgm:prSet/>
      <dgm:spPr/>
      <dgm:t>
        <a:bodyPr/>
        <a:lstStyle/>
        <a:p>
          <a:endParaRPr lang="en-US"/>
        </a:p>
      </dgm:t>
    </dgm:pt>
    <dgm:pt modelId="{1471A625-9187-4F86-B557-CB07DB619B11}" type="sibTrans" cxnId="{562F3233-8856-41EF-A016-513CE7FCB888}">
      <dgm:prSet/>
      <dgm:spPr/>
      <dgm:t>
        <a:bodyPr/>
        <a:lstStyle/>
        <a:p>
          <a:endParaRPr lang="en-US"/>
        </a:p>
      </dgm:t>
    </dgm:pt>
    <dgm:pt modelId="{0327CFEB-570E-405B-B33C-BBDE7989A4BF}" type="pres">
      <dgm:prSet presAssocID="{9851D932-6E95-4069-B5B1-A2D6702F422E}" presName="linear" presStyleCnt="0">
        <dgm:presLayoutVars>
          <dgm:dir/>
          <dgm:animLvl val="lvl"/>
          <dgm:resizeHandles val="exact"/>
        </dgm:presLayoutVars>
      </dgm:prSet>
      <dgm:spPr/>
    </dgm:pt>
    <dgm:pt modelId="{89901616-76C1-4236-A367-E2190B8DFE6B}" type="pres">
      <dgm:prSet presAssocID="{7CA93F82-3917-4AA2-AF93-D59FF60E6914}" presName="parentLin" presStyleCnt="0"/>
      <dgm:spPr/>
    </dgm:pt>
    <dgm:pt modelId="{CBF91D02-F667-4465-ABDD-673306036F5A}" type="pres">
      <dgm:prSet presAssocID="{7CA93F82-3917-4AA2-AF93-D59FF60E6914}" presName="parentLeftMargin" presStyleLbl="node1" presStyleIdx="0" presStyleCnt="2"/>
      <dgm:spPr/>
    </dgm:pt>
    <dgm:pt modelId="{58E583B1-4A4C-4D82-B554-8BF654D58B92}" type="pres">
      <dgm:prSet presAssocID="{7CA93F82-3917-4AA2-AF93-D59FF60E691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4CB0A0-5A08-463C-BF7E-DB66189D5746}" type="pres">
      <dgm:prSet presAssocID="{7CA93F82-3917-4AA2-AF93-D59FF60E6914}" presName="negativeSpace" presStyleCnt="0"/>
      <dgm:spPr/>
    </dgm:pt>
    <dgm:pt modelId="{03E91264-A54F-4DB4-ACE1-DFAC4264340A}" type="pres">
      <dgm:prSet presAssocID="{7CA93F82-3917-4AA2-AF93-D59FF60E6914}" presName="childText" presStyleLbl="conFgAcc1" presStyleIdx="0" presStyleCnt="2">
        <dgm:presLayoutVars>
          <dgm:bulletEnabled val="1"/>
        </dgm:presLayoutVars>
      </dgm:prSet>
      <dgm:spPr/>
    </dgm:pt>
    <dgm:pt modelId="{0B13C687-1F11-4CCD-A945-D3C8DAC32BF5}" type="pres">
      <dgm:prSet presAssocID="{A7D8549A-B928-4CE4-944E-8BF725972E64}" presName="spaceBetweenRectangles" presStyleCnt="0"/>
      <dgm:spPr/>
    </dgm:pt>
    <dgm:pt modelId="{195517A1-3E3D-4FDD-B532-45C059119F7C}" type="pres">
      <dgm:prSet presAssocID="{7709E8D4-9AB3-46AF-AC55-751E4E6BCC2F}" presName="parentLin" presStyleCnt="0"/>
      <dgm:spPr/>
    </dgm:pt>
    <dgm:pt modelId="{4C5E3427-78DD-46EE-9799-88CAEB6FDA50}" type="pres">
      <dgm:prSet presAssocID="{7709E8D4-9AB3-46AF-AC55-751E4E6BCC2F}" presName="parentLeftMargin" presStyleLbl="node1" presStyleIdx="0" presStyleCnt="2"/>
      <dgm:spPr/>
    </dgm:pt>
    <dgm:pt modelId="{342F5C9C-0D1D-4942-9BE7-93D31039C39F}" type="pres">
      <dgm:prSet presAssocID="{7709E8D4-9AB3-46AF-AC55-751E4E6BCC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A3AA362-347F-483C-809F-13D480DE284B}" type="pres">
      <dgm:prSet presAssocID="{7709E8D4-9AB3-46AF-AC55-751E4E6BCC2F}" presName="negativeSpace" presStyleCnt="0"/>
      <dgm:spPr/>
    </dgm:pt>
    <dgm:pt modelId="{EA7DA3DA-6FB9-40B1-9539-DA67C2D685B5}" type="pres">
      <dgm:prSet presAssocID="{7709E8D4-9AB3-46AF-AC55-751E4E6BCC2F}" presName="childText" presStyleLbl="conFgAcc1" presStyleIdx="1" presStyleCnt="2" custLinFactNeighborX="459">
        <dgm:presLayoutVars>
          <dgm:bulletEnabled val="1"/>
        </dgm:presLayoutVars>
      </dgm:prSet>
      <dgm:spPr/>
    </dgm:pt>
  </dgm:ptLst>
  <dgm:cxnLst>
    <dgm:cxn modelId="{11C1BC0E-759A-427B-A606-15FAD58E9004}" srcId="{7709E8D4-9AB3-46AF-AC55-751E4E6BCC2F}" destId="{68CBF257-B230-44EE-B243-9172AB7B6B9D}" srcOrd="0" destOrd="0" parTransId="{1CD2FAD3-D615-4883-8DCF-B7FCA3305799}" sibTransId="{93474285-6F67-4349-86EC-50F14D99F4BA}"/>
    <dgm:cxn modelId="{62413F0F-9639-417E-9B68-0FD55658932D}" srcId="{68CBF257-B230-44EE-B243-9172AB7B6B9D}" destId="{30A7739E-C22B-4E03-B4E7-90B4544C69D5}" srcOrd="1" destOrd="0" parTransId="{E5A1A6A3-5510-4BE2-A037-31F0AA6BD87E}" sibTransId="{DEC948DA-F85B-4B0E-93B0-150268D622E8}"/>
    <dgm:cxn modelId="{55E8CB2A-A6D7-49A8-AC3A-645AAFB16B04}" type="presOf" srcId="{68CBF257-B230-44EE-B243-9172AB7B6B9D}" destId="{EA7DA3DA-6FB9-40B1-9539-DA67C2D685B5}" srcOrd="0" destOrd="0" presId="urn:microsoft.com/office/officeart/2005/8/layout/list1"/>
    <dgm:cxn modelId="{562F3233-8856-41EF-A016-513CE7FCB888}" srcId="{7CA93F82-3917-4AA2-AF93-D59FF60E6914}" destId="{9CCC1515-03EA-4F1C-AD54-D50D05459B1E}" srcOrd="1" destOrd="0" parTransId="{C3BC70A1-B5D4-403D-BB8F-9446C53412FD}" sibTransId="{1471A625-9187-4F86-B557-CB07DB619B11}"/>
    <dgm:cxn modelId="{57F9D234-B4C1-46FE-8075-2342D41E9AB5}" type="presOf" srcId="{22376DB3-0AF4-4083-A774-88CD4F6853DE}" destId="{EA7DA3DA-6FB9-40B1-9539-DA67C2D685B5}" srcOrd="0" destOrd="3" presId="urn:microsoft.com/office/officeart/2005/8/layout/list1"/>
    <dgm:cxn modelId="{5B9D6536-D30C-48C0-B936-A305A80CACA9}" type="presOf" srcId="{7709E8D4-9AB3-46AF-AC55-751E4E6BCC2F}" destId="{342F5C9C-0D1D-4942-9BE7-93D31039C39F}" srcOrd="1" destOrd="0" presId="urn:microsoft.com/office/officeart/2005/8/layout/list1"/>
    <dgm:cxn modelId="{63C7FA43-C6A9-4F2B-A6E8-D33514581E5D}" srcId="{68CBF257-B230-44EE-B243-9172AB7B6B9D}" destId="{22376DB3-0AF4-4083-A774-88CD4F6853DE}" srcOrd="2" destOrd="0" parTransId="{7D4B5E2F-9A07-431C-94B8-C443C3274A63}" sibTransId="{2006848A-A5F9-49A6-BC12-19F7C9A69B94}"/>
    <dgm:cxn modelId="{2F376052-118A-4BBC-98E9-FBEC05917B81}" srcId="{68CBF257-B230-44EE-B243-9172AB7B6B9D}" destId="{A51E8A16-B832-4044-84AB-DD35C10FEBA3}" srcOrd="3" destOrd="0" parTransId="{9230021B-A395-44DF-B7AC-9EE55FCCE7BB}" sibTransId="{C1521B75-5B2B-459B-A646-4D0712DC5194}"/>
    <dgm:cxn modelId="{250F9478-EEA3-45D3-9ECB-5A04F261B907}" type="presOf" srcId="{7CA93F82-3917-4AA2-AF93-D59FF60E6914}" destId="{CBF91D02-F667-4465-ABDD-673306036F5A}" srcOrd="0" destOrd="0" presId="urn:microsoft.com/office/officeart/2005/8/layout/list1"/>
    <dgm:cxn modelId="{08DD9493-F1BF-44A5-9983-C2EA9677C22C}" type="presOf" srcId="{9CCC1515-03EA-4F1C-AD54-D50D05459B1E}" destId="{03E91264-A54F-4DB4-ACE1-DFAC4264340A}" srcOrd="0" destOrd="1" presId="urn:microsoft.com/office/officeart/2005/8/layout/list1"/>
    <dgm:cxn modelId="{18B188A0-ADBA-4526-8C43-72205D8C84CB}" srcId="{9851D932-6E95-4069-B5B1-A2D6702F422E}" destId="{7CA93F82-3917-4AA2-AF93-D59FF60E6914}" srcOrd="0" destOrd="0" parTransId="{1C41B241-E8F6-44E6-A438-0ABC1B6C67AF}" sibTransId="{A7D8549A-B928-4CE4-944E-8BF725972E64}"/>
    <dgm:cxn modelId="{A051B9A0-E217-42F7-850B-93D1E02B9F08}" srcId="{7CA93F82-3917-4AA2-AF93-D59FF60E6914}" destId="{D863A1CB-974B-42F4-ABD7-3F793A928674}" srcOrd="0" destOrd="0" parTransId="{26ECA6F7-3FC3-4CFB-A760-AF575AF6AAC5}" sibTransId="{3014C303-6A74-4F69-89E0-A95CB479540D}"/>
    <dgm:cxn modelId="{FA39DEA2-FBB8-4062-BAD9-9CF73076BC32}" srcId="{68CBF257-B230-44EE-B243-9172AB7B6B9D}" destId="{7FD4C44D-834A-42EB-8ABC-655D7EE97519}" srcOrd="0" destOrd="0" parTransId="{5FE5C6E5-B14C-4D7A-9756-D6AA09233606}" sibTransId="{A72AE43E-3FE3-4DAA-B9BF-38B825F8DF58}"/>
    <dgm:cxn modelId="{FF5C0EB0-67A1-4A11-9EDD-8BF5DF0D0FE1}" type="presOf" srcId="{9851D932-6E95-4069-B5B1-A2D6702F422E}" destId="{0327CFEB-570E-405B-B33C-BBDE7989A4BF}" srcOrd="0" destOrd="0" presId="urn:microsoft.com/office/officeart/2005/8/layout/list1"/>
    <dgm:cxn modelId="{349579BF-4231-4638-8BFA-50C05DBACE80}" type="presOf" srcId="{D863A1CB-974B-42F4-ABD7-3F793A928674}" destId="{03E91264-A54F-4DB4-ACE1-DFAC4264340A}" srcOrd="0" destOrd="0" presId="urn:microsoft.com/office/officeart/2005/8/layout/list1"/>
    <dgm:cxn modelId="{260301C4-D418-4AB1-835E-296AB4CF80E5}" srcId="{9851D932-6E95-4069-B5B1-A2D6702F422E}" destId="{7709E8D4-9AB3-46AF-AC55-751E4E6BCC2F}" srcOrd="1" destOrd="0" parTransId="{38E43152-8563-4D64-AB2F-4AC1A1242FD9}" sibTransId="{97F5A398-AECF-486E-ABDC-BC32F1DE7DFC}"/>
    <dgm:cxn modelId="{48D76DD6-9C48-451A-9678-1EA357B7BD9D}" type="presOf" srcId="{A51E8A16-B832-4044-84AB-DD35C10FEBA3}" destId="{EA7DA3DA-6FB9-40B1-9539-DA67C2D685B5}" srcOrd="0" destOrd="4" presId="urn:microsoft.com/office/officeart/2005/8/layout/list1"/>
    <dgm:cxn modelId="{04C9A0E0-74CB-4984-B8B2-DE60047BA51A}" type="presOf" srcId="{7709E8D4-9AB3-46AF-AC55-751E4E6BCC2F}" destId="{4C5E3427-78DD-46EE-9799-88CAEB6FDA50}" srcOrd="0" destOrd="0" presId="urn:microsoft.com/office/officeart/2005/8/layout/list1"/>
    <dgm:cxn modelId="{DB49A2E5-24DF-4160-86FC-76C280738D04}" type="presOf" srcId="{30A7739E-C22B-4E03-B4E7-90B4544C69D5}" destId="{EA7DA3DA-6FB9-40B1-9539-DA67C2D685B5}" srcOrd="0" destOrd="2" presId="urn:microsoft.com/office/officeart/2005/8/layout/list1"/>
    <dgm:cxn modelId="{0755C9EC-7898-4826-AF48-2EF12EB3329D}" type="presOf" srcId="{7CA93F82-3917-4AA2-AF93-D59FF60E6914}" destId="{58E583B1-4A4C-4D82-B554-8BF654D58B92}" srcOrd="1" destOrd="0" presId="urn:microsoft.com/office/officeart/2005/8/layout/list1"/>
    <dgm:cxn modelId="{BF14DAFB-6567-4DDF-87DB-F3C9DF7DDEC0}" type="presOf" srcId="{7FD4C44D-834A-42EB-8ABC-655D7EE97519}" destId="{EA7DA3DA-6FB9-40B1-9539-DA67C2D685B5}" srcOrd="0" destOrd="1" presId="urn:microsoft.com/office/officeart/2005/8/layout/list1"/>
    <dgm:cxn modelId="{C988420F-1B40-4472-8BCA-282C83F19912}" type="presParOf" srcId="{0327CFEB-570E-405B-B33C-BBDE7989A4BF}" destId="{89901616-76C1-4236-A367-E2190B8DFE6B}" srcOrd="0" destOrd="0" presId="urn:microsoft.com/office/officeart/2005/8/layout/list1"/>
    <dgm:cxn modelId="{9E3C5D1C-BF13-4303-96F7-123E8FF536AB}" type="presParOf" srcId="{89901616-76C1-4236-A367-E2190B8DFE6B}" destId="{CBF91D02-F667-4465-ABDD-673306036F5A}" srcOrd="0" destOrd="0" presId="urn:microsoft.com/office/officeart/2005/8/layout/list1"/>
    <dgm:cxn modelId="{549AF607-D060-48B8-95F2-E8EB1F9BC8A3}" type="presParOf" srcId="{89901616-76C1-4236-A367-E2190B8DFE6B}" destId="{58E583B1-4A4C-4D82-B554-8BF654D58B92}" srcOrd="1" destOrd="0" presId="urn:microsoft.com/office/officeart/2005/8/layout/list1"/>
    <dgm:cxn modelId="{E9755D72-0465-4097-921C-E1A0F5C1262A}" type="presParOf" srcId="{0327CFEB-570E-405B-B33C-BBDE7989A4BF}" destId="{4C4CB0A0-5A08-463C-BF7E-DB66189D5746}" srcOrd="1" destOrd="0" presId="urn:microsoft.com/office/officeart/2005/8/layout/list1"/>
    <dgm:cxn modelId="{FDA0575E-8E71-46F0-BBDF-6E075A3285D9}" type="presParOf" srcId="{0327CFEB-570E-405B-B33C-BBDE7989A4BF}" destId="{03E91264-A54F-4DB4-ACE1-DFAC4264340A}" srcOrd="2" destOrd="0" presId="urn:microsoft.com/office/officeart/2005/8/layout/list1"/>
    <dgm:cxn modelId="{8DBAC2C5-24B4-4403-9770-ABB42239BA6E}" type="presParOf" srcId="{0327CFEB-570E-405B-B33C-BBDE7989A4BF}" destId="{0B13C687-1F11-4CCD-A945-D3C8DAC32BF5}" srcOrd="3" destOrd="0" presId="urn:microsoft.com/office/officeart/2005/8/layout/list1"/>
    <dgm:cxn modelId="{3760A878-3883-4C21-BBEA-ED64B8AD346F}" type="presParOf" srcId="{0327CFEB-570E-405B-B33C-BBDE7989A4BF}" destId="{195517A1-3E3D-4FDD-B532-45C059119F7C}" srcOrd="4" destOrd="0" presId="urn:microsoft.com/office/officeart/2005/8/layout/list1"/>
    <dgm:cxn modelId="{D6FE0DC6-39E0-4C87-9787-BDE8D7F693BB}" type="presParOf" srcId="{195517A1-3E3D-4FDD-B532-45C059119F7C}" destId="{4C5E3427-78DD-46EE-9799-88CAEB6FDA50}" srcOrd="0" destOrd="0" presId="urn:microsoft.com/office/officeart/2005/8/layout/list1"/>
    <dgm:cxn modelId="{D1C4333B-0DB4-475C-AD91-B285B8265430}" type="presParOf" srcId="{195517A1-3E3D-4FDD-B532-45C059119F7C}" destId="{342F5C9C-0D1D-4942-9BE7-93D31039C39F}" srcOrd="1" destOrd="0" presId="urn:microsoft.com/office/officeart/2005/8/layout/list1"/>
    <dgm:cxn modelId="{32CA1CB4-43DD-4E46-9D72-F41C507DFBD6}" type="presParOf" srcId="{0327CFEB-570E-405B-B33C-BBDE7989A4BF}" destId="{DA3AA362-347F-483C-809F-13D480DE284B}" srcOrd="5" destOrd="0" presId="urn:microsoft.com/office/officeart/2005/8/layout/list1"/>
    <dgm:cxn modelId="{98428B38-A26B-44B9-BD0E-ACD887AA3B50}" type="presParOf" srcId="{0327CFEB-570E-405B-B33C-BBDE7989A4BF}" destId="{EA7DA3DA-6FB9-40B1-9539-DA67C2D685B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51D932-6E95-4069-B5B1-A2D6702F422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CA93F82-3917-4AA2-AF93-D59FF60E6914}">
      <dgm:prSet custT="1"/>
      <dgm:spPr/>
      <dgm:t>
        <a:bodyPr/>
        <a:lstStyle/>
        <a:p>
          <a:r>
            <a:rPr lang="en-US" sz="2400" b="1" dirty="0"/>
            <a:t>AdaBoost</a:t>
          </a:r>
        </a:p>
      </dgm:t>
    </dgm:pt>
    <dgm:pt modelId="{1C41B241-E8F6-44E6-A438-0ABC1B6C67AF}" type="parTrans" cxnId="{18B188A0-ADBA-4526-8C43-72205D8C84CB}">
      <dgm:prSet/>
      <dgm:spPr/>
      <dgm:t>
        <a:bodyPr/>
        <a:lstStyle/>
        <a:p>
          <a:endParaRPr lang="en-US"/>
        </a:p>
      </dgm:t>
    </dgm:pt>
    <dgm:pt modelId="{A7D8549A-B928-4CE4-944E-8BF725972E64}" type="sibTrans" cxnId="{18B188A0-ADBA-4526-8C43-72205D8C84CB}">
      <dgm:prSet/>
      <dgm:spPr/>
      <dgm:t>
        <a:bodyPr/>
        <a:lstStyle/>
        <a:p>
          <a:endParaRPr lang="en-US"/>
        </a:p>
      </dgm:t>
    </dgm:pt>
    <dgm:pt modelId="{D863A1CB-974B-42F4-ABD7-3F793A928674}">
      <dgm:prSet custT="1"/>
      <dgm:spPr/>
      <dgm:t>
        <a:bodyPr/>
        <a:lstStyle/>
        <a:p>
          <a:r>
            <a:rPr lang="en-US" sz="2000" dirty="0"/>
            <a:t>Boosting Ensemble model</a:t>
          </a:r>
        </a:p>
      </dgm:t>
    </dgm:pt>
    <dgm:pt modelId="{26ECA6F7-3FC3-4CFB-A760-AF575AF6AAC5}" type="parTrans" cxnId="{A051B9A0-E217-42F7-850B-93D1E02B9F08}">
      <dgm:prSet/>
      <dgm:spPr/>
      <dgm:t>
        <a:bodyPr/>
        <a:lstStyle/>
        <a:p>
          <a:endParaRPr lang="en-US"/>
        </a:p>
      </dgm:t>
    </dgm:pt>
    <dgm:pt modelId="{3014C303-6A74-4F69-89E0-A95CB479540D}" type="sibTrans" cxnId="{A051B9A0-E217-42F7-850B-93D1E02B9F08}">
      <dgm:prSet/>
      <dgm:spPr/>
      <dgm:t>
        <a:bodyPr/>
        <a:lstStyle/>
        <a:p>
          <a:endParaRPr lang="en-US"/>
        </a:p>
      </dgm:t>
    </dgm:pt>
    <dgm:pt modelId="{7709E8D4-9AB3-46AF-AC55-751E4E6BCC2F}">
      <dgm:prSet custT="1"/>
      <dgm:spPr/>
      <dgm:t>
        <a:bodyPr/>
        <a:lstStyle/>
        <a:p>
          <a:r>
            <a:rPr lang="en-US" sz="2500" b="1" dirty="0"/>
            <a:t>Model</a:t>
          </a:r>
          <a:r>
            <a:rPr lang="en-US" sz="2500" dirty="0"/>
            <a:t> </a:t>
          </a:r>
        </a:p>
      </dgm:t>
    </dgm:pt>
    <dgm:pt modelId="{38E43152-8563-4D64-AB2F-4AC1A1242FD9}" type="parTrans" cxnId="{260301C4-D418-4AB1-835E-296AB4CF80E5}">
      <dgm:prSet/>
      <dgm:spPr/>
      <dgm:t>
        <a:bodyPr/>
        <a:lstStyle/>
        <a:p>
          <a:endParaRPr lang="en-US"/>
        </a:p>
      </dgm:t>
    </dgm:pt>
    <dgm:pt modelId="{97F5A398-AECF-486E-ABDC-BC32F1DE7DFC}" type="sibTrans" cxnId="{260301C4-D418-4AB1-835E-296AB4CF80E5}">
      <dgm:prSet/>
      <dgm:spPr/>
      <dgm:t>
        <a:bodyPr/>
        <a:lstStyle/>
        <a:p>
          <a:endParaRPr lang="en-US"/>
        </a:p>
      </dgm:t>
    </dgm:pt>
    <dgm:pt modelId="{68CBF257-B230-44EE-B243-9172AB7B6B9D}">
      <dgm:prSet custT="1"/>
      <dgm:spPr/>
      <dgm:t>
        <a:bodyPr/>
        <a:lstStyle/>
        <a:p>
          <a:pPr>
            <a:buFontTx/>
            <a:buNone/>
          </a:pPr>
          <a:r>
            <a:rPr lang="en-US" sz="2000" dirty="0" err="1"/>
            <a:t>model_ada</a:t>
          </a:r>
          <a:r>
            <a:rPr lang="en-US" sz="2000" dirty="0"/>
            <a:t> = </a:t>
          </a:r>
          <a:r>
            <a:rPr lang="en-US" sz="2000" dirty="0" err="1"/>
            <a:t>AdaBoostClassifier</a:t>
          </a:r>
          <a:endParaRPr lang="en-US" sz="2000" dirty="0"/>
        </a:p>
      </dgm:t>
    </dgm:pt>
    <dgm:pt modelId="{1CD2FAD3-D615-4883-8DCF-B7FCA3305799}" type="parTrans" cxnId="{11C1BC0E-759A-427B-A606-15FAD58E9004}">
      <dgm:prSet/>
      <dgm:spPr/>
      <dgm:t>
        <a:bodyPr/>
        <a:lstStyle/>
        <a:p>
          <a:endParaRPr lang="en-US"/>
        </a:p>
      </dgm:t>
    </dgm:pt>
    <dgm:pt modelId="{93474285-6F67-4349-86EC-50F14D99F4BA}" type="sibTrans" cxnId="{11C1BC0E-759A-427B-A606-15FAD58E9004}">
      <dgm:prSet/>
      <dgm:spPr/>
      <dgm:t>
        <a:bodyPr/>
        <a:lstStyle/>
        <a:p>
          <a:endParaRPr lang="en-US"/>
        </a:p>
      </dgm:t>
    </dgm:pt>
    <dgm:pt modelId="{E2F400CE-4CA0-4F31-9E81-10F6DA4A03D6}">
      <dgm:prSet custT="1"/>
      <dgm:spPr/>
      <dgm:t>
        <a:bodyPr/>
        <a:lstStyle/>
        <a:p>
          <a:endParaRPr lang="en-US" sz="2000" dirty="0"/>
        </a:p>
      </dgm:t>
    </dgm:pt>
    <dgm:pt modelId="{6FBFD704-ACB7-4F4B-85AE-421270C00F3B}" type="parTrans" cxnId="{ECE359B7-B6AA-4400-8CFE-5EF8D141BE7C}">
      <dgm:prSet/>
      <dgm:spPr/>
      <dgm:t>
        <a:bodyPr/>
        <a:lstStyle/>
        <a:p>
          <a:endParaRPr lang="en-US"/>
        </a:p>
      </dgm:t>
    </dgm:pt>
    <dgm:pt modelId="{77D8871A-0C41-492E-81D6-1539C17FFEEC}" type="sibTrans" cxnId="{ECE359B7-B6AA-4400-8CFE-5EF8D141BE7C}">
      <dgm:prSet/>
      <dgm:spPr/>
      <dgm:t>
        <a:bodyPr/>
        <a:lstStyle/>
        <a:p>
          <a:endParaRPr lang="en-US"/>
        </a:p>
      </dgm:t>
    </dgm:pt>
    <dgm:pt modelId="{71C22257-3E8C-49C1-923E-DBC4776F2BE5}">
      <dgm:prSet custT="1"/>
      <dgm:spPr/>
      <dgm:t>
        <a:bodyPr/>
        <a:lstStyle/>
        <a:p>
          <a:pPr>
            <a:buFontTx/>
            <a:buNone/>
          </a:pPr>
          <a:r>
            <a:rPr lang="en-US" sz="2000" dirty="0"/>
            <a:t>(</a:t>
          </a:r>
          <a:r>
            <a:rPr lang="en-US" sz="2000" dirty="0" err="1"/>
            <a:t>n_estimators</a:t>
          </a:r>
          <a:r>
            <a:rPr lang="en-US" sz="2000" dirty="0"/>
            <a:t>=100, </a:t>
          </a:r>
        </a:p>
      </dgm:t>
    </dgm:pt>
    <dgm:pt modelId="{87934395-EBBA-4340-9CBE-9FDEE0103581}" type="parTrans" cxnId="{7856C0EA-275D-477E-B5A8-7C496FDB1207}">
      <dgm:prSet/>
      <dgm:spPr/>
      <dgm:t>
        <a:bodyPr/>
        <a:lstStyle/>
        <a:p>
          <a:endParaRPr lang="en-US"/>
        </a:p>
      </dgm:t>
    </dgm:pt>
    <dgm:pt modelId="{EDB9CC0A-57F2-410E-A2FC-0FABC903C739}" type="sibTrans" cxnId="{7856C0EA-275D-477E-B5A8-7C496FDB1207}">
      <dgm:prSet/>
      <dgm:spPr/>
      <dgm:t>
        <a:bodyPr/>
        <a:lstStyle/>
        <a:p>
          <a:endParaRPr lang="en-US"/>
        </a:p>
      </dgm:t>
    </dgm:pt>
    <dgm:pt modelId="{495D2090-F378-47B9-A2E9-CB29258E9E87}">
      <dgm:prSet custT="1"/>
      <dgm:spPr/>
      <dgm:t>
        <a:bodyPr/>
        <a:lstStyle/>
        <a:p>
          <a:pPr>
            <a:buFontTx/>
            <a:buNone/>
          </a:pPr>
          <a:r>
            <a:rPr lang="en-US" sz="2000" dirty="0" err="1"/>
            <a:t>Random_state</a:t>
          </a:r>
          <a:r>
            <a:rPr lang="en-US" sz="2000" dirty="0"/>
            <a:t>=101).fit(</a:t>
          </a:r>
          <a:r>
            <a:rPr lang="en-US" sz="2000" dirty="0" err="1"/>
            <a:t>X_train</a:t>
          </a:r>
          <a:r>
            <a:rPr lang="en-US" sz="2000" dirty="0"/>
            <a:t>, </a:t>
          </a:r>
          <a:r>
            <a:rPr lang="en-US" sz="2000" dirty="0" err="1"/>
            <a:t>y_train</a:t>
          </a:r>
          <a:r>
            <a:rPr lang="en-US" sz="2000" dirty="0"/>
            <a:t>)</a:t>
          </a:r>
        </a:p>
      </dgm:t>
    </dgm:pt>
    <dgm:pt modelId="{138B461E-79E9-452A-B300-5AD0AFEB8A3D}" type="parTrans" cxnId="{0BF31FEB-B8CE-4A89-9BF1-2FCC8E464D37}">
      <dgm:prSet/>
      <dgm:spPr/>
      <dgm:t>
        <a:bodyPr/>
        <a:lstStyle/>
        <a:p>
          <a:endParaRPr lang="en-US"/>
        </a:p>
      </dgm:t>
    </dgm:pt>
    <dgm:pt modelId="{7C712481-431E-4212-B9C9-A2029FC42CA0}" type="sibTrans" cxnId="{0BF31FEB-B8CE-4A89-9BF1-2FCC8E464D37}">
      <dgm:prSet/>
      <dgm:spPr/>
      <dgm:t>
        <a:bodyPr/>
        <a:lstStyle/>
        <a:p>
          <a:endParaRPr lang="en-US"/>
        </a:p>
      </dgm:t>
    </dgm:pt>
    <dgm:pt modelId="{71270144-4846-45BB-A269-36A0F83C5B95}">
      <dgm:prSet custT="1"/>
      <dgm:spPr/>
      <dgm:t>
        <a:bodyPr/>
        <a:lstStyle/>
        <a:p>
          <a:pPr>
            <a:buFontTx/>
            <a:buNone/>
          </a:pPr>
          <a:endParaRPr lang="en-US" sz="2000" dirty="0"/>
        </a:p>
      </dgm:t>
    </dgm:pt>
    <dgm:pt modelId="{8987A2CB-C338-4043-866A-00359A071D1A}" type="parTrans" cxnId="{7BFEEA3E-1F30-4131-B174-8F0D3CE94BB9}">
      <dgm:prSet/>
      <dgm:spPr/>
      <dgm:t>
        <a:bodyPr/>
        <a:lstStyle/>
        <a:p>
          <a:endParaRPr lang="en-US"/>
        </a:p>
      </dgm:t>
    </dgm:pt>
    <dgm:pt modelId="{0FDA0875-F888-4FA2-91E6-76B58E9141D8}" type="sibTrans" cxnId="{7BFEEA3E-1F30-4131-B174-8F0D3CE94BB9}">
      <dgm:prSet/>
      <dgm:spPr/>
      <dgm:t>
        <a:bodyPr/>
        <a:lstStyle/>
        <a:p>
          <a:endParaRPr lang="en-US"/>
        </a:p>
      </dgm:t>
    </dgm:pt>
    <dgm:pt modelId="{0327CFEB-570E-405B-B33C-BBDE7989A4BF}" type="pres">
      <dgm:prSet presAssocID="{9851D932-6E95-4069-B5B1-A2D6702F422E}" presName="linear" presStyleCnt="0">
        <dgm:presLayoutVars>
          <dgm:dir/>
          <dgm:animLvl val="lvl"/>
          <dgm:resizeHandles val="exact"/>
        </dgm:presLayoutVars>
      </dgm:prSet>
      <dgm:spPr/>
    </dgm:pt>
    <dgm:pt modelId="{89901616-76C1-4236-A367-E2190B8DFE6B}" type="pres">
      <dgm:prSet presAssocID="{7CA93F82-3917-4AA2-AF93-D59FF60E6914}" presName="parentLin" presStyleCnt="0"/>
      <dgm:spPr/>
    </dgm:pt>
    <dgm:pt modelId="{CBF91D02-F667-4465-ABDD-673306036F5A}" type="pres">
      <dgm:prSet presAssocID="{7CA93F82-3917-4AA2-AF93-D59FF60E6914}" presName="parentLeftMargin" presStyleLbl="node1" presStyleIdx="0" presStyleCnt="2"/>
      <dgm:spPr/>
    </dgm:pt>
    <dgm:pt modelId="{58E583B1-4A4C-4D82-B554-8BF654D58B92}" type="pres">
      <dgm:prSet presAssocID="{7CA93F82-3917-4AA2-AF93-D59FF60E691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4CB0A0-5A08-463C-BF7E-DB66189D5746}" type="pres">
      <dgm:prSet presAssocID="{7CA93F82-3917-4AA2-AF93-D59FF60E6914}" presName="negativeSpace" presStyleCnt="0"/>
      <dgm:spPr/>
    </dgm:pt>
    <dgm:pt modelId="{03E91264-A54F-4DB4-ACE1-DFAC4264340A}" type="pres">
      <dgm:prSet presAssocID="{7CA93F82-3917-4AA2-AF93-D59FF60E6914}" presName="childText" presStyleLbl="conFgAcc1" presStyleIdx="0" presStyleCnt="2">
        <dgm:presLayoutVars>
          <dgm:bulletEnabled val="1"/>
        </dgm:presLayoutVars>
      </dgm:prSet>
      <dgm:spPr/>
    </dgm:pt>
    <dgm:pt modelId="{0B13C687-1F11-4CCD-A945-D3C8DAC32BF5}" type="pres">
      <dgm:prSet presAssocID="{A7D8549A-B928-4CE4-944E-8BF725972E64}" presName="spaceBetweenRectangles" presStyleCnt="0"/>
      <dgm:spPr/>
    </dgm:pt>
    <dgm:pt modelId="{195517A1-3E3D-4FDD-B532-45C059119F7C}" type="pres">
      <dgm:prSet presAssocID="{7709E8D4-9AB3-46AF-AC55-751E4E6BCC2F}" presName="parentLin" presStyleCnt="0"/>
      <dgm:spPr/>
    </dgm:pt>
    <dgm:pt modelId="{4C5E3427-78DD-46EE-9799-88CAEB6FDA50}" type="pres">
      <dgm:prSet presAssocID="{7709E8D4-9AB3-46AF-AC55-751E4E6BCC2F}" presName="parentLeftMargin" presStyleLbl="node1" presStyleIdx="0" presStyleCnt="2"/>
      <dgm:spPr/>
    </dgm:pt>
    <dgm:pt modelId="{342F5C9C-0D1D-4942-9BE7-93D31039C39F}" type="pres">
      <dgm:prSet presAssocID="{7709E8D4-9AB3-46AF-AC55-751E4E6BCC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A3AA362-347F-483C-809F-13D480DE284B}" type="pres">
      <dgm:prSet presAssocID="{7709E8D4-9AB3-46AF-AC55-751E4E6BCC2F}" presName="negativeSpace" presStyleCnt="0"/>
      <dgm:spPr/>
    </dgm:pt>
    <dgm:pt modelId="{EA7DA3DA-6FB9-40B1-9539-DA67C2D685B5}" type="pres">
      <dgm:prSet presAssocID="{7709E8D4-9AB3-46AF-AC55-751E4E6BCC2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1C1BC0E-759A-427B-A606-15FAD58E9004}" srcId="{7709E8D4-9AB3-46AF-AC55-751E4E6BCC2F}" destId="{68CBF257-B230-44EE-B243-9172AB7B6B9D}" srcOrd="0" destOrd="0" parTransId="{1CD2FAD3-D615-4883-8DCF-B7FCA3305799}" sibTransId="{93474285-6F67-4349-86EC-50F14D99F4BA}"/>
    <dgm:cxn modelId="{55E8CB2A-A6D7-49A8-AC3A-645AAFB16B04}" type="presOf" srcId="{68CBF257-B230-44EE-B243-9172AB7B6B9D}" destId="{EA7DA3DA-6FB9-40B1-9539-DA67C2D685B5}" srcOrd="0" destOrd="0" presId="urn:microsoft.com/office/officeart/2005/8/layout/list1"/>
    <dgm:cxn modelId="{5B9D6536-D30C-48C0-B936-A305A80CACA9}" type="presOf" srcId="{7709E8D4-9AB3-46AF-AC55-751E4E6BCC2F}" destId="{342F5C9C-0D1D-4942-9BE7-93D31039C39F}" srcOrd="1" destOrd="0" presId="urn:microsoft.com/office/officeart/2005/8/layout/list1"/>
    <dgm:cxn modelId="{7BFEEA3E-1F30-4131-B174-8F0D3CE94BB9}" srcId="{68CBF257-B230-44EE-B243-9172AB7B6B9D}" destId="{71270144-4846-45BB-A269-36A0F83C5B95}" srcOrd="2" destOrd="0" parTransId="{8987A2CB-C338-4043-866A-00359A071D1A}" sibTransId="{0FDA0875-F888-4FA2-91E6-76B58E9141D8}"/>
    <dgm:cxn modelId="{B39CFA68-72CF-4C65-AD4A-0CDB42A8BA5F}" type="presOf" srcId="{71C22257-3E8C-49C1-923E-DBC4776F2BE5}" destId="{EA7DA3DA-6FB9-40B1-9539-DA67C2D685B5}" srcOrd="0" destOrd="1" presId="urn:microsoft.com/office/officeart/2005/8/layout/list1"/>
    <dgm:cxn modelId="{250F9478-EEA3-45D3-9ECB-5A04F261B907}" type="presOf" srcId="{7CA93F82-3917-4AA2-AF93-D59FF60E6914}" destId="{CBF91D02-F667-4465-ABDD-673306036F5A}" srcOrd="0" destOrd="0" presId="urn:microsoft.com/office/officeart/2005/8/layout/list1"/>
    <dgm:cxn modelId="{C5D2675A-7A47-4A29-9675-6ADCEA816AC0}" type="presOf" srcId="{E2F400CE-4CA0-4F31-9E81-10F6DA4A03D6}" destId="{03E91264-A54F-4DB4-ACE1-DFAC4264340A}" srcOrd="0" destOrd="1" presId="urn:microsoft.com/office/officeart/2005/8/layout/list1"/>
    <dgm:cxn modelId="{14FDD894-68CF-4CF5-9564-F35644A531D2}" type="presOf" srcId="{495D2090-F378-47B9-A2E9-CB29258E9E87}" destId="{EA7DA3DA-6FB9-40B1-9539-DA67C2D685B5}" srcOrd="0" destOrd="2" presId="urn:microsoft.com/office/officeart/2005/8/layout/list1"/>
    <dgm:cxn modelId="{18B188A0-ADBA-4526-8C43-72205D8C84CB}" srcId="{9851D932-6E95-4069-B5B1-A2D6702F422E}" destId="{7CA93F82-3917-4AA2-AF93-D59FF60E6914}" srcOrd="0" destOrd="0" parTransId="{1C41B241-E8F6-44E6-A438-0ABC1B6C67AF}" sibTransId="{A7D8549A-B928-4CE4-944E-8BF725972E64}"/>
    <dgm:cxn modelId="{A051B9A0-E217-42F7-850B-93D1E02B9F08}" srcId="{7CA93F82-3917-4AA2-AF93-D59FF60E6914}" destId="{D863A1CB-974B-42F4-ABD7-3F793A928674}" srcOrd="0" destOrd="0" parTransId="{26ECA6F7-3FC3-4CFB-A760-AF575AF6AAC5}" sibTransId="{3014C303-6A74-4F69-89E0-A95CB479540D}"/>
    <dgm:cxn modelId="{FF5C0EB0-67A1-4A11-9EDD-8BF5DF0D0FE1}" type="presOf" srcId="{9851D932-6E95-4069-B5B1-A2D6702F422E}" destId="{0327CFEB-570E-405B-B33C-BBDE7989A4BF}" srcOrd="0" destOrd="0" presId="urn:microsoft.com/office/officeart/2005/8/layout/list1"/>
    <dgm:cxn modelId="{ECE359B7-B6AA-4400-8CFE-5EF8D141BE7C}" srcId="{7CA93F82-3917-4AA2-AF93-D59FF60E6914}" destId="{E2F400CE-4CA0-4F31-9E81-10F6DA4A03D6}" srcOrd="1" destOrd="0" parTransId="{6FBFD704-ACB7-4F4B-85AE-421270C00F3B}" sibTransId="{77D8871A-0C41-492E-81D6-1539C17FFEEC}"/>
    <dgm:cxn modelId="{349579BF-4231-4638-8BFA-50C05DBACE80}" type="presOf" srcId="{D863A1CB-974B-42F4-ABD7-3F793A928674}" destId="{03E91264-A54F-4DB4-ACE1-DFAC4264340A}" srcOrd="0" destOrd="0" presId="urn:microsoft.com/office/officeart/2005/8/layout/list1"/>
    <dgm:cxn modelId="{260301C4-D418-4AB1-835E-296AB4CF80E5}" srcId="{9851D932-6E95-4069-B5B1-A2D6702F422E}" destId="{7709E8D4-9AB3-46AF-AC55-751E4E6BCC2F}" srcOrd="1" destOrd="0" parTransId="{38E43152-8563-4D64-AB2F-4AC1A1242FD9}" sibTransId="{97F5A398-AECF-486E-ABDC-BC32F1DE7DFC}"/>
    <dgm:cxn modelId="{4A3E2BCB-3B7A-4E83-AE58-C82F3E1B49F8}" type="presOf" srcId="{71270144-4846-45BB-A269-36A0F83C5B95}" destId="{EA7DA3DA-6FB9-40B1-9539-DA67C2D685B5}" srcOrd="0" destOrd="3" presId="urn:microsoft.com/office/officeart/2005/8/layout/list1"/>
    <dgm:cxn modelId="{04C9A0E0-74CB-4984-B8B2-DE60047BA51A}" type="presOf" srcId="{7709E8D4-9AB3-46AF-AC55-751E4E6BCC2F}" destId="{4C5E3427-78DD-46EE-9799-88CAEB6FDA50}" srcOrd="0" destOrd="0" presId="urn:microsoft.com/office/officeart/2005/8/layout/list1"/>
    <dgm:cxn modelId="{7856C0EA-275D-477E-B5A8-7C496FDB1207}" srcId="{68CBF257-B230-44EE-B243-9172AB7B6B9D}" destId="{71C22257-3E8C-49C1-923E-DBC4776F2BE5}" srcOrd="0" destOrd="0" parTransId="{87934395-EBBA-4340-9CBE-9FDEE0103581}" sibTransId="{EDB9CC0A-57F2-410E-A2FC-0FABC903C739}"/>
    <dgm:cxn modelId="{0BF31FEB-B8CE-4A89-9BF1-2FCC8E464D37}" srcId="{68CBF257-B230-44EE-B243-9172AB7B6B9D}" destId="{495D2090-F378-47B9-A2E9-CB29258E9E87}" srcOrd="1" destOrd="0" parTransId="{138B461E-79E9-452A-B300-5AD0AFEB8A3D}" sibTransId="{7C712481-431E-4212-B9C9-A2029FC42CA0}"/>
    <dgm:cxn modelId="{0755C9EC-7898-4826-AF48-2EF12EB3329D}" type="presOf" srcId="{7CA93F82-3917-4AA2-AF93-D59FF60E6914}" destId="{58E583B1-4A4C-4D82-B554-8BF654D58B92}" srcOrd="1" destOrd="0" presId="urn:microsoft.com/office/officeart/2005/8/layout/list1"/>
    <dgm:cxn modelId="{C988420F-1B40-4472-8BCA-282C83F19912}" type="presParOf" srcId="{0327CFEB-570E-405B-B33C-BBDE7989A4BF}" destId="{89901616-76C1-4236-A367-E2190B8DFE6B}" srcOrd="0" destOrd="0" presId="urn:microsoft.com/office/officeart/2005/8/layout/list1"/>
    <dgm:cxn modelId="{9E3C5D1C-BF13-4303-96F7-123E8FF536AB}" type="presParOf" srcId="{89901616-76C1-4236-A367-E2190B8DFE6B}" destId="{CBF91D02-F667-4465-ABDD-673306036F5A}" srcOrd="0" destOrd="0" presId="urn:microsoft.com/office/officeart/2005/8/layout/list1"/>
    <dgm:cxn modelId="{549AF607-D060-48B8-95F2-E8EB1F9BC8A3}" type="presParOf" srcId="{89901616-76C1-4236-A367-E2190B8DFE6B}" destId="{58E583B1-4A4C-4D82-B554-8BF654D58B92}" srcOrd="1" destOrd="0" presId="urn:microsoft.com/office/officeart/2005/8/layout/list1"/>
    <dgm:cxn modelId="{E9755D72-0465-4097-921C-E1A0F5C1262A}" type="presParOf" srcId="{0327CFEB-570E-405B-B33C-BBDE7989A4BF}" destId="{4C4CB0A0-5A08-463C-BF7E-DB66189D5746}" srcOrd="1" destOrd="0" presId="urn:microsoft.com/office/officeart/2005/8/layout/list1"/>
    <dgm:cxn modelId="{FDA0575E-8E71-46F0-BBDF-6E075A3285D9}" type="presParOf" srcId="{0327CFEB-570E-405B-B33C-BBDE7989A4BF}" destId="{03E91264-A54F-4DB4-ACE1-DFAC4264340A}" srcOrd="2" destOrd="0" presId="urn:microsoft.com/office/officeart/2005/8/layout/list1"/>
    <dgm:cxn modelId="{8DBAC2C5-24B4-4403-9770-ABB42239BA6E}" type="presParOf" srcId="{0327CFEB-570E-405B-B33C-BBDE7989A4BF}" destId="{0B13C687-1F11-4CCD-A945-D3C8DAC32BF5}" srcOrd="3" destOrd="0" presId="urn:microsoft.com/office/officeart/2005/8/layout/list1"/>
    <dgm:cxn modelId="{3760A878-3883-4C21-BBEA-ED64B8AD346F}" type="presParOf" srcId="{0327CFEB-570E-405B-B33C-BBDE7989A4BF}" destId="{195517A1-3E3D-4FDD-B532-45C059119F7C}" srcOrd="4" destOrd="0" presId="urn:microsoft.com/office/officeart/2005/8/layout/list1"/>
    <dgm:cxn modelId="{D6FE0DC6-39E0-4C87-9787-BDE8D7F693BB}" type="presParOf" srcId="{195517A1-3E3D-4FDD-B532-45C059119F7C}" destId="{4C5E3427-78DD-46EE-9799-88CAEB6FDA50}" srcOrd="0" destOrd="0" presId="urn:microsoft.com/office/officeart/2005/8/layout/list1"/>
    <dgm:cxn modelId="{D1C4333B-0DB4-475C-AD91-B285B8265430}" type="presParOf" srcId="{195517A1-3E3D-4FDD-B532-45C059119F7C}" destId="{342F5C9C-0D1D-4942-9BE7-93D31039C39F}" srcOrd="1" destOrd="0" presId="urn:microsoft.com/office/officeart/2005/8/layout/list1"/>
    <dgm:cxn modelId="{32CA1CB4-43DD-4E46-9D72-F41C507DFBD6}" type="presParOf" srcId="{0327CFEB-570E-405B-B33C-BBDE7989A4BF}" destId="{DA3AA362-347F-483C-809F-13D480DE284B}" srcOrd="5" destOrd="0" presId="urn:microsoft.com/office/officeart/2005/8/layout/list1"/>
    <dgm:cxn modelId="{98428B38-A26B-44B9-BD0E-ACD887AA3B50}" type="presParOf" srcId="{0327CFEB-570E-405B-B33C-BBDE7989A4BF}" destId="{EA7DA3DA-6FB9-40B1-9539-DA67C2D685B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51D932-6E95-4069-B5B1-A2D6702F422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CA93F82-3917-4AA2-AF93-D59FF60E6914}">
      <dgm:prSet custT="1"/>
      <dgm:spPr/>
      <dgm:t>
        <a:bodyPr/>
        <a:lstStyle/>
        <a:p>
          <a:r>
            <a:rPr lang="en-US" sz="2400" b="1" dirty="0"/>
            <a:t>Conclusion</a:t>
          </a:r>
        </a:p>
      </dgm:t>
    </dgm:pt>
    <dgm:pt modelId="{1C41B241-E8F6-44E6-A438-0ABC1B6C67AF}" type="parTrans" cxnId="{18B188A0-ADBA-4526-8C43-72205D8C84CB}">
      <dgm:prSet/>
      <dgm:spPr/>
      <dgm:t>
        <a:bodyPr/>
        <a:lstStyle/>
        <a:p>
          <a:endParaRPr lang="en-US"/>
        </a:p>
      </dgm:t>
    </dgm:pt>
    <dgm:pt modelId="{A7D8549A-B928-4CE4-944E-8BF725972E64}" type="sibTrans" cxnId="{18B188A0-ADBA-4526-8C43-72205D8C84CB}">
      <dgm:prSet/>
      <dgm:spPr/>
      <dgm:t>
        <a:bodyPr/>
        <a:lstStyle/>
        <a:p>
          <a:endParaRPr lang="en-US"/>
        </a:p>
      </dgm:t>
    </dgm:pt>
    <dgm:pt modelId="{D863A1CB-974B-42F4-ABD7-3F793A928674}">
      <dgm:prSet custT="1"/>
      <dgm:spPr/>
      <dgm:t>
        <a:bodyPr/>
        <a:lstStyle/>
        <a:p>
          <a:r>
            <a:rPr lang="en-US" sz="2000" dirty="0"/>
            <a:t>Banks can use predictive models to predict customers that will churn</a:t>
          </a:r>
        </a:p>
      </dgm:t>
    </dgm:pt>
    <dgm:pt modelId="{26ECA6F7-3FC3-4CFB-A760-AF575AF6AAC5}" type="parTrans" cxnId="{A051B9A0-E217-42F7-850B-93D1E02B9F08}">
      <dgm:prSet/>
      <dgm:spPr/>
      <dgm:t>
        <a:bodyPr/>
        <a:lstStyle/>
        <a:p>
          <a:endParaRPr lang="en-US"/>
        </a:p>
      </dgm:t>
    </dgm:pt>
    <dgm:pt modelId="{3014C303-6A74-4F69-89E0-A95CB479540D}" type="sibTrans" cxnId="{A051B9A0-E217-42F7-850B-93D1E02B9F08}">
      <dgm:prSet/>
      <dgm:spPr/>
      <dgm:t>
        <a:bodyPr/>
        <a:lstStyle/>
        <a:p>
          <a:endParaRPr lang="en-US"/>
        </a:p>
      </dgm:t>
    </dgm:pt>
    <dgm:pt modelId="{7709E8D4-9AB3-46AF-AC55-751E4E6BCC2F}">
      <dgm:prSet custT="1"/>
      <dgm:spPr/>
      <dgm:t>
        <a:bodyPr/>
        <a:lstStyle/>
        <a:p>
          <a:r>
            <a:rPr lang="en-US" sz="2500" b="1" dirty="0"/>
            <a:t>Recommendations</a:t>
          </a:r>
        </a:p>
      </dgm:t>
    </dgm:pt>
    <dgm:pt modelId="{38E43152-8563-4D64-AB2F-4AC1A1242FD9}" type="parTrans" cxnId="{260301C4-D418-4AB1-835E-296AB4CF80E5}">
      <dgm:prSet/>
      <dgm:spPr/>
      <dgm:t>
        <a:bodyPr/>
        <a:lstStyle/>
        <a:p>
          <a:endParaRPr lang="en-US"/>
        </a:p>
      </dgm:t>
    </dgm:pt>
    <dgm:pt modelId="{97F5A398-AECF-486E-ABDC-BC32F1DE7DFC}" type="sibTrans" cxnId="{260301C4-D418-4AB1-835E-296AB4CF80E5}">
      <dgm:prSet/>
      <dgm:spPr/>
      <dgm:t>
        <a:bodyPr/>
        <a:lstStyle/>
        <a:p>
          <a:endParaRPr lang="en-US"/>
        </a:p>
      </dgm:t>
    </dgm:pt>
    <dgm:pt modelId="{68CBF257-B230-44EE-B243-9172AB7B6B9D}">
      <dgm:prSet custT="1"/>
      <dgm:spPr/>
      <dgm:t>
        <a:bodyPr/>
        <a:lstStyle/>
        <a:p>
          <a:r>
            <a:rPr lang="en-US" sz="2000" dirty="0"/>
            <a:t>Quarterly predictive models </a:t>
          </a:r>
        </a:p>
      </dgm:t>
    </dgm:pt>
    <dgm:pt modelId="{1CD2FAD3-D615-4883-8DCF-B7FCA3305799}" type="parTrans" cxnId="{11C1BC0E-759A-427B-A606-15FAD58E9004}">
      <dgm:prSet/>
      <dgm:spPr/>
      <dgm:t>
        <a:bodyPr/>
        <a:lstStyle/>
        <a:p>
          <a:endParaRPr lang="en-US"/>
        </a:p>
      </dgm:t>
    </dgm:pt>
    <dgm:pt modelId="{93474285-6F67-4349-86EC-50F14D99F4BA}" type="sibTrans" cxnId="{11C1BC0E-759A-427B-A606-15FAD58E9004}">
      <dgm:prSet/>
      <dgm:spPr/>
      <dgm:t>
        <a:bodyPr/>
        <a:lstStyle/>
        <a:p>
          <a:endParaRPr lang="en-US"/>
        </a:p>
      </dgm:t>
    </dgm:pt>
    <dgm:pt modelId="{6AB5B8C7-8130-4743-BD65-175EC51B6CA1}">
      <dgm:prSet custT="1"/>
      <dgm:spPr/>
      <dgm:t>
        <a:bodyPr/>
        <a:lstStyle/>
        <a:p>
          <a:r>
            <a:rPr lang="en-US" sz="2000" dirty="0"/>
            <a:t>Ensemble models are particularly effective</a:t>
          </a:r>
        </a:p>
      </dgm:t>
    </dgm:pt>
    <dgm:pt modelId="{3EB59ADE-CB2C-4D75-A16C-D139DF0251C8}" type="parTrans" cxnId="{6230F01E-397B-4618-A0EA-B55EED6040D7}">
      <dgm:prSet/>
      <dgm:spPr/>
      <dgm:t>
        <a:bodyPr/>
        <a:lstStyle/>
        <a:p>
          <a:endParaRPr lang="en-US"/>
        </a:p>
      </dgm:t>
    </dgm:pt>
    <dgm:pt modelId="{25D21BEE-4B02-405C-BE82-236691E2C702}" type="sibTrans" cxnId="{6230F01E-397B-4618-A0EA-B55EED6040D7}">
      <dgm:prSet/>
      <dgm:spPr/>
      <dgm:t>
        <a:bodyPr/>
        <a:lstStyle/>
        <a:p>
          <a:endParaRPr lang="en-US"/>
        </a:p>
      </dgm:t>
    </dgm:pt>
    <dgm:pt modelId="{F712CE39-F212-4F1A-AAD8-73B8A29081AE}">
      <dgm:prSet custT="1"/>
      <dgm:spPr/>
      <dgm:t>
        <a:bodyPr/>
        <a:lstStyle/>
        <a:p>
          <a:r>
            <a:rPr lang="en-US" sz="2000" dirty="0"/>
            <a:t>Improve these models as more customers join the bank (check for overfitting)</a:t>
          </a:r>
        </a:p>
      </dgm:t>
    </dgm:pt>
    <dgm:pt modelId="{6B825552-7CD1-45D7-B146-512FE35FB152}" type="parTrans" cxnId="{32D79CC4-3635-457D-AAE3-720C345E2B72}">
      <dgm:prSet/>
      <dgm:spPr/>
      <dgm:t>
        <a:bodyPr/>
        <a:lstStyle/>
        <a:p>
          <a:endParaRPr lang="en-US"/>
        </a:p>
      </dgm:t>
    </dgm:pt>
    <dgm:pt modelId="{919A2034-FDAA-4855-9389-2254200DCA77}" type="sibTrans" cxnId="{32D79CC4-3635-457D-AAE3-720C345E2B72}">
      <dgm:prSet/>
      <dgm:spPr/>
      <dgm:t>
        <a:bodyPr/>
        <a:lstStyle/>
        <a:p>
          <a:endParaRPr lang="en-US"/>
        </a:p>
      </dgm:t>
    </dgm:pt>
    <dgm:pt modelId="{0673176F-FA49-4EA2-B6AA-307A09DBF857}">
      <dgm:prSet custT="1"/>
      <dgm:spPr/>
      <dgm:t>
        <a:bodyPr/>
        <a:lstStyle/>
        <a:p>
          <a:r>
            <a:rPr lang="en-US" sz="2000" dirty="0"/>
            <a:t>Banks should create incentive programs targeted towards these people to increase customer retention</a:t>
          </a:r>
        </a:p>
      </dgm:t>
    </dgm:pt>
    <dgm:pt modelId="{94A3527B-F535-413B-A436-D4A24ABD82A8}" type="parTrans" cxnId="{AC2D7E3D-03BA-412E-B4A4-9D3F19F67CB7}">
      <dgm:prSet/>
      <dgm:spPr/>
      <dgm:t>
        <a:bodyPr/>
        <a:lstStyle/>
        <a:p>
          <a:endParaRPr lang="en-US"/>
        </a:p>
      </dgm:t>
    </dgm:pt>
    <dgm:pt modelId="{34F8B8F7-FD18-445C-A3FF-7DF01996EB7E}" type="sibTrans" cxnId="{AC2D7E3D-03BA-412E-B4A4-9D3F19F67CB7}">
      <dgm:prSet/>
      <dgm:spPr/>
      <dgm:t>
        <a:bodyPr/>
        <a:lstStyle/>
        <a:p>
          <a:endParaRPr lang="en-US"/>
        </a:p>
      </dgm:t>
    </dgm:pt>
    <dgm:pt modelId="{A08FE6D6-4204-405B-AE68-61BE0BBACC9F}">
      <dgm:prSet custT="1"/>
      <dgm:spPr/>
      <dgm:t>
        <a:bodyPr/>
        <a:lstStyle/>
        <a:p>
          <a:endParaRPr lang="en-US" sz="2000" dirty="0"/>
        </a:p>
      </dgm:t>
    </dgm:pt>
    <dgm:pt modelId="{91BBD754-B061-449E-8BAA-985A894FB020}" type="parTrans" cxnId="{1CCC078C-CD43-40BF-81C7-B1EB05356CCB}">
      <dgm:prSet/>
      <dgm:spPr/>
      <dgm:t>
        <a:bodyPr/>
        <a:lstStyle/>
        <a:p>
          <a:endParaRPr lang="en-US"/>
        </a:p>
      </dgm:t>
    </dgm:pt>
    <dgm:pt modelId="{9B510D5A-2DDB-4EB7-A1EB-489137753F89}" type="sibTrans" cxnId="{1CCC078C-CD43-40BF-81C7-B1EB05356CCB}">
      <dgm:prSet/>
      <dgm:spPr/>
      <dgm:t>
        <a:bodyPr/>
        <a:lstStyle/>
        <a:p>
          <a:endParaRPr lang="en-US"/>
        </a:p>
      </dgm:t>
    </dgm:pt>
    <dgm:pt modelId="{FEF0185C-2588-4EB6-842E-A28A11351C4D}">
      <dgm:prSet custT="1"/>
      <dgm:spPr/>
      <dgm:t>
        <a:bodyPr/>
        <a:lstStyle/>
        <a:p>
          <a:endParaRPr lang="en-US" sz="2000" dirty="0"/>
        </a:p>
      </dgm:t>
    </dgm:pt>
    <dgm:pt modelId="{4C11CA12-0916-42FA-8912-75858DD90906}" type="parTrans" cxnId="{C013B788-76EE-46DA-80BD-2E126198710D}">
      <dgm:prSet/>
      <dgm:spPr/>
      <dgm:t>
        <a:bodyPr/>
        <a:lstStyle/>
        <a:p>
          <a:endParaRPr lang="en-US"/>
        </a:p>
      </dgm:t>
    </dgm:pt>
    <dgm:pt modelId="{666CE0C4-D483-43A9-926D-359B4814F8A0}" type="sibTrans" cxnId="{C013B788-76EE-46DA-80BD-2E126198710D}">
      <dgm:prSet/>
      <dgm:spPr/>
      <dgm:t>
        <a:bodyPr/>
        <a:lstStyle/>
        <a:p>
          <a:endParaRPr lang="en-US"/>
        </a:p>
      </dgm:t>
    </dgm:pt>
    <dgm:pt modelId="{0327CFEB-570E-405B-B33C-BBDE7989A4BF}" type="pres">
      <dgm:prSet presAssocID="{9851D932-6E95-4069-B5B1-A2D6702F422E}" presName="linear" presStyleCnt="0">
        <dgm:presLayoutVars>
          <dgm:dir/>
          <dgm:animLvl val="lvl"/>
          <dgm:resizeHandles val="exact"/>
        </dgm:presLayoutVars>
      </dgm:prSet>
      <dgm:spPr/>
    </dgm:pt>
    <dgm:pt modelId="{89901616-76C1-4236-A367-E2190B8DFE6B}" type="pres">
      <dgm:prSet presAssocID="{7CA93F82-3917-4AA2-AF93-D59FF60E6914}" presName="parentLin" presStyleCnt="0"/>
      <dgm:spPr/>
    </dgm:pt>
    <dgm:pt modelId="{CBF91D02-F667-4465-ABDD-673306036F5A}" type="pres">
      <dgm:prSet presAssocID="{7CA93F82-3917-4AA2-AF93-D59FF60E6914}" presName="parentLeftMargin" presStyleLbl="node1" presStyleIdx="0" presStyleCnt="2"/>
      <dgm:spPr/>
    </dgm:pt>
    <dgm:pt modelId="{58E583B1-4A4C-4D82-B554-8BF654D58B92}" type="pres">
      <dgm:prSet presAssocID="{7CA93F82-3917-4AA2-AF93-D59FF60E6914}" presName="parentText" presStyleLbl="node1" presStyleIdx="0" presStyleCnt="2" custLinFactNeighborY="2488">
        <dgm:presLayoutVars>
          <dgm:chMax val="0"/>
          <dgm:bulletEnabled val="1"/>
        </dgm:presLayoutVars>
      </dgm:prSet>
      <dgm:spPr/>
    </dgm:pt>
    <dgm:pt modelId="{4C4CB0A0-5A08-463C-BF7E-DB66189D5746}" type="pres">
      <dgm:prSet presAssocID="{7CA93F82-3917-4AA2-AF93-D59FF60E6914}" presName="negativeSpace" presStyleCnt="0"/>
      <dgm:spPr/>
    </dgm:pt>
    <dgm:pt modelId="{03E91264-A54F-4DB4-ACE1-DFAC4264340A}" type="pres">
      <dgm:prSet presAssocID="{7CA93F82-3917-4AA2-AF93-D59FF60E6914}" presName="childText" presStyleLbl="conFgAcc1" presStyleIdx="0" presStyleCnt="2">
        <dgm:presLayoutVars>
          <dgm:bulletEnabled val="1"/>
        </dgm:presLayoutVars>
      </dgm:prSet>
      <dgm:spPr/>
    </dgm:pt>
    <dgm:pt modelId="{0B13C687-1F11-4CCD-A945-D3C8DAC32BF5}" type="pres">
      <dgm:prSet presAssocID="{A7D8549A-B928-4CE4-944E-8BF725972E64}" presName="spaceBetweenRectangles" presStyleCnt="0"/>
      <dgm:spPr/>
    </dgm:pt>
    <dgm:pt modelId="{195517A1-3E3D-4FDD-B532-45C059119F7C}" type="pres">
      <dgm:prSet presAssocID="{7709E8D4-9AB3-46AF-AC55-751E4E6BCC2F}" presName="parentLin" presStyleCnt="0"/>
      <dgm:spPr/>
    </dgm:pt>
    <dgm:pt modelId="{4C5E3427-78DD-46EE-9799-88CAEB6FDA50}" type="pres">
      <dgm:prSet presAssocID="{7709E8D4-9AB3-46AF-AC55-751E4E6BCC2F}" presName="parentLeftMargin" presStyleLbl="node1" presStyleIdx="0" presStyleCnt="2"/>
      <dgm:spPr/>
    </dgm:pt>
    <dgm:pt modelId="{342F5C9C-0D1D-4942-9BE7-93D31039C39F}" type="pres">
      <dgm:prSet presAssocID="{7709E8D4-9AB3-46AF-AC55-751E4E6BCC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A3AA362-347F-483C-809F-13D480DE284B}" type="pres">
      <dgm:prSet presAssocID="{7709E8D4-9AB3-46AF-AC55-751E4E6BCC2F}" presName="negativeSpace" presStyleCnt="0"/>
      <dgm:spPr/>
    </dgm:pt>
    <dgm:pt modelId="{EA7DA3DA-6FB9-40B1-9539-DA67C2D685B5}" type="pres">
      <dgm:prSet presAssocID="{7709E8D4-9AB3-46AF-AC55-751E4E6BCC2F}" presName="childText" presStyleLbl="conFgAcc1" presStyleIdx="1" presStyleCnt="2" custLinFactNeighborX="160" custLinFactNeighborY="1724">
        <dgm:presLayoutVars>
          <dgm:bulletEnabled val="1"/>
        </dgm:presLayoutVars>
      </dgm:prSet>
      <dgm:spPr/>
    </dgm:pt>
  </dgm:ptLst>
  <dgm:cxnLst>
    <dgm:cxn modelId="{11C1BC0E-759A-427B-A606-15FAD58E9004}" srcId="{7709E8D4-9AB3-46AF-AC55-751E4E6BCC2F}" destId="{68CBF257-B230-44EE-B243-9172AB7B6B9D}" srcOrd="0" destOrd="0" parTransId="{1CD2FAD3-D615-4883-8DCF-B7FCA3305799}" sibTransId="{93474285-6F67-4349-86EC-50F14D99F4BA}"/>
    <dgm:cxn modelId="{25AB3D11-5362-4BFF-828B-F7D9EFABEEFD}" type="presOf" srcId="{6AB5B8C7-8130-4743-BD65-175EC51B6CA1}" destId="{03E91264-A54F-4DB4-ACE1-DFAC4264340A}" srcOrd="0" destOrd="1" presId="urn:microsoft.com/office/officeart/2005/8/layout/list1"/>
    <dgm:cxn modelId="{6230F01E-397B-4618-A0EA-B55EED6040D7}" srcId="{7CA93F82-3917-4AA2-AF93-D59FF60E6914}" destId="{6AB5B8C7-8130-4743-BD65-175EC51B6CA1}" srcOrd="1" destOrd="0" parTransId="{3EB59ADE-CB2C-4D75-A16C-D139DF0251C8}" sibTransId="{25D21BEE-4B02-405C-BE82-236691E2C702}"/>
    <dgm:cxn modelId="{55E8CB2A-A6D7-49A8-AC3A-645AAFB16B04}" type="presOf" srcId="{68CBF257-B230-44EE-B243-9172AB7B6B9D}" destId="{EA7DA3DA-6FB9-40B1-9539-DA67C2D685B5}" srcOrd="0" destOrd="0" presId="urn:microsoft.com/office/officeart/2005/8/layout/list1"/>
    <dgm:cxn modelId="{554BD12D-DC60-49ED-B33D-C509EA9B0337}" type="presOf" srcId="{A08FE6D6-4204-405B-AE68-61BE0BBACC9F}" destId="{03E91264-A54F-4DB4-ACE1-DFAC4264340A}" srcOrd="0" destOrd="2" presId="urn:microsoft.com/office/officeart/2005/8/layout/list1"/>
    <dgm:cxn modelId="{5B9D6536-D30C-48C0-B936-A305A80CACA9}" type="presOf" srcId="{7709E8D4-9AB3-46AF-AC55-751E4E6BCC2F}" destId="{342F5C9C-0D1D-4942-9BE7-93D31039C39F}" srcOrd="1" destOrd="0" presId="urn:microsoft.com/office/officeart/2005/8/layout/list1"/>
    <dgm:cxn modelId="{AC2D7E3D-03BA-412E-B4A4-9D3F19F67CB7}" srcId="{7709E8D4-9AB3-46AF-AC55-751E4E6BCC2F}" destId="{0673176F-FA49-4EA2-B6AA-307A09DBF857}" srcOrd="2" destOrd="0" parTransId="{94A3527B-F535-413B-A436-D4A24ABD82A8}" sibTransId="{34F8B8F7-FD18-445C-A3FF-7DF01996EB7E}"/>
    <dgm:cxn modelId="{250F9478-EEA3-45D3-9ECB-5A04F261B907}" type="presOf" srcId="{7CA93F82-3917-4AA2-AF93-D59FF60E6914}" destId="{CBF91D02-F667-4465-ABDD-673306036F5A}" srcOrd="0" destOrd="0" presId="urn:microsoft.com/office/officeart/2005/8/layout/list1"/>
    <dgm:cxn modelId="{C013B788-76EE-46DA-80BD-2E126198710D}" srcId="{7709E8D4-9AB3-46AF-AC55-751E4E6BCC2F}" destId="{FEF0185C-2588-4EB6-842E-A28A11351C4D}" srcOrd="3" destOrd="0" parTransId="{4C11CA12-0916-42FA-8912-75858DD90906}" sibTransId="{666CE0C4-D483-43A9-926D-359B4814F8A0}"/>
    <dgm:cxn modelId="{1CCC078C-CD43-40BF-81C7-B1EB05356CCB}" srcId="{7CA93F82-3917-4AA2-AF93-D59FF60E6914}" destId="{A08FE6D6-4204-405B-AE68-61BE0BBACC9F}" srcOrd="2" destOrd="0" parTransId="{91BBD754-B061-449E-8BAA-985A894FB020}" sibTransId="{9B510D5A-2DDB-4EB7-A1EB-489137753F89}"/>
    <dgm:cxn modelId="{6B51959D-B2F8-4F3C-BACC-D78452FD4408}" type="presOf" srcId="{FEF0185C-2588-4EB6-842E-A28A11351C4D}" destId="{EA7DA3DA-6FB9-40B1-9539-DA67C2D685B5}" srcOrd="0" destOrd="3" presId="urn:microsoft.com/office/officeart/2005/8/layout/list1"/>
    <dgm:cxn modelId="{18B188A0-ADBA-4526-8C43-72205D8C84CB}" srcId="{9851D932-6E95-4069-B5B1-A2D6702F422E}" destId="{7CA93F82-3917-4AA2-AF93-D59FF60E6914}" srcOrd="0" destOrd="0" parTransId="{1C41B241-E8F6-44E6-A438-0ABC1B6C67AF}" sibTransId="{A7D8549A-B928-4CE4-944E-8BF725972E64}"/>
    <dgm:cxn modelId="{A051B9A0-E217-42F7-850B-93D1E02B9F08}" srcId="{7CA93F82-3917-4AA2-AF93-D59FF60E6914}" destId="{D863A1CB-974B-42F4-ABD7-3F793A928674}" srcOrd="0" destOrd="0" parTransId="{26ECA6F7-3FC3-4CFB-A760-AF575AF6AAC5}" sibTransId="{3014C303-6A74-4F69-89E0-A95CB479540D}"/>
    <dgm:cxn modelId="{FF5C0EB0-67A1-4A11-9EDD-8BF5DF0D0FE1}" type="presOf" srcId="{9851D932-6E95-4069-B5B1-A2D6702F422E}" destId="{0327CFEB-570E-405B-B33C-BBDE7989A4BF}" srcOrd="0" destOrd="0" presId="urn:microsoft.com/office/officeart/2005/8/layout/list1"/>
    <dgm:cxn modelId="{349579BF-4231-4638-8BFA-50C05DBACE80}" type="presOf" srcId="{D863A1CB-974B-42F4-ABD7-3F793A928674}" destId="{03E91264-A54F-4DB4-ACE1-DFAC4264340A}" srcOrd="0" destOrd="0" presId="urn:microsoft.com/office/officeart/2005/8/layout/list1"/>
    <dgm:cxn modelId="{260301C4-D418-4AB1-835E-296AB4CF80E5}" srcId="{9851D932-6E95-4069-B5B1-A2D6702F422E}" destId="{7709E8D4-9AB3-46AF-AC55-751E4E6BCC2F}" srcOrd="1" destOrd="0" parTransId="{38E43152-8563-4D64-AB2F-4AC1A1242FD9}" sibTransId="{97F5A398-AECF-486E-ABDC-BC32F1DE7DFC}"/>
    <dgm:cxn modelId="{32D79CC4-3635-457D-AAE3-720C345E2B72}" srcId="{7709E8D4-9AB3-46AF-AC55-751E4E6BCC2F}" destId="{F712CE39-F212-4F1A-AAD8-73B8A29081AE}" srcOrd="1" destOrd="0" parTransId="{6B825552-7CD1-45D7-B146-512FE35FB152}" sibTransId="{919A2034-FDAA-4855-9389-2254200DCA77}"/>
    <dgm:cxn modelId="{04C9A0E0-74CB-4984-B8B2-DE60047BA51A}" type="presOf" srcId="{7709E8D4-9AB3-46AF-AC55-751E4E6BCC2F}" destId="{4C5E3427-78DD-46EE-9799-88CAEB6FDA50}" srcOrd="0" destOrd="0" presId="urn:microsoft.com/office/officeart/2005/8/layout/list1"/>
    <dgm:cxn modelId="{0755C9EC-7898-4826-AF48-2EF12EB3329D}" type="presOf" srcId="{7CA93F82-3917-4AA2-AF93-D59FF60E6914}" destId="{58E583B1-4A4C-4D82-B554-8BF654D58B92}" srcOrd="1" destOrd="0" presId="urn:microsoft.com/office/officeart/2005/8/layout/list1"/>
    <dgm:cxn modelId="{3E78FBF0-0536-45A2-84CF-B3B6B9234BBA}" type="presOf" srcId="{F712CE39-F212-4F1A-AAD8-73B8A29081AE}" destId="{EA7DA3DA-6FB9-40B1-9539-DA67C2D685B5}" srcOrd="0" destOrd="1" presId="urn:microsoft.com/office/officeart/2005/8/layout/list1"/>
    <dgm:cxn modelId="{8E05E2F8-B449-4A57-9C7C-F930E4B9E866}" type="presOf" srcId="{0673176F-FA49-4EA2-B6AA-307A09DBF857}" destId="{EA7DA3DA-6FB9-40B1-9539-DA67C2D685B5}" srcOrd="0" destOrd="2" presId="urn:microsoft.com/office/officeart/2005/8/layout/list1"/>
    <dgm:cxn modelId="{C988420F-1B40-4472-8BCA-282C83F19912}" type="presParOf" srcId="{0327CFEB-570E-405B-B33C-BBDE7989A4BF}" destId="{89901616-76C1-4236-A367-E2190B8DFE6B}" srcOrd="0" destOrd="0" presId="urn:microsoft.com/office/officeart/2005/8/layout/list1"/>
    <dgm:cxn modelId="{9E3C5D1C-BF13-4303-96F7-123E8FF536AB}" type="presParOf" srcId="{89901616-76C1-4236-A367-E2190B8DFE6B}" destId="{CBF91D02-F667-4465-ABDD-673306036F5A}" srcOrd="0" destOrd="0" presId="urn:microsoft.com/office/officeart/2005/8/layout/list1"/>
    <dgm:cxn modelId="{549AF607-D060-48B8-95F2-E8EB1F9BC8A3}" type="presParOf" srcId="{89901616-76C1-4236-A367-E2190B8DFE6B}" destId="{58E583B1-4A4C-4D82-B554-8BF654D58B92}" srcOrd="1" destOrd="0" presId="urn:microsoft.com/office/officeart/2005/8/layout/list1"/>
    <dgm:cxn modelId="{E9755D72-0465-4097-921C-E1A0F5C1262A}" type="presParOf" srcId="{0327CFEB-570E-405B-B33C-BBDE7989A4BF}" destId="{4C4CB0A0-5A08-463C-BF7E-DB66189D5746}" srcOrd="1" destOrd="0" presId="urn:microsoft.com/office/officeart/2005/8/layout/list1"/>
    <dgm:cxn modelId="{FDA0575E-8E71-46F0-BBDF-6E075A3285D9}" type="presParOf" srcId="{0327CFEB-570E-405B-B33C-BBDE7989A4BF}" destId="{03E91264-A54F-4DB4-ACE1-DFAC4264340A}" srcOrd="2" destOrd="0" presId="urn:microsoft.com/office/officeart/2005/8/layout/list1"/>
    <dgm:cxn modelId="{8DBAC2C5-24B4-4403-9770-ABB42239BA6E}" type="presParOf" srcId="{0327CFEB-570E-405B-B33C-BBDE7989A4BF}" destId="{0B13C687-1F11-4CCD-A945-D3C8DAC32BF5}" srcOrd="3" destOrd="0" presId="urn:microsoft.com/office/officeart/2005/8/layout/list1"/>
    <dgm:cxn modelId="{3760A878-3883-4C21-BBEA-ED64B8AD346F}" type="presParOf" srcId="{0327CFEB-570E-405B-B33C-BBDE7989A4BF}" destId="{195517A1-3E3D-4FDD-B532-45C059119F7C}" srcOrd="4" destOrd="0" presId="urn:microsoft.com/office/officeart/2005/8/layout/list1"/>
    <dgm:cxn modelId="{D6FE0DC6-39E0-4C87-9787-BDE8D7F693BB}" type="presParOf" srcId="{195517A1-3E3D-4FDD-B532-45C059119F7C}" destId="{4C5E3427-78DD-46EE-9799-88CAEB6FDA50}" srcOrd="0" destOrd="0" presId="urn:microsoft.com/office/officeart/2005/8/layout/list1"/>
    <dgm:cxn modelId="{D1C4333B-0DB4-475C-AD91-B285B8265430}" type="presParOf" srcId="{195517A1-3E3D-4FDD-B532-45C059119F7C}" destId="{342F5C9C-0D1D-4942-9BE7-93D31039C39F}" srcOrd="1" destOrd="0" presId="urn:microsoft.com/office/officeart/2005/8/layout/list1"/>
    <dgm:cxn modelId="{32CA1CB4-43DD-4E46-9D72-F41C507DFBD6}" type="presParOf" srcId="{0327CFEB-570E-405B-B33C-BBDE7989A4BF}" destId="{DA3AA362-347F-483C-809F-13D480DE284B}" srcOrd="5" destOrd="0" presId="urn:microsoft.com/office/officeart/2005/8/layout/list1"/>
    <dgm:cxn modelId="{98428B38-A26B-44B9-BD0E-ACD887AA3B50}" type="presParOf" srcId="{0327CFEB-570E-405B-B33C-BBDE7989A4BF}" destId="{EA7DA3DA-6FB9-40B1-9539-DA67C2D685B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79F74-5BC2-424E-BFD3-3258B279F59C}">
      <dsp:nvSpPr>
        <dsp:cNvPr id="0" name=""/>
        <dsp:cNvSpPr/>
      </dsp:nvSpPr>
      <dsp:spPr>
        <a:xfrm>
          <a:off x="0" y="298585"/>
          <a:ext cx="6044143" cy="113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093" tIns="374904" rIns="46909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  <a:cs typeface="Arial" panose="020B0604020202020204" pitchFamily="34" charset="0"/>
            </a:rPr>
            <a:t>Predict which customers are likely to churn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>
            <a:latin typeface="+mn-lt"/>
            <a:cs typeface="Arial" panose="020B0604020202020204" pitchFamily="34" charset="0"/>
          </a:endParaRPr>
        </a:p>
      </dsp:txBody>
      <dsp:txXfrm>
        <a:off x="0" y="298585"/>
        <a:ext cx="6044143" cy="1134000"/>
      </dsp:txXfrm>
    </dsp:sp>
    <dsp:sp modelId="{EC7A7530-AA7E-4FD8-8283-27E351CD7F15}">
      <dsp:nvSpPr>
        <dsp:cNvPr id="0" name=""/>
        <dsp:cNvSpPr/>
      </dsp:nvSpPr>
      <dsp:spPr>
        <a:xfrm>
          <a:off x="302207" y="32905"/>
          <a:ext cx="423090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18" tIns="0" rIns="15991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n-lt"/>
              <a:cs typeface="Arial" panose="020B0604020202020204" pitchFamily="34" charset="0"/>
            </a:rPr>
            <a:t>Business Problem</a:t>
          </a:r>
          <a:endParaRPr lang="en-US" sz="1900" kern="1200" dirty="0">
            <a:latin typeface="+mn-lt"/>
            <a:cs typeface="Arial" panose="020B0604020202020204" pitchFamily="34" charset="0"/>
          </a:endParaRPr>
        </a:p>
      </dsp:txBody>
      <dsp:txXfrm>
        <a:off x="328146" y="58844"/>
        <a:ext cx="4179022" cy="479482"/>
      </dsp:txXfrm>
    </dsp:sp>
    <dsp:sp modelId="{3507653C-AC0D-4934-9845-55FEC3651B31}">
      <dsp:nvSpPr>
        <dsp:cNvPr id="0" name=""/>
        <dsp:cNvSpPr/>
      </dsp:nvSpPr>
      <dsp:spPr>
        <a:xfrm>
          <a:off x="0" y="1795465"/>
          <a:ext cx="6044143" cy="1927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093" tIns="374904" rIns="46909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  <a:cs typeface="Arial" panose="020B0604020202020204" pitchFamily="34" charset="0"/>
            </a:rPr>
            <a:t>New customers are expensive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>
            <a:latin typeface="+mn-lt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  <a:cs typeface="Arial" panose="020B0604020202020204" pitchFamily="34" charset="0"/>
            </a:rPr>
            <a:t>Long-term customers generate increased profits and referrals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latin typeface="+mn-lt"/>
            <a:cs typeface="Arial" panose="020B0604020202020204" pitchFamily="34" charset="0"/>
          </a:endParaRPr>
        </a:p>
      </dsp:txBody>
      <dsp:txXfrm>
        <a:off x="0" y="1795465"/>
        <a:ext cx="6044143" cy="1927800"/>
      </dsp:txXfrm>
    </dsp:sp>
    <dsp:sp modelId="{BCBC0126-5BDD-4D49-9DE0-DF9B684C23E5}">
      <dsp:nvSpPr>
        <dsp:cNvPr id="0" name=""/>
        <dsp:cNvSpPr/>
      </dsp:nvSpPr>
      <dsp:spPr>
        <a:xfrm>
          <a:off x="302207" y="1529785"/>
          <a:ext cx="423090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18" tIns="0" rIns="15991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n-lt"/>
              <a:cs typeface="Arial" panose="020B0604020202020204" pitchFamily="34" charset="0"/>
            </a:rPr>
            <a:t>Motivation</a:t>
          </a:r>
          <a:endParaRPr lang="en-US" sz="2400" kern="1200" dirty="0">
            <a:latin typeface="+mn-lt"/>
            <a:cs typeface="Arial" panose="020B0604020202020204" pitchFamily="34" charset="0"/>
          </a:endParaRPr>
        </a:p>
      </dsp:txBody>
      <dsp:txXfrm>
        <a:off x="328146" y="1555724"/>
        <a:ext cx="4179022" cy="479482"/>
      </dsp:txXfrm>
    </dsp:sp>
    <dsp:sp modelId="{E17CF436-7424-4504-83C4-AF0916FC9A1D}">
      <dsp:nvSpPr>
        <dsp:cNvPr id="0" name=""/>
        <dsp:cNvSpPr/>
      </dsp:nvSpPr>
      <dsp:spPr>
        <a:xfrm>
          <a:off x="0" y="4086145"/>
          <a:ext cx="6044143" cy="129432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093" tIns="374904" rIns="46909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+mn-lt"/>
              <a:cs typeface="Arial" panose="020B0604020202020204" pitchFamily="34" charset="0"/>
            </a:rPr>
            <a:t>The bank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+mn-lt"/>
              <a:cs typeface="Arial" panose="020B0604020202020204" pitchFamily="34" charset="0"/>
            </a:rPr>
            <a:t>Customers </a:t>
          </a:r>
        </a:p>
      </dsp:txBody>
      <dsp:txXfrm>
        <a:off x="0" y="4086145"/>
        <a:ext cx="6044143" cy="1294324"/>
      </dsp:txXfrm>
    </dsp:sp>
    <dsp:sp modelId="{9CF56C5B-0CDD-4FA0-8C2F-6E0165B2584D}">
      <dsp:nvSpPr>
        <dsp:cNvPr id="0" name=""/>
        <dsp:cNvSpPr/>
      </dsp:nvSpPr>
      <dsp:spPr>
        <a:xfrm>
          <a:off x="302207" y="3820465"/>
          <a:ext cx="423090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18" tIns="0" rIns="15991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n-lt"/>
              <a:cs typeface="Arial" panose="020B0604020202020204" pitchFamily="34" charset="0"/>
            </a:rPr>
            <a:t>Stakeholders</a:t>
          </a:r>
          <a:endParaRPr lang="en-US" sz="2400" kern="1200" dirty="0">
            <a:latin typeface="+mn-lt"/>
            <a:cs typeface="Arial" panose="020B0604020202020204" pitchFamily="34" charset="0"/>
          </a:endParaRPr>
        </a:p>
      </dsp:txBody>
      <dsp:txXfrm>
        <a:off x="328146" y="3846404"/>
        <a:ext cx="417902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91264-A54F-4DB4-ACE1-DFAC4264340A}">
      <dsp:nvSpPr>
        <dsp:cNvPr id="0" name=""/>
        <dsp:cNvSpPr/>
      </dsp:nvSpPr>
      <dsp:spPr>
        <a:xfrm>
          <a:off x="0" y="381602"/>
          <a:ext cx="4795192" cy="8835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160" tIns="458216" rIns="37216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10,000+ datapoint with 21 columns</a:t>
          </a:r>
        </a:p>
      </dsp:txBody>
      <dsp:txXfrm>
        <a:off x="0" y="381602"/>
        <a:ext cx="4795192" cy="883575"/>
      </dsp:txXfrm>
    </dsp:sp>
    <dsp:sp modelId="{58E583B1-4A4C-4D82-B554-8BF654D58B92}">
      <dsp:nvSpPr>
        <dsp:cNvPr id="0" name=""/>
        <dsp:cNvSpPr/>
      </dsp:nvSpPr>
      <dsp:spPr>
        <a:xfrm>
          <a:off x="239759" y="56882"/>
          <a:ext cx="3356635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73" tIns="0" rIns="12687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Dataset</a:t>
          </a:r>
        </a:p>
      </dsp:txBody>
      <dsp:txXfrm>
        <a:off x="271462" y="88585"/>
        <a:ext cx="3293229" cy="586034"/>
      </dsp:txXfrm>
    </dsp:sp>
    <dsp:sp modelId="{EA7DA3DA-6FB9-40B1-9539-DA67C2D685B5}">
      <dsp:nvSpPr>
        <dsp:cNvPr id="0" name=""/>
        <dsp:cNvSpPr/>
      </dsp:nvSpPr>
      <dsp:spPr>
        <a:xfrm>
          <a:off x="0" y="1708697"/>
          <a:ext cx="4795192" cy="12127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160" tIns="458216" rIns="37216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Customer attrition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16% churn rate</a:t>
          </a:r>
        </a:p>
      </dsp:txBody>
      <dsp:txXfrm>
        <a:off x="0" y="1708697"/>
        <a:ext cx="4795192" cy="1212750"/>
      </dsp:txXfrm>
    </dsp:sp>
    <dsp:sp modelId="{342F5C9C-0D1D-4942-9BE7-93D31039C39F}">
      <dsp:nvSpPr>
        <dsp:cNvPr id="0" name=""/>
        <dsp:cNvSpPr/>
      </dsp:nvSpPr>
      <dsp:spPr>
        <a:xfrm>
          <a:off x="239759" y="1383977"/>
          <a:ext cx="3356635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73" tIns="0" rIns="12687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Target Variable</a:t>
          </a:r>
          <a:r>
            <a:rPr lang="en-US" sz="2500" kern="1200" dirty="0"/>
            <a:t> </a:t>
          </a:r>
        </a:p>
      </dsp:txBody>
      <dsp:txXfrm>
        <a:off x="271462" y="1415680"/>
        <a:ext cx="3293229" cy="586034"/>
      </dsp:txXfrm>
    </dsp:sp>
    <dsp:sp modelId="{339DD81D-4270-40DF-A3F6-67A3C3AAFD03}">
      <dsp:nvSpPr>
        <dsp:cNvPr id="0" name=""/>
        <dsp:cNvSpPr/>
      </dsp:nvSpPr>
      <dsp:spPr>
        <a:xfrm>
          <a:off x="0" y="3364968"/>
          <a:ext cx="4795192" cy="12127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160" tIns="458216" rIns="37216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Customer demographic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Relationship with Bank</a:t>
          </a:r>
        </a:p>
      </dsp:txBody>
      <dsp:txXfrm>
        <a:off x="0" y="3364968"/>
        <a:ext cx="4795192" cy="1212750"/>
      </dsp:txXfrm>
    </dsp:sp>
    <dsp:sp modelId="{399426A1-A05B-4797-B126-9B1747FE5DE6}">
      <dsp:nvSpPr>
        <dsp:cNvPr id="0" name=""/>
        <dsp:cNvSpPr/>
      </dsp:nvSpPr>
      <dsp:spPr>
        <a:xfrm>
          <a:off x="239759" y="3040248"/>
          <a:ext cx="3356635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73" tIns="0" rIns="12687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Independent Variables</a:t>
          </a:r>
          <a:r>
            <a:rPr lang="en-US" sz="2500" kern="1200" dirty="0"/>
            <a:t> </a:t>
          </a:r>
        </a:p>
      </dsp:txBody>
      <dsp:txXfrm>
        <a:off x="271462" y="3071951"/>
        <a:ext cx="3293229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91264-A54F-4DB4-ACE1-DFAC4264340A}">
      <dsp:nvSpPr>
        <dsp:cNvPr id="0" name=""/>
        <dsp:cNvSpPr/>
      </dsp:nvSpPr>
      <dsp:spPr>
        <a:xfrm>
          <a:off x="0" y="227535"/>
          <a:ext cx="4795192" cy="1488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160" tIns="437388" rIns="37216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>
              <a:latin typeface="Arial" panose="020B0604020202020204" pitchFamily="34" charset="0"/>
              <a:cs typeface="Arial" panose="020B0604020202020204" pitchFamily="34" charset="0"/>
            </a:rPr>
            <a:t>Logistic Regression</a:t>
          </a:r>
          <a:endParaRPr lang="en-US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>
              <a:latin typeface="Arial" panose="020B0604020202020204" pitchFamily="34" charset="0"/>
              <a:cs typeface="Arial" panose="020B0604020202020204" pitchFamily="34" charset="0"/>
            </a:rPr>
            <a:t>Random Forest</a:t>
          </a:r>
          <a:endParaRPr lang="en-US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>
              <a:latin typeface="Arial" panose="020B0604020202020204" pitchFamily="34" charset="0"/>
              <a:cs typeface="Arial" panose="020B0604020202020204" pitchFamily="34" charset="0"/>
            </a:rPr>
            <a:t>AdaBoost</a:t>
          </a:r>
          <a:endParaRPr lang="en-US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7535"/>
        <a:ext cx="4795192" cy="1488374"/>
      </dsp:txXfrm>
    </dsp:sp>
    <dsp:sp modelId="{58E583B1-4A4C-4D82-B554-8BF654D58B92}">
      <dsp:nvSpPr>
        <dsp:cNvPr id="0" name=""/>
        <dsp:cNvSpPr/>
      </dsp:nvSpPr>
      <dsp:spPr>
        <a:xfrm>
          <a:off x="239759" y="2907"/>
          <a:ext cx="3356635" cy="53458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73" tIns="0" rIns="12687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rial" panose="020B0604020202020204" pitchFamily="34" charset="0"/>
              <a:cs typeface="Arial" panose="020B0604020202020204" pitchFamily="34" charset="0"/>
            </a:rPr>
            <a:t>Predictive Models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5855" y="29003"/>
        <a:ext cx="3304443" cy="482396"/>
      </dsp:txXfrm>
    </dsp:sp>
    <dsp:sp modelId="{EA7DA3DA-6FB9-40B1-9539-DA67C2D685B5}">
      <dsp:nvSpPr>
        <dsp:cNvPr id="0" name=""/>
        <dsp:cNvSpPr/>
      </dsp:nvSpPr>
      <dsp:spPr>
        <a:xfrm>
          <a:off x="0" y="2064104"/>
          <a:ext cx="4795192" cy="1488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160" tIns="437388" rIns="37216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F-1 Score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AUC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Accuracy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064104"/>
        <a:ext cx="4795192" cy="1488374"/>
      </dsp:txXfrm>
    </dsp:sp>
    <dsp:sp modelId="{342F5C9C-0D1D-4942-9BE7-93D31039C39F}">
      <dsp:nvSpPr>
        <dsp:cNvPr id="0" name=""/>
        <dsp:cNvSpPr/>
      </dsp:nvSpPr>
      <dsp:spPr>
        <a:xfrm>
          <a:off x="239759" y="1832217"/>
          <a:ext cx="3356635" cy="54181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73" tIns="0" rIns="12687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Evaluation Metrics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6208" y="1858666"/>
        <a:ext cx="3303737" cy="488918"/>
      </dsp:txXfrm>
    </dsp:sp>
    <dsp:sp modelId="{ECC823A0-90E3-4585-A5B1-FA1A3207AFCD}">
      <dsp:nvSpPr>
        <dsp:cNvPr id="0" name=""/>
        <dsp:cNvSpPr/>
      </dsp:nvSpPr>
      <dsp:spPr>
        <a:xfrm>
          <a:off x="0" y="3868221"/>
          <a:ext cx="4795192" cy="16537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160" tIns="437388" rIns="37216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X_train, X_test, y_train, y_test = train_test_split(X, y, test_size=0.3, random_state=101) 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868221"/>
        <a:ext cx="4795192" cy="1653750"/>
      </dsp:txXfrm>
    </dsp:sp>
    <dsp:sp modelId="{1EEFC8DD-5393-4E6B-B8AB-A3850900F4FC}">
      <dsp:nvSpPr>
        <dsp:cNvPr id="0" name=""/>
        <dsp:cNvSpPr/>
      </dsp:nvSpPr>
      <dsp:spPr>
        <a:xfrm>
          <a:off x="261908" y="3665880"/>
          <a:ext cx="3356635" cy="51233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73" tIns="0" rIns="12687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rial" panose="020B0604020202020204" pitchFamily="34" charset="0"/>
              <a:cs typeface="Arial" panose="020B0604020202020204" pitchFamily="34" charset="0"/>
            </a:rPr>
            <a:t>Sklearn</a:t>
          </a: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918" y="3690890"/>
        <a:ext cx="3306615" cy="462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91264-A54F-4DB4-ACE1-DFAC4264340A}">
      <dsp:nvSpPr>
        <dsp:cNvPr id="0" name=""/>
        <dsp:cNvSpPr/>
      </dsp:nvSpPr>
      <dsp:spPr>
        <a:xfrm>
          <a:off x="0" y="329346"/>
          <a:ext cx="4795192" cy="1449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160" tIns="416560" rIns="37216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Used </a:t>
          </a:r>
          <a:r>
            <a:rPr lang="en-US" sz="2000" kern="1200" dirty="0" err="1"/>
            <a:t>statsmodel</a:t>
          </a:r>
          <a:r>
            <a:rPr lang="en-US" sz="2000" kern="1200" dirty="0"/>
            <a:t> to doublecheck chosen features have p-value &lt;0.05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0" y="329346"/>
        <a:ext cx="4795192" cy="1449000"/>
      </dsp:txXfrm>
    </dsp:sp>
    <dsp:sp modelId="{58E583B1-4A4C-4D82-B554-8BF654D58B92}">
      <dsp:nvSpPr>
        <dsp:cNvPr id="0" name=""/>
        <dsp:cNvSpPr/>
      </dsp:nvSpPr>
      <dsp:spPr>
        <a:xfrm>
          <a:off x="239759" y="34146"/>
          <a:ext cx="3356635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73" tIns="0" rIns="12687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Logistic Regression</a:t>
          </a:r>
        </a:p>
      </dsp:txBody>
      <dsp:txXfrm>
        <a:off x="268580" y="62967"/>
        <a:ext cx="3298993" cy="532758"/>
      </dsp:txXfrm>
    </dsp:sp>
    <dsp:sp modelId="{EA7DA3DA-6FB9-40B1-9539-DA67C2D685B5}">
      <dsp:nvSpPr>
        <dsp:cNvPr id="0" name=""/>
        <dsp:cNvSpPr/>
      </dsp:nvSpPr>
      <dsp:spPr>
        <a:xfrm>
          <a:off x="0" y="2181546"/>
          <a:ext cx="4795192" cy="1732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160" tIns="416560" rIns="37216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 err="1"/>
            <a:t>model_lg</a:t>
          </a:r>
          <a:r>
            <a:rPr lang="en-US" sz="2000" kern="1200" dirty="0"/>
            <a:t> = </a:t>
          </a:r>
          <a:r>
            <a:rPr lang="en-US" sz="2000" kern="1200" dirty="0" err="1"/>
            <a:t>LogisticRegression</a:t>
          </a:r>
          <a:r>
            <a:rPr lang="en-US" sz="2000" kern="1200" dirty="0"/>
            <a:t>().fit(</a:t>
          </a:r>
          <a:r>
            <a:rPr lang="en-US" sz="2000" kern="1200" dirty="0" err="1"/>
            <a:t>X_train</a:t>
          </a:r>
          <a:r>
            <a:rPr lang="en-US" sz="2000" kern="1200" dirty="0"/>
            <a:t>, </a:t>
          </a:r>
          <a:r>
            <a:rPr lang="en-US" sz="2000" kern="1200" dirty="0" err="1"/>
            <a:t>y_train</a:t>
          </a:r>
          <a:r>
            <a:rPr lang="en-US" sz="2000" kern="1200" dirty="0"/>
            <a:t>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US" sz="2000" kern="1200" dirty="0"/>
        </a:p>
      </dsp:txBody>
      <dsp:txXfrm>
        <a:off x="0" y="2181546"/>
        <a:ext cx="4795192" cy="1732500"/>
      </dsp:txXfrm>
    </dsp:sp>
    <dsp:sp modelId="{342F5C9C-0D1D-4942-9BE7-93D31039C39F}">
      <dsp:nvSpPr>
        <dsp:cNvPr id="0" name=""/>
        <dsp:cNvSpPr/>
      </dsp:nvSpPr>
      <dsp:spPr>
        <a:xfrm>
          <a:off x="239759" y="1886346"/>
          <a:ext cx="3356635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73" tIns="0" rIns="12687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Model</a:t>
          </a:r>
          <a:r>
            <a:rPr lang="en-US" sz="2500" kern="1200" dirty="0"/>
            <a:t> </a:t>
          </a:r>
        </a:p>
      </dsp:txBody>
      <dsp:txXfrm>
        <a:off x="268580" y="1915167"/>
        <a:ext cx="3298993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91264-A54F-4DB4-ACE1-DFAC4264340A}">
      <dsp:nvSpPr>
        <dsp:cNvPr id="0" name=""/>
        <dsp:cNvSpPr/>
      </dsp:nvSpPr>
      <dsp:spPr>
        <a:xfrm>
          <a:off x="0" y="347486"/>
          <a:ext cx="4649729" cy="14899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871" tIns="458216" rIns="36087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Doublecheck importance of chosen features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0" y="347486"/>
        <a:ext cx="4649729" cy="1489950"/>
      </dsp:txXfrm>
    </dsp:sp>
    <dsp:sp modelId="{58E583B1-4A4C-4D82-B554-8BF654D58B92}">
      <dsp:nvSpPr>
        <dsp:cNvPr id="0" name=""/>
        <dsp:cNvSpPr/>
      </dsp:nvSpPr>
      <dsp:spPr>
        <a:xfrm>
          <a:off x="232486" y="22766"/>
          <a:ext cx="325481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24" tIns="0" rIns="12302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Random Forest</a:t>
          </a:r>
        </a:p>
      </dsp:txBody>
      <dsp:txXfrm>
        <a:off x="264189" y="54469"/>
        <a:ext cx="3191404" cy="586034"/>
      </dsp:txXfrm>
    </dsp:sp>
    <dsp:sp modelId="{EA7DA3DA-6FB9-40B1-9539-DA67C2D685B5}">
      <dsp:nvSpPr>
        <dsp:cNvPr id="0" name=""/>
        <dsp:cNvSpPr/>
      </dsp:nvSpPr>
      <dsp:spPr>
        <a:xfrm>
          <a:off x="0" y="2280956"/>
          <a:ext cx="4649729" cy="21829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871" tIns="458216" rIns="36087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 err="1"/>
            <a:t>model_rf</a:t>
          </a:r>
          <a:r>
            <a:rPr lang="en-US" sz="2000" kern="1200" dirty="0"/>
            <a:t> =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 err="1"/>
            <a:t>RandomForestClassifier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/>
            <a:t>(</a:t>
          </a:r>
          <a:r>
            <a:rPr lang="en-US" sz="2000" kern="1200" dirty="0" err="1"/>
            <a:t>n_estimators</a:t>
          </a:r>
          <a:r>
            <a:rPr lang="en-US" sz="2000" kern="1200" dirty="0"/>
            <a:t>=100,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 err="1"/>
            <a:t>random_state</a:t>
          </a:r>
          <a:r>
            <a:rPr lang="en-US" sz="2000" kern="1200" dirty="0"/>
            <a:t>=101).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/>
            <a:t>fit(</a:t>
          </a:r>
          <a:r>
            <a:rPr lang="en-US" sz="2000" kern="1200" dirty="0" err="1"/>
            <a:t>X_train</a:t>
          </a:r>
          <a:r>
            <a:rPr lang="en-US" sz="2000" kern="1200" dirty="0"/>
            <a:t>, </a:t>
          </a:r>
          <a:r>
            <a:rPr lang="en-US" sz="2000" kern="1200" dirty="0" err="1"/>
            <a:t>y_train</a:t>
          </a:r>
          <a:r>
            <a:rPr lang="en-US" sz="2000" kern="1200" dirty="0"/>
            <a:t>)</a:t>
          </a:r>
        </a:p>
      </dsp:txBody>
      <dsp:txXfrm>
        <a:off x="0" y="2280956"/>
        <a:ext cx="4649729" cy="2182950"/>
      </dsp:txXfrm>
    </dsp:sp>
    <dsp:sp modelId="{342F5C9C-0D1D-4942-9BE7-93D31039C39F}">
      <dsp:nvSpPr>
        <dsp:cNvPr id="0" name=""/>
        <dsp:cNvSpPr/>
      </dsp:nvSpPr>
      <dsp:spPr>
        <a:xfrm>
          <a:off x="232486" y="1956236"/>
          <a:ext cx="325481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24" tIns="0" rIns="12302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Model</a:t>
          </a:r>
          <a:r>
            <a:rPr lang="en-US" sz="2500" kern="1200" dirty="0"/>
            <a:t> </a:t>
          </a:r>
        </a:p>
      </dsp:txBody>
      <dsp:txXfrm>
        <a:off x="264189" y="1987939"/>
        <a:ext cx="3191404" cy="586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91264-A54F-4DB4-ACE1-DFAC4264340A}">
      <dsp:nvSpPr>
        <dsp:cNvPr id="0" name=""/>
        <dsp:cNvSpPr/>
      </dsp:nvSpPr>
      <dsp:spPr>
        <a:xfrm>
          <a:off x="0" y="354321"/>
          <a:ext cx="5371089" cy="12316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6856" tIns="479044" rIns="4168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Boosting Ensemble model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0" y="354321"/>
        <a:ext cx="5371089" cy="1231650"/>
      </dsp:txXfrm>
    </dsp:sp>
    <dsp:sp modelId="{58E583B1-4A4C-4D82-B554-8BF654D58B92}">
      <dsp:nvSpPr>
        <dsp:cNvPr id="0" name=""/>
        <dsp:cNvSpPr/>
      </dsp:nvSpPr>
      <dsp:spPr>
        <a:xfrm>
          <a:off x="268554" y="14841"/>
          <a:ext cx="3759762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110" tIns="0" rIns="14211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AdaBoost</a:t>
          </a:r>
        </a:p>
      </dsp:txBody>
      <dsp:txXfrm>
        <a:off x="301698" y="47985"/>
        <a:ext cx="3693474" cy="612672"/>
      </dsp:txXfrm>
    </dsp:sp>
    <dsp:sp modelId="{EA7DA3DA-6FB9-40B1-9539-DA67C2D685B5}">
      <dsp:nvSpPr>
        <dsp:cNvPr id="0" name=""/>
        <dsp:cNvSpPr/>
      </dsp:nvSpPr>
      <dsp:spPr>
        <a:xfrm>
          <a:off x="0" y="2049651"/>
          <a:ext cx="5371089" cy="1883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6856" tIns="479044" rIns="4168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 err="1"/>
            <a:t>model_ada</a:t>
          </a:r>
          <a:r>
            <a:rPr lang="en-US" sz="2000" kern="1200" dirty="0"/>
            <a:t> = </a:t>
          </a:r>
          <a:r>
            <a:rPr lang="en-US" sz="2000" kern="1200" dirty="0" err="1"/>
            <a:t>AdaBoostClassifier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/>
            <a:t>(</a:t>
          </a:r>
          <a:r>
            <a:rPr lang="en-US" sz="2000" kern="1200" dirty="0" err="1"/>
            <a:t>n_estimators</a:t>
          </a:r>
          <a:r>
            <a:rPr lang="en-US" sz="2000" kern="1200" dirty="0"/>
            <a:t>=100, 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 err="1"/>
            <a:t>Random_state</a:t>
          </a:r>
          <a:r>
            <a:rPr lang="en-US" sz="2000" kern="1200" dirty="0"/>
            <a:t>=101).fit(</a:t>
          </a:r>
          <a:r>
            <a:rPr lang="en-US" sz="2000" kern="1200" dirty="0" err="1"/>
            <a:t>X_train</a:t>
          </a:r>
          <a:r>
            <a:rPr lang="en-US" sz="2000" kern="1200" dirty="0"/>
            <a:t>, </a:t>
          </a:r>
          <a:r>
            <a:rPr lang="en-US" sz="2000" kern="1200" dirty="0" err="1"/>
            <a:t>y_train</a:t>
          </a:r>
          <a:r>
            <a:rPr lang="en-US" sz="2000" kern="1200" dirty="0"/>
            <a:t>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US" sz="2000" kern="1200" dirty="0"/>
        </a:p>
      </dsp:txBody>
      <dsp:txXfrm>
        <a:off x="0" y="2049651"/>
        <a:ext cx="5371089" cy="1883700"/>
      </dsp:txXfrm>
    </dsp:sp>
    <dsp:sp modelId="{342F5C9C-0D1D-4942-9BE7-93D31039C39F}">
      <dsp:nvSpPr>
        <dsp:cNvPr id="0" name=""/>
        <dsp:cNvSpPr/>
      </dsp:nvSpPr>
      <dsp:spPr>
        <a:xfrm>
          <a:off x="268554" y="1710171"/>
          <a:ext cx="3759762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110" tIns="0" rIns="14211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Model</a:t>
          </a:r>
          <a:r>
            <a:rPr lang="en-US" sz="2500" kern="1200" dirty="0"/>
            <a:t> </a:t>
          </a:r>
        </a:p>
      </dsp:txBody>
      <dsp:txXfrm>
        <a:off x="301698" y="1743315"/>
        <a:ext cx="3693474" cy="612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91264-A54F-4DB4-ACE1-DFAC4264340A}">
      <dsp:nvSpPr>
        <dsp:cNvPr id="0" name=""/>
        <dsp:cNvSpPr/>
      </dsp:nvSpPr>
      <dsp:spPr>
        <a:xfrm>
          <a:off x="0" y="415922"/>
          <a:ext cx="5949107" cy="189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717" tIns="520700" rIns="4617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Banks can use predictive models to predict customers that will churn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Ensemble models are particularly effective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0" y="415922"/>
        <a:ext cx="5949107" cy="1890000"/>
      </dsp:txXfrm>
    </dsp:sp>
    <dsp:sp modelId="{58E583B1-4A4C-4D82-B554-8BF654D58B92}">
      <dsp:nvSpPr>
        <dsp:cNvPr id="0" name=""/>
        <dsp:cNvSpPr/>
      </dsp:nvSpPr>
      <dsp:spPr>
        <a:xfrm>
          <a:off x="297455" y="65283"/>
          <a:ext cx="4164375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403" tIns="0" rIns="15740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Conclusion</a:t>
          </a:r>
        </a:p>
      </dsp:txBody>
      <dsp:txXfrm>
        <a:off x="333481" y="101309"/>
        <a:ext cx="4092323" cy="665948"/>
      </dsp:txXfrm>
    </dsp:sp>
    <dsp:sp modelId="{EA7DA3DA-6FB9-40B1-9539-DA67C2D685B5}">
      <dsp:nvSpPr>
        <dsp:cNvPr id="0" name=""/>
        <dsp:cNvSpPr/>
      </dsp:nvSpPr>
      <dsp:spPr>
        <a:xfrm>
          <a:off x="0" y="2816283"/>
          <a:ext cx="5949107" cy="2756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717" tIns="520700" rIns="4617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Quarterly predictive models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Improve these models as more customers join the bank (check for overfitting)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Banks should create incentive programs targeted towards these people to increase customer retention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0" y="2816283"/>
        <a:ext cx="5949107" cy="2756250"/>
      </dsp:txXfrm>
    </dsp:sp>
    <dsp:sp modelId="{342F5C9C-0D1D-4942-9BE7-93D31039C39F}">
      <dsp:nvSpPr>
        <dsp:cNvPr id="0" name=""/>
        <dsp:cNvSpPr/>
      </dsp:nvSpPr>
      <dsp:spPr>
        <a:xfrm>
          <a:off x="297455" y="2440922"/>
          <a:ext cx="4164375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403" tIns="0" rIns="15740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Recommendations</a:t>
          </a:r>
        </a:p>
      </dsp:txBody>
      <dsp:txXfrm>
        <a:off x="333481" y="2476948"/>
        <a:ext cx="4092323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FEE65-2F45-4409-9EBA-1913ED401B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4331B-5C07-4504-9B6F-F5CA86C1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4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https://jencw.nl/business-intelligence/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4331B-5C07-4504-9B6F-F5CA86C108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4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4331B-5C07-4504-9B6F-F5CA86C108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1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4331B-5C07-4504-9B6F-F5CA86C108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22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https://www.revechat.com/blog/customer-retention-strategies/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4331B-5C07-4504-9B6F-F5CA86C108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89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4331B-5C07-4504-9B6F-F5CA86C108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26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4331B-5C07-4504-9B6F-F5CA86C108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3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4331B-5C07-4504-9B6F-F5CA86C108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4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4331B-5C07-4504-9B6F-F5CA86C108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5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4331B-5C07-4504-9B6F-F5CA86C108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6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4331B-5C07-4504-9B6F-F5CA86C108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7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4331B-5C07-4504-9B6F-F5CA86C108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55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4331B-5C07-4504-9B6F-F5CA86C108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7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4331B-5C07-4504-9B6F-F5CA86C108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5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038F-8D0F-5D94-FDFF-7D54D4F04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9676D-9F87-0FB9-995C-7F8ABB713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58C64-7E3C-8683-0068-A2B779319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8C1-F208-4E8C-9D89-2E6F03323B1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4DD55-5C65-F1BE-64EF-A19CF79D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A8E3-813E-AA93-5133-A430FF9E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CAC0-2B6A-4CFD-88F5-A25B339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3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8D78-74B2-6E20-EBD7-F078D9C2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3BF53-1595-E862-061B-D4CD9BFC2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4B95E-5673-F695-B4FD-C3D248B4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8C1-F208-4E8C-9D89-2E6F03323B1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17192-E1A3-8EC5-F5C7-69803C7D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68EF-A164-A4DD-3851-AFD83862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CAC0-2B6A-4CFD-88F5-A25B339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04490-536A-6431-03B2-433544185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96219-F705-15B1-F30F-BDEBF7DC7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45CA8-4168-A421-62CE-341B30F0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8C1-F208-4E8C-9D89-2E6F03323B1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BB784-2A01-123A-4F69-907C31AF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C520-5A2F-EDE2-8983-18570825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CAC0-2B6A-4CFD-88F5-A25B339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7468-7A17-2A85-1530-A50016A6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DBA6-E40A-A317-FC7C-D37802ED6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E5153-801B-0033-F737-3762920C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8C1-F208-4E8C-9D89-2E6F03323B1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385D-E2E7-1095-47A0-702F1107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DBE6C-9148-1A33-330F-E1F8F8E6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CAC0-2B6A-4CFD-88F5-A25B339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17FF-9F8D-43F3-E374-1B9C10A0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C0917-AAC0-757F-1EE4-A79695659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F9BF1-BBAC-BC3F-F97B-5829F927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8C1-F208-4E8C-9D89-2E6F03323B1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EC7B1-9E9E-5AF0-A53E-0ACE7F36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7F0B5-5A49-F398-0495-3698E76C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CAC0-2B6A-4CFD-88F5-A25B339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6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9448-3EB4-4C0A-A19A-AB0B20CD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0AD7-57CD-DF17-6731-C94D265D0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1AFCD-16A1-86C2-AE02-E60A8F667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CE525-D0CD-6B75-7DA0-C800DFE9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8C1-F208-4E8C-9D89-2E6F03323B1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D2CC0-EBD3-3F44-9F78-F402BFEE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C2A7-1057-16D5-2F26-609EE1F9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CAC0-2B6A-4CFD-88F5-A25B339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4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C34E-AEEC-689C-78E9-0BEC68AC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C32EC-3859-D8A6-34D8-FFB4878F4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BE64F-09D2-9CA0-54AB-7F78A43BB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0C27E-A40E-D72B-CAF4-B7B8563E8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AA0FF-A957-B794-EB1D-536DF149B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AC968-BBA2-9D8E-358A-D66C1B7B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8C1-F208-4E8C-9D89-2E6F03323B1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9221A-CC37-1F61-5A9D-653DF6F8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8DFC9-5D09-3AF2-7321-14DBD7B7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CAC0-2B6A-4CFD-88F5-A25B339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85D9-CAA0-A060-EE5B-9C3A2AE0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1502F-EC20-9E7A-B03E-6C9744A0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8C1-F208-4E8C-9D89-2E6F03323B1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BA19D-34C0-FB6F-7421-18B95841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D3863-4033-1866-5066-31D9E3D0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CAC0-2B6A-4CFD-88F5-A25B339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4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4BF22-A3F3-BA66-76AA-F4A2241C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8C1-F208-4E8C-9D89-2E6F03323B1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DC314-9BF4-A8CE-6796-E15718F9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7041B-D073-A26F-207C-21CB4214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CAC0-2B6A-4CFD-88F5-A25B339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8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4F88-2D4B-2426-B7D1-7D36E3A9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E0B05-4394-3DAB-1C0C-F07D31AE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365F2-ABB1-5645-C280-0FA1725A9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9D3F0-08DE-F9F6-80DE-ECA1F5B0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8C1-F208-4E8C-9D89-2E6F03323B1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78CC6-E100-E4C3-5BDE-2E3C4B6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F3AC8-AFFB-CEEA-178F-F89935E9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CAC0-2B6A-4CFD-88F5-A25B339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0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F7B4-6160-E7DD-E0EC-F3FE0CD3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74C51-71EF-11C2-B19E-057E8CB86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1E31F-6D03-8992-BDA4-70D31E52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D8174-F905-6AAC-9AD2-698B5D13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8C1-F208-4E8C-9D89-2E6F03323B1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8076C-5063-2B2B-ED76-1A0D85A3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B625-FAA0-4E08-98E8-769EC2FA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CAC0-2B6A-4CFD-88F5-A25B339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B1930-B7A7-EF81-A290-C23ACFFC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877E4-2D6A-145C-0813-816159D0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73712-060E-E864-E075-68C6955CC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908C1-F208-4E8C-9D89-2E6F03323B1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1BCE9-67AC-65FB-ED0A-200E90C17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DD8C0-AE45-A7CB-4777-A44FCE614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ACAC0-2B6A-4CFD-88F5-A25B339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D9709-4389-8D97-3CE3-5EE7C590B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300" y="1562669"/>
            <a:ext cx="3389515" cy="238068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anose="020B0604020202020204" pitchFamily="34" charset="0"/>
              </a:rPr>
              <a:t>Bank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8D788-D4E8-FAB1-F21C-C40B73FE1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951" y="4216344"/>
            <a:ext cx="2895600" cy="1289676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Sara Nedessa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ISM 6353</a:t>
            </a:r>
          </a:p>
        </p:txBody>
      </p:sp>
      <p:pic>
        <p:nvPicPr>
          <p:cNvPr id="1044" name="Picture 20" descr="Business Intelligence, kennis en inzicht voor betere besluiten">
            <a:extLst>
              <a:ext uri="{FF2B5EF4-FFF2-40B4-BE49-F238E27FC236}">
                <a16:creationId xmlns:a16="http://schemas.microsoft.com/office/drawing/2014/main" id="{FA25EBA2-D73E-7A9E-48C2-F9AEF2793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25" r="28570" b="1"/>
          <a:stretch/>
        </p:blipFill>
        <p:spPr bwMode="auto">
          <a:xfrm>
            <a:off x="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7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F3E351-7096-8360-3747-1F45A815B4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607624"/>
              </p:ext>
            </p:extLst>
          </p:nvPr>
        </p:nvGraphicFramePr>
        <p:xfrm>
          <a:off x="887471" y="1324847"/>
          <a:ext cx="5371089" cy="39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466FFEE-4F91-891A-2169-717CA5AE3708}"/>
              </a:ext>
            </a:extLst>
          </p:cNvPr>
          <p:cNvSpPr/>
          <p:nvPr/>
        </p:nvSpPr>
        <p:spPr>
          <a:xfrm>
            <a:off x="7853680" y="2235200"/>
            <a:ext cx="3180080" cy="2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Model: AdaBoost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F1-score: 0.97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AUC: 0.92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Accuracy: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0.96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C87052-8B12-B654-4195-E39A7084CB46}"/>
              </a:ext>
            </a:extLst>
          </p:cNvPr>
          <p:cNvGrpSpPr/>
          <p:nvPr/>
        </p:nvGrpSpPr>
        <p:grpSpPr>
          <a:xfrm>
            <a:off x="0" y="6486910"/>
            <a:ext cx="12192002" cy="371090"/>
            <a:chOff x="3491" y="427628"/>
            <a:chExt cx="12200263" cy="45368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0490B4D-5B37-0750-9FAC-E91B6EB1C243}"/>
                </a:ext>
              </a:extLst>
            </p:cNvPr>
            <p:cNvSpPr/>
            <p:nvPr/>
          </p:nvSpPr>
          <p:spPr>
            <a:xfrm>
              <a:off x="3491" y="440657"/>
              <a:ext cx="2811659" cy="43698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Business Understanding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A7695E5-838A-D4BF-9272-DF8AA10B4EB5}"/>
                </a:ext>
              </a:extLst>
            </p:cNvPr>
            <p:cNvSpPr/>
            <p:nvPr/>
          </p:nvSpPr>
          <p:spPr>
            <a:xfrm>
              <a:off x="2805347" y="429467"/>
              <a:ext cx="2658114" cy="451847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6F67A4-67D7-829F-5E04-15EF3F9271FD}"/>
                </a:ext>
              </a:extLst>
            </p:cNvPr>
            <p:cNvSpPr/>
            <p:nvPr/>
          </p:nvSpPr>
          <p:spPr>
            <a:xfrm>
              <a:off x="5463462" y="440658"/>
              <a:ext cx="2110346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Predictive Models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27C1D8F-4EF0-FC70-EFB0-AA6A45161598}"/>
                </a:ext>
              </a:extLst>
            </p:cNvPr>
            <p:cNvSpPr/>
            <p:nvPr/>
          </p:nvSpPr>
          <p:spPr>
            <a:xfrm>
              <a:off x="7573808" y="438819"/>
              <a:ext cx="2417698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Results &amp; Evaluation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5D92B95-D18E-F04B-E0FD-2DF3B21ECB2A}"/>
                </a:ext>
              </a:extLst>
            </p:cNvPr>
            <p:cNvSpPr/>
            <p:nvPr/>
          </p:nvSpPr>
          <p:spPr>
            <a:xfrm>
              <a:off x="9991506" y="438819"/>
              <a:ext cx="2212248" cy="442495"/>
            </a:xfrm>
            <a:prstGeom prst="roundRect">
              <a:avLst/>
            </a:prstGeom>
            <a:solidFill>
              <a:srgbClr val="DAE1EA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Recommendations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3F70299-D5B2-F4D5-1B3F-0E0211C2FD0E}"/>
                </a:ext>
              </a:extLst>
            </p:cNvPr>
            <p:cNvSpPr/>
            <p:nvPr/>
          </p:nvSpPr>
          <p:spPr>
            <a:xfrm>
              <a:off x="2805347" y="427628"/>
              <a:ext cx="2658114" cy="45184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87D881B-F61F-AED9-471D-1547F34A7077}"/>
                </a:ext>
              </a:extLst>
            </p:cNvPr>
            <p:cNvSpPr/>
            <p:nvPr/>
          </p:nvSpPr>
          <p:spPr>
            <a:xfrm>
              <a:off x="5463462" y="438819"/>
              <a:ext cx="2110346" cy="43881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Predictive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09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B281F1-3B02-922C-2800-56D97043CB2A}"/>
              </a:ext>
            </a:extLst>
          </p:cNvPr>
          <p:cNvGrpSpPr/>
          <p:nvPr/>
        </p:nvGrpSpPr>
        <p:grpSpPr>
          <a:xfrm>
            <a:off x="0" y="6486910"/>
            <a:ext cx="12192002" cy="371090"/>
            <a:chOff x="3491" y="427628"/>
            <a:chExt cx="12200263" cy="45368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B03F34E-D8C3-2433-3661-DF99F829A3E6}"/>
                </a:ext>
              </a:extLst>
            </p:cNvPr>
            <p:cNvSpPr/>
            <p:nvPr/>
          </p:nvSpPr>
          <p:spPr>
            <a:xfrm>
              <a:off x="3491" y="440657"/>
              <a:ext cx="2811659" cy="43698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Business Understanding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100C90C-7E1A-764A-97D5-C9FE0E83451F}"/>
                </a:ext>
              </a:extLst>
            </p:cNvPr>
            <p:cNvSpPr/>
            <p:nvPr/>
          </p:nvSpPr>
          <p:spPr>
            <a:xfrm>
              <a:off x="2805347" y="429467"/>
              <a:ext cx="2658114" cy="451847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A530EE5-2741-45A6-477B-D4D7FBCF0AB7}"/>
                </a:ext>
              </a:extLst>
            </p:cNvPr>
            <p:cNvSpPr/>
            <p:nvPr/>
          </p:nvSpPr>
          <p:spPr>
            <a:xfrm>
              <a:off x="5463462" y="440658"/>
              <a:ext cx="2110346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Predictive Models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738A346-F521-6345-4ED8-046142D96E24}"/>
                </a:ext>
              </a:extLst>
            </p:cNvPr>
            <p:cNvSpPr/>
            <p:nvPr/>
          </p:nvSpPr>
          <p:spPr>
            <a:xfrm>
              <a:off x="7573808" y="438819"/>
              <a:ext cx="2417698" cy="43881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Results &amp; Evaluation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FBD088F-82D7-67AE-97BD-B61BD9AC0CCF}"/>
                </a:ext>
              </a:extLst>
            </p:cNvPr>
            <p:cNvSpPr/>
            <p:nvPr/>
          </p:nvSpPr>
          <p:spPr>
            <a:xfrm>
              <a:off x="9991506" y="438819"/>
              <a:ext cx="2212248" cy="442495"/>
            </a:xfrm>
            <a:prstGeom prst="roundRect">
              <a:avLst/>
            </a:prstGeom>
            <a:solidFill>
              <a:srgbClr val="DAE1EA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Recommendations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6565EEF-4DD4-B1FE-62DE-FACA8FA0A26A}"/>
                </a:ext>
              </a:extLst>
            </p:cNvPr>
            <p:cNvSpPr/>
            <p:nvPr/>
          </p:nvSpPr>
          <p:spPr>
            <a:xfrm>
              <a:off x="2805347" y="427628"/>
              <a:ext cx="2658114" cy="45184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BCB931E-BA27-56CD-D2C0-925BA1A59BEA}"/>
                </a:ext>
              </a:extLst>
            </p:cNvPr>
            <p:cNvSpPr/>
            <p:nvPr/>
          </p:nvSpPr>
          <p:spPr>
            <a:xfrm>
              <a:off x="5463462" y="438819"/>
              <a:ext cx="2110346" cy="43881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Predictive Models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540E71-EA65-0726-E7DE-541346A1AEEF}"/>
              </a:ext>
            </a:extLst>
          </p:cNvPr>
          <p:cNvGrpSpPr/>
          <p:nvPr/>
        </p:nvGrpSpPr>
        <p:grpSpPr>
          <a:xfrm>
            <a:off x="2140290" y="411827"/>
            <a:ext cx="7911419" cy="550223"/>
            <a:chOff x="290799" y="16670"/>
            <a:chExt cx="4071191" cy="7380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6EE6A7E-CF0F-244D-421D-24DF334AB327}"/>
                </a:ext>
              </a:extLst>
            </p:cNvPr>
            <p:cNvSpPr/>
            <p:nvPr/>
          </p:nvSpPr>
          <p:spPr>
            <a:xfrm>
              <a:off x="290799" y="16670"/>
              <a:ext cx="4071191" cy="738000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E18736C4-FD75-7806-347B-5CA738D0EA1C}"/>
                </a:ext>
              </a:extLst>
            </p:cNvPr>
            <p:cNvSpPr txBox="1"/>
            <p:nvPr/>
          </p:nvSpPr>
          <p:spPr>
            <a:xfrm>
              <a:off x="326825" y="52696"/>
              <a:ext cx="3999139" cy="665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3881" tIns="0" rIns="153881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Model Compariso</a:t>
              </a:r>
              <a:r>
                <a:rPr lang="en-US" sz="2400" b="1" dirty="0"/>
                <a:t>ns</a:t>
              </a:r>
              <a:endParaRPr lang="en-US" sz="2400" b="1" kern="1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2069A71-A741-3AC8-38CA-021532A1AB37}"/>
              </a:ext>
            </a:extLst>
          </p:cNvPr>
          <p:cNvSpPr/>
          <p:nvPr/>
        </p:nvSpPr>
        <p:spPr>
          <a:xfrm>
            <a:off x="8678072" y="1168169"/>
            <a:ext cx="3180080" cy="149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Model: Logistic Regression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F1-score: 0.93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AUC: 0.71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Accuracy: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0.88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1A8740-844C-A797-E411-791CD0252AEC}"/>
              </a:ext>
            </a:extLst>
          </p:cNvPr>
          <p:cNvSpPr/>
          <p:nvPr/>
        </p:nvSpPr>
        <p:spPr>
          <a:xfrm>
            <a:off x="8678072" y="4519947"/>
            <a:ext cx="3180080" cy="149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Model: AdaBoost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F1-score: 0.97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AUC: 0.92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Accuracy: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0.96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E01332-C4F3-8878-23F3-D8D1EB3E2962}"/>
              </a:ext>
            </a:extLst>
          </p:cNvPr>
          <p:cNvSpPr/>
          <p:nvPr/>
        </p:nvSpPr>
        <p:spPr>
          <a:xfrm>
            <a:off x="8678072" y="2844058"/>
            <a:ext cx="3180080" cy="149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Model: Random Forest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F1-score: 0.98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AUC: 0.92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Accuracy: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0.96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E2EFD5-C751-1A72-EF81-5E5A3E73D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66" t="27852" r="42001" b="12240"/>
          <a:stretch/>
        </p:blipFill>
        <p:spPr>
          <a:xfrm>
            <a:off x="1404877" y="1240402"/>
            <a:ext cx="5842000" cy="47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7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E3ADB03-E254-89C1-913E-50B31A6062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343356"/>
              </p:ext>
            </p:extLst>
          </p:nvPr>
        </p:nvGraphicFramePr>
        <p:xfrm>
          <a:off x="616946" y="300393"/>
          <a:ext cx="5949108" cy="5613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9FD675F-CDCE-B08E-598C-8D255FA3A312}"/>
              </a:ext>
            </a:extLst>
          </p:cNvPr>
          <p:cNvGrpSpPr/>
          <p:nvPr/>
        </p:nvGrpSpPr>
        <p:grpSpPr>
          <a:xfrm>
            <a:off x="0" y="6486910"/>
            <a:ext cx="12192000" cy="371090"/>
            <a:chOff x="3491" y="427628"/>
            <a:chExt cx="12200263" cy="45368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33D43B3-8486-6350-E291-57A60543F42D}"/>
                </a:ext>
              </a:extLst>
            </p:cNvPr>
            <p:cNvSpPr/>
            <p:nvPr/>
          </p:nvSpPr>
          <p:spPr>
            <a:xfrm>
              <a:off x="3491" y="440657"/>
              <a:ext cx="2811659" cy="43698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Business Understanding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F9D3CDE-C43F-1C68-8C44-5568F7CEB8E9}"/>
                </a:ext>
              </a:extLst>
            </p:cNvPr>
            <p:cNvSpPr/>
            <p:nvPr/>
          </p:nvSpPr>
          <p:spPr>
            <a:xfrm>
              <a:off x="2805347" y="429467"/>
              <a:ext cx="2658114" cy="451847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25F4A54-5ECD-8166-5348-4E4E97DCC3E7}"/>
                </a:ext>
              </a:extLst>
            </p:cNvPr>
            <p:cNvSpPr/>
            <p:nvPr/>
          </p:nvSpPr>
          <p:spPr>
            <a:xfrm>
              <a:off x="5463462" y="440658"/>
              <a:ext cx="2110346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Predictive Models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483C57B-C6BD-08EA-272D-23662E824272}"/>
                </a:ext>
              </a:extLst>
            </p:cNvPr>
            <p:cNvSpPr/>
            <p:nvPr/>
          </p:nvSpPr>
          <p:spPr>
            <a:xfrm>
              <a:off x="7573808" y="438819"/>
              <a:ext cx="2417698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Results &amp; Evaluation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871D135-2EDA-06CA-63F7-29A51E187D01}"/>
                </a:ext>
              </a:extLst>
            </p:cNvPr>
            <p:cNvSpPr/>
            <p:nvPr/>
          </p:nvSpPr>
          <p:spPr>
            <a:xfrm>
              <a:off x="9991506" y="438819"/>
              <a:ext cx="2212248" cy="44249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Recommendations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CC791EA-B3CE-F8DB-CB3C-0D54E6936C12}"/>
                </a:ext>
              </a:extLst>
            </p:cNvPr>
            <p:cNvSpPr/>
            <p:nvPr/>
          </p:nvSpPr>
          <p:spPr>
            <a:xfrm>
              <a:off x="2805347" y="427628"/>
              <a:ext cx="2658114" cy="45184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57D0825-9EFC-C9ED-AB8E-3467725FF1FF}"/>
                </a:ext>
              </a:extLst>
            </p:cNvPr>
            <p:cNvSpPr/>
            <p:nvPr/>
          </p:nvSpPr>
          <p:spPr>
            <a:xfrm>
              <a:off x="5463462" y="438819"/>
              <a:ext cx="2110346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Predictive Models</a:t>
              </a:r>
            </a:p>
          </p:txBody>
        </p:sp>
      </p:grp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3E03F80B-DDB0-94AD-63EB-395C744ABA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541" y="1429202"/>
            <a:ext cx="5509459" cy="318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BA2B3-2589-7F20-0E3B-0AD65959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458757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Thank you!</a:t>
            </a:r>
          </a:p>
        </p:txBody>
      </p:sp>
      <p:pic>
        <p:nvPicPr>
          <p:cNvPr id="7" name="Picture 20" descr="Business Intelligence, kennis en inzicht voor betere besluiten">
            <a:extLst>
              <a:ext uri="{FF2B5EF4-FFF2-40B4-BE49-F238E27FC236}">
                <a16:creationId xmlns:a16="http://schemas.microsoft.com/office/drawing/2014/main" id="{6B5A09DC-3AB0-0A8C-D899-16B7A1857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25" r="28570" b="1"/>
          <a:stretch/>
        </p:blipFill>
        <p:spPr bwMode="auto">
          <a:xfrm>
            <a:off x="5445457" y="687525"/>
            <a:ext cx="6155141" cy="550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54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31E656D-48AD-A436-6277-4E42D67527F3}"/>
              </a:ext>
            </a:extLst>
          </p:cNvPr>
          <p:cNvSpPr txBox="1">
            <a:spLocks/>
          </p:cNvSpPr>
          <p:nvPr/>
        </p:nvSpPr>
        <p:spPr>
          <a:xfrm>
            <a:off x="687456" y="733258"/>
            <a:ext cx="10823823" cy="55354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References: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Chitra, K., &amp; </a:t>
            </a:r>
            <a:r>
              <a:rPr lang="en-US" sz="1800" dirty="0" err="1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Subashini</a:t>
            </a:r>
            <a:r>
              <a:rPr lang="en-US" sz="18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B. (2011). Customer retention in banking sector using predictive data mining technique. In </a:t>
            </a:r>
            <a:r>
              <a:rPr lang="en-US" sz="1800" i="1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ICIT 2011 The 5th International Conference on Information Technology</a:t>
            </a:r>
            <a:r>
              <a:rPr lang="en-US" sz="18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Verbeke, W., </a:t>
            </a:r>
            <a:r>
              <a:rPr lang="en-US" sz="1800" dirty="0" err="1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Dejaeger</a:t>
            </a:r>
            <a:r>
              <a:rPr lang="en-US" sz="18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K., Martens, D., </a:t>
            </a:r>
            <a:r>
              <a:rPr lang="en-US" sz="1800" dirty="0" err="1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Hur</a:t>
            </a:r>
            <a:r>
              <a:rPr lang="en-US" sz="18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J., &amp; </a:t>
            </a:r>
            <a:r>
              <a:rPr lang="en-US" sz="1800" dirty="0" err="1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Baesens</a:t>
            </a:r>
            <a:r>
              <a:rPr lang="en-US" sz="18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B. (2012). New insights into churn prediction in the telecommunication sector: A profit driven data mining approach. </a:t>
            </a:r>
            <a:r>
              <a:rPr lang="en-US" sz="1800" i="1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European journal of operational research</a:t>
            </a:r>
            <a:r>
              <a:rPr lang="en-US" sz="18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218</a:t>
            </a:r>
            <a:r>
              <a:rPr lang="en-US" sz="18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(1), 211-229.</a:t>
            </a: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Van den Poel, D., &amp; Lariviere, B. (2004). Customer attrition analysis for financial services using proportional hazard models. </a:t>
            </a:r>
            <a:r>
              <a:rPr lang="en-US" sz="1800" i="1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European journal of operational research</a:t>
            </a:r>
            <a:r>
              <a:rPr lang="en-US" sz="18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157</a:t>
            </a:r>
            <a:r>
              <a:rPr lang="en-US" sz="18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(1), 196-217.</a:t>
            </a: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1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741629B-21DE-4914-6A75-385B90B4F2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009028"/>
              </p:ext>
            </p:extLst>
          </p:nvPr>
        </p:nvGraphicFramePr>
        <p:xfrm>
          <a:off x="411740" y="535496"/>
          <a:ext cx="6044143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8BBA9AC0-1045-33CC-7BB1-8837612B879E}"/>
              </a:ext>
            </a:extLst>
          </p:cNvPr>
          <p:cNvSpPr/>
          <p:nvPr/>
        </p:nvSpPr>
        <p:spPr>
          <a:xfrm>
            <a:off x="6731306" y="1836403"/>
            <a:ext cx="3448280" cy="318519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5x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More expensive to gain new customers compared to retaining current customers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Arial" panose="020B0604020202020204" pitchFamily="34" charset="0"/>
              </a:rPr>
              <a:t> 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49F9F3-3236-BDD3-432C-A14A0E71DDDB}"/>
              </a:ext>
            </a:extLst>
          </p:cNvPr>
          <p:cNvGrpSpPr/>
          <p:nvPr/>
        </p:nvGrpSpPr>
        <p:grpSpPr>
          <a:xfrm>
            <a:off x="0" y="6535581"/>
            <a:ext cx="12192000" cy="385275"/>
            <a:chOff x="3491" y="427628"/>
            <a:chExt cx="12200263" cy="45368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D982FEF-4EE3-6103-CC46-36D2593BABB6}"/>
                </a:ext>
              </a:extLst>
            </p:cNvPr>
            <p:cNvSpPr/>
            <p:nvPr/>
          </p:nvSpPr>
          <p:spPr>
            <a:xfrm>
              <a:off x="3491" y="440657"/>
              <a:ext cx="2811659" cy="43698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Business Understanding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D9AE1F8-66D4-D83D-E550-635164239509}"/>
                </a:ext>
              </a:extLst>
            </p:cNvPr>
            <p:cNvSpPr/>
            <p:nvPr/>
          </p:nvSpPr>
          <p:spPr>
            <a:xfrm>
              <a:off x="2805347" y="429467"/>
              <a:ext cx="2658114" cy="451847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EE6DB8-29AC-D585-9738-AD28D1C89BF4}"/>
                </a:ext>
              </a:extLst>
            </p:cNvPr>
            <p:cNvSpPr/>
            <p:nvPr/>
          </p:nvSpPr>
          <p:spPr>
            <a:xfrm>
              <a:off x="5463462" y="440658"/>
              <a:ext cx="2110346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Predictive Models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583CF4D-32C8-6054-DD2D-EAE12E0991A4}"/>
                </a:ext>
              </a:extLst>
            </p:cNvPr>
            <p:cNvSpPr/>
            <p:nvPr/>
          </p:nvSpPr>
          <p:spPr>
            <a:xfrm>
              <a:off x="7573808" y="438819"/>
              <a:ext cx="2417698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Results &amp; Evaluation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3FF19AD-7715-138F-A006-C83963559F99}"/>
                </a:ext>
              </a:extLst>
            </p:cNvPr>
            <p:cNvSpPr/>
            <p:nvPr/>
          </p:nvSpPr>
          <p:spPr>
            <a:xfrm>
              <a:off x="9991506" y="438819"/>
              <a:ext cx="2212248" cy="442495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Recommendations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A14969B-5A00-4934-7950-0AD365D9D8BB}"/>
                </a:ext>
              </a:extLst>
            </p:cNvPr>
            <p:cNvSpPr/>
            <p:nvPr/>
          </p:nvSpPr>
          <p:spPr>
            <a:xfrm>
              <a:off x="2805347" y="427628"/>
              <a:ext cx="2658114" cy="451847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75DA456-55A8-F7F4-1FFA-4B09401C4D2E}"/>
                </a:ext>
              </a:extLst>
            </p:cNvPr>
            <p:cNvSpPr/>
            <p:nvPr/>
          </p:nvSpPr>
          <p:spPr>
            <a:xfrm>
              <a:off x="5463462" y="438819"/>
              <a:ext cx="2110346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Predictive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20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9C53CE94-017E-522B-C14C-037B7FBF7B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781798"/>
              </p:ext>
            </p:extLst>
          </p:nvPr>
        </p:nvGraphicFramePr>
        <p:xfrm>
          <a:off x="529728" y="878828"/>
          <a:ext cx="4795193" cy="4634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A4F1A40-CBB8-AF94-FA19-665B315BC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21" y="410346"/>
            <a:ext cx="6584313" cy="572464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53B2F33-BE42-042D-D8A9-72B2A65A5A55}"/>
              </a:ext>
            </a:extLst>
          </p:cNvPr>
          <p:cNvGrpSpPr/>
          <p:nvPr/>
        </p:nvGrpSpPr>
        <p:grpSpPr>
          <a:xfrm>
            <a:off x="0" y="6508176"/>
            <a:ext cx="12192000" cy="371090"/>
            <a:chOff x="3491" y="427628"/>
            <a:chExt cx="12200263" cy="45368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57544BC-66A6-D43C-11AA-524781D83317}"/>
                </a:ext>
              </a:extLst>
            </p:cNvPr>
            <p:cNvSpPr/>
            <p:nvPr/>
          </p:nvSpPr>
          <p:spPr>
            <a:xfrm>
              <a:off x="3491" y="440657"/>
              <a:ext cx="2811659" cy="43698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Business Understanding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072348B-203C-1546-6A82-05FE8941815E}"/>
                </a:ext>
              </a:extLst>
            </p:cNvPr>
            <p:cNvSpPr/>
            <p:nvPr/>
          </p:nvSpPr>
          <p:spPr>
            <a:xfrm>
              <a:off x="2805347" y="429467"/>
              <a:ext cx="2658114" cy="451847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B3C88C6-B0D7-1F95-8A28-90396AAA218A}"/>
                </a:ext>
              </a:extLst>
            </p:cNvPr>
            <p:cNvSpPr/>
            <p:nvPr/>
          </p:nvSpPr>
          <p:spPr>
            <a:xfrm>
              <a:off x="5463462" y="440658"/>
              <a:ext cx="2110346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Predictive Models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93B52FB-701B-AF77-6575-277CC2D7FA23}"/>
                </a:ext>
              </a:extLst>
            </p:cNvPr>
            <p:cNvSpPr/>
            <p:nvPr/>
          </p:nvSpPr>
          <p:spPr>
            <a:xfrm>
              <a:off x="7573808" y="438819"/>
              <a:ext cx="2417698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Results &amp; Evaluation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4A5B7C5-CC07-5E2B-EE63-5173F965B256}"/>
                </a:ext>
              </a:extLst>
            </p:cNvPr>
            <p:cNvSpPr/>
            <p:nvPr/>
          </p:nvSpPr>
          <p:spPr>
            <a:xfrm>
              <a:off x="9991506" y="438819"/>
              <a:ext cx="2212248" cy="442495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Recommendations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F39BCE9-0B0D-5290-4BC6-A02BEBFFE0D3}"/>
                </a:ext>
              </a:extLst>
            </p:cNvPr>
            <p:cNvSpPr/>
            <p:nvPr/>
          </p:nvSpPr>
          <p:spPr>
            <a:xfrm>
              <a:off x="2805347" y="427628"/>
              <a:ext cx="2658114" cy="4518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A48A783-5F3B-23B2-41AB-469F08880395}"/>
                </a:ext>
              </a:extLst>
            </p:cNvPr>
            <p:cNvSpPr/>
            <p:nvPr/>
          </p:nvSpPr>
          <p:spPr>
            <a:xfrm>
              <a:off x="5463462" y="438819"/>
              <a:ext cx="2110346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Predictive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81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A9B09B7-28CC-8A07-006C-9DCD09383214}"/>
              </a:ext>
            </a:extLst>
          </p:cNvPr>
          <p:cNvGrpSpPr/>
          <p:nvPr/>
        </p:nvGrpSpPr>
        <p:grpSpPr>
          <a:xfrm>
            <a:off x="355994" y="230188"/>
            <a:ext cx="4230900" cy="560880"/>
            <a:chOff x="302207" y="53179"/>
            <a:chExt cx="4230900" cy="56088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F3F73E0-64AD-460D-8A8B-2013DE2D3CAA}"/>
                </a:ext>
              </a:extLst>
            </p:cNvPr>
            <p:cNvSpPr/>
            <p:nvPr/>
          </p:nvSpPr>
          <p:spPr>
            <a:xfrm>
              <a:off x="302207" y="53179"/>
              <a:ext cx="4230900" cy="560880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7044B319-9990-1FC8-62D5-E367B795ED36}"/>
                </a:ext>
              </a:extLst>
            </p:cNvPr>
            <p:cNvSpPr txBox="1"/>
            <p:nvPr/>
          </p:nvSpPr>
          <p:spPr>
            <a:xfrm>
              <a:off x="329587" y="80559"/>
              <a:ext cx="4176140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9918" tIns="0" rIns="159918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cs typeface="Arial" panose="020B0604020202020204" pitchFamily="34" charset="0"/>
                </a:rPr>
                <a:t>EDAs on Demographics</a:t>
              </a:r>
              <a:endParaRPr lang="en-US" sz="1900" kern="1200" dirty="0">
                <a:cs typeface="Arial" panose="020B0604020202020204" pitchFamily="34" charset="0"/>
              </a:endParaRPr>
            </a:p>
          </p:txBody>
        </p:sp>
      </p:grpSp>
      <p:pic>
        <p:nvPicPr>
          <p:cNvPr id="29" name="Picture 28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2665620B-56A4-8019-6422-31CAAF0A6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61" y="1548659"/>
            <a:ext cx="6196162" cy="4524393"/>
          </a:xfrm>
          <a:prstGeom prst="rect">
            <a:avLst/>
          </a:prstGeom>
        </p:spPr>
      </p:pic>
      <p:pic>
        <p:nvPicPr>
          <p:cNvPr id="31" name="Picture 30" descr="Chart, pie chart&#10;&#10;Description automatically generated">
            <a:extLst>
              <a:ext uri="{FF2B5EF4-FFF2-40B4-BE49-F238E27FC236}">
                <a16:creationId xmlns:a16="http://schemas.microsoft.com/office/drawing/2014/main" id="{68E3E3AA-4D0C-3E6C-7551-AF34947A6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6" y="1176571"/>
            <a:ext cx="5153826" cy="497610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987CB94-543F-70F0-23E6-327F3EA22010}"/>
              </a:ext>
            </a:extLst>
          </p:cNvPr>
          <p:cNvSpPr/>
          <p:nvPr/>
        </p:nvSpPr>
        <p:spPr>
          <a:xfrm>
            <a:off x="10153868" y="784948"/>
            <a:ext cx="1865514" cy="16965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16%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Customers churned</a:t>
            </a:r>
          </a:p>
          <a:p>
            <a:pPr algn="ctr"/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A407C7-D893-266A-95CF-0A5D56E0DDE8}"/>
              </a:ext>
            </a:extLst>
          </p:cNvPr>
          <p:cNvGrpSpPr/>
          <p:nvPr/>
        </p:nvGrpSpPr>
        <p:grpSpPr>
          <a:xfrm>
            <a:off x="0" y="6508176"/>
            <a:ext cx="12192000" cy="371090"/>
            <a:chOff x="3491" y="427628"/>
            <a:chExt cx="12200263" cy="45368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9233DD6-1253-5E0C-E8CC-359423F575A9}"/>
                </a:ext>
              </a:extLst>
            </p:cNvPr>
            <p:cNvSpPr/>
            <p:nvPr/>
          </p:nvSpPr>
          <p:spPr>
            <a:xfrm>
              <a:off x="3491" y="440657"/>
              <a:ext cx="2811659" cy="43698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Business Understanding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E55FEE7-47D1-28B5-893E-4E3B88A89EBF}"/>
                </a:ext>
              </a:extLst>
            </p:cNvPr>
            <p:cNvSpPr/>
            <p:nvPr/>
          </p:nvSpPr>
          <p:spPr>
            <a:xfrm>
              <a:off x="2805347" y="429467"/>
              <a:ext cx="2658114" cy="451847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86B4962-5665-2324-2685-2C29811291A5}"/>
                </a:ext>
              </a:extLst>
            </p:cNvPr>
            <p:cNvSpPr/>
            <p:nvPr/>
          </p:nvSpPr>
          <p:spPr>
            <a:xfrm>
              <a:off x="5463462" y="440658"/>
              <a:ext cx="2110346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Predictive Models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80814CB-A3E1-8C55-261F-6559A68FC14B}"/>
                </a:ext>
              </a:extLst>
            </p:cNvPr>
            <p:cNvSpPr/>
            <p:nvPr/>
          </p:nvSpPr>
          <p:spPr>
            <a:xfrm>
              <a:off x="7573808" y="438819"/>
              <a:ext cx="2417698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Results &amp; Evaluation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3B260D-322D-27FF-BE91-717A52978CC6}"/>
                </a:ext>
              </a:extLst>
            </p:cNvPr>
            <p:cNvSpPr/>
            <p:nvPr/>
          </p:nvSpPr>
          <p:spPr>
            <a:xfrm>
              <a:off x="9991506" y="438819"/>
              <a:ext cx="2212248" cy="442495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Recommendations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E5A6A4C-1E6C-2D65-1AB6-44547E82AD5B}"/>
                </a:ext>
              </a:extLst>
            </p:cNvPr>
            <p:cNvSpPr/>
            <p:nvPr/>
          </p:nvSpPr>
          <p:spPr>
            <a:xfrm>
              <a:off x="2805347" y="427628"/>
              <a:ext cx="2658114" cy="4518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C4854EA-B28B-5CF7-7554-E11C5E036685}"/>
                </a:ext>
              </a:extLst>
            </p:cNvPr>
            <p:cNvSpPr/>
            <p:nvPr/>
          </p:nvSpPr>
          <p:spPr>
            <a:xfrm>
              <a:off x="5463462" y="438819"/>
              <a:ext cx="2110346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Predictive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60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6C82173-7759-E0D3-396C-BBE18F0D7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8" y="1381760"/>
            <a:ext cx="4288104" cy="497173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A9B09B7-28CC-8A07-006C-9DCD09383214}"/>
              </a:ext>
            </a:extLst>
          </p:cNvPr>
          <p:cNvGrpSpPr/>
          <p:nvPr/>
        </p:nvGrpSpPr>
        <p:grpSpPr>
          <a:xfrm>
            <a:off x="355994" y="504508"/>
            <a:ext cx="4230900" cy="560880"/>
            <a:chOff x="302207" y="53179"/>
            <a:chExt cx="4230900" cy="56088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F3F73E0-64AD-460D-8A8B-2013DE2D3CAA}"/>
                </a:ext>
              </a:extLst>
            </p:cNvPr>
            <p:cNvSpPr/>
            <p:nvPr/>
          </p:nvSpPr>
          <p:spPr>
            <a:xfrm>
              <a:off x="302207" y="53179"/>
              <a:ext cx="4230900" cy="560880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7044B319-9990-1FC8-62D5-E367B795ED36}"/>
                </a:ext>
              </a:extLst>
            </p:cNvPr>
            <p:cNvSpPr txBox="1"/>
            <p:nvPr/>
          </p:nvSpPr>
          <p:spPr>
            <a:xfrm>
              <a:off x="329587" y="80559"/>
              <a:ext cx="4176140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9918" tIns="0" rIns="159918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cs typeface="Arial" panose="020B0604020202020204" pitchFamily="34" charset="0"/>
                </a:rPr>
                <a:t>EDAs on Demographics</a:t>
              </a:r>
              <a:endParaRPr lang="en-US" sz="1900" kern="1200" dirty="0"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3BBCAB8-54F1-9146-C6B0-E270E7ED2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169" y="1381760"/>
            <a:ext cx="3542835" cy="4971732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00841BBA-9B34-6625-18AC-C0100910A1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327" r="393"/>
          <a:stretch/>
        </p:blipFill>
        <p:spPr>
          <a:xfrm>
            <a:off x="8626795" y="1301119"/>
            <a:ext cx="3350477" cy="505237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135F99-F5F0-F7AF-3BA2-9EA3D0AF9DCB}"/>
              </a:ext>
            </a:extLst>
          </p:cNvPr>
          <p:cNvGrpSpPr/>
          <p:nvPr/>
        </p:nvGrpSpPr>
        <p:grpSpPr>
          <a:xfrm>
            <a:off x="0" y="6486910"/>
            <a:ext cx="12192000" cy="371090"/>
            <a:chOff x="3491" y="427628"/>
            <a:chExt cx="12200263" cy="45368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27DE67D-F6BC-4887-9C3A-58BBC9ABC854}"/>
                </a:ext>
              </a:extLst>
            </p:cNvPr>
            <p:cNvSpPr/>
            <p:nvPr/>
          </p:nvSpPr>
          <p:spPr>
            <a:xfrm>
              <a:off x="3491" y="440657"/>
              <a:ext cx="2811659" cy="43698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Business Understanding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733976B-5AE4-9676-DAEC-04E53FAEDE53}"/>
                </a:ext>
              </a:extLst>
            </p:cNvPr>
            <p:cNvSpPr/>
            <p:nvPr/>
          </p:nvSpPr>
          <p:spPr>
            <a:xfrm>
              <a:off x="2805347" y="429467"/>
              <a:ext cx="2658114" cy="451847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C481B21-A065-F49D-54BD-9BC066F2E108}"/>
                </a:ext>
              </a:extLst>
            </p:cNvPr>
            <p:cNvSpPr/>
            <p:nvPr/>
          </p:nvSpPr>
          <p:spPr>
            <a:xfrm>
              <a:off x="5463462" y="440658"/>
              <a:ext cx="2110346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Predictive Models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7B44E49-D0E8-7FDF-D865-8194AB29ED2C}"/>
                </a:ext>
              </a:extLst>
            </p:cNvPr>
            <p:cNvSpPr/>
            <p:nvPr/>
          </p:nvSpPr>
          <p:spPr>
            <a:xfrm>
              <a:off x="7573808" y="438819"/>
              <a:ext cx="2417698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Results &amp; Evaluation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74602A3-9FDF-7126-4FBE-A081966F54BF}"/>
                </a:ext>
              </a:extLst>
            </p:cNvPr>
            <p:cNvSpPr/>
            <p:nvPr/>
          </p:nvSpPr>
          <p:spPr>
            <a:xfrm>
              <a:off x="9991506" y="438819"/>
              <a:ext cx="2212248" cy="442495"/>
            </a:xfrm>
            <a:prstGeom prst="roundRect">
              <a:avLst/>
            </a:prstGeom>
            <a:solidFill>
              <a:srgbClr val="DAE1EA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Recommendations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F39097D-7FE2-B27D-CEBD-ABA3FDFEE2A4}"/>
                </a:ext>
              </a:extLst>
            </p:cNvPr>
            <p:cNvSpPr/>
            <p:nvPr/>
          </p:nvSpPr>
          <p:spPr>
            <a:xfrm>
              <a:off x="2805347" y="427628"/>
              <a:ext cx="2658114" cy="4518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549CAB7-7672-CBEF-04A4-845B9646E9A0}"/>
                </a:ext>
              </a:extLst>
            </p:cNvPr>
            <p:cNvSpPr/>
            <p:nvPr/>
          </p:nvSpPr>
          <p:spPr>
            <a:xfrm>
              <a:off x="5463462" y="438819"/>
              <a:ext cx="2110346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Predictive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82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C1B8C1F-17C7-7186-62BD-FCE5D0427BF4}"/>
              </a:ext>
            </a:extLst>
          </p:cNvPr>
          <p:cNvGrpSpPr/>
          <p:nvPr/>
        </p:nvGrpSpPr>
        <p:grpSpPr>
          <a:xfrm>
            <a:off x="314670" y="493491"/>
            <a:ext cx="5215797" cy="560881"/>
            <a:chOff x="290799" y="16670"/>
            <a:chExt cx="4071191" cy="738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A8FA27A-0ED7-9282-D55C-E31C920A97B4}"/>
                </a:ext>
              </a:extLst>
            </p:cNvPr>
            <p:cNvSpPr/>
            <p:nvPr/>
          </p:nvSpPr>
          <p:spPr>
            <a:xfrm>
              <a:off x="290799" y="16670"/>
              <a:ext cx="4071191" cy="738000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BA5020CB-7688-C5AC-8D36-C4BE1CD37ACB}"/>
                </a:ext>
              </a:extLst>
            </p:cNvPr>
            <p:cNvSpPr txBox="1"/>
            <p:nvPr/>
          </p:nvSpPr>
          <p:spPr>
            <a:xfrm>
              <a:off x="326825" y="52696"/>
              <a:ext cx="3999139" cy="665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3881" tIns="0" rIns="153881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/>
                <a:t>EDAs on Customer-Bank Relations</a:t>
              </a:r>
              <a:endParaRPr lang="en-US" sz="2400" b="1" kern="1200" dirty="0"/>
            </a:p>
          </p:txBody>
        </p:sp>
      </p:grpSp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5F8FE665-438D-2D3C-648F-4B4E43F35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123" y="1581953"/>
            <a:ext cx="3807742" cy="4557552"/>
          </a:xfrm>
          <a:prstGeom prst="rect">
            <a:avLst/>
          </a:prstGeom>
        </p:spPr>
      </p:pic>
      <p:pic>
        <p:nvPicPr>
          <p:cNvPr id="25" name="Picture 2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77D84D6-A8EF-38DD-D16A-C3D9D9E64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2" y="1584959"/>
            <a:ext cx="3766651" cy="4574865"/>
          </a:xfrm>
          <a:prstGeom prst="rect">
            <a:avLst/>
          </a:prstGeom>
        </p:spPr>
      </p:pic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000CD5C-7C34-2762-8D37-52C207CA4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08" y="1581953"/>
            <a:ext cx="3889923" cy="454739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B8945D7-8643-C6CC-A470-6810597419BD}"/>
              </a:ext>
            </a:extLst>
          </p:cNvPr>
          <p:cNvGrpSpPr/>
          <p:nvPr/>
        </p:nvGrpSpPr>
        <p:grpSpPr>
          <a:xfrm>
            <a:off x="0" y="6508176"/>
            <a:ext cx="12192000" cy="371090"/>
            <a:chOff x="3491" y="427628"/>
            <a:chExt cx="12200263" cy="45368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69B6C6-EA26-0C91-D89E-66CFE8EBF60E}"/>
                </a:ext>
              </a:extLst>
            </p:cNvPr>
            <p:cNvSpPr/>
            <p:nvPr/>
          </p:nvSpPr>
          <p:spPr>
            <a:xfrm>
              <a:off x="3491" y="440657"/>
              <a:ext cx="2811659" cy="43698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Business Understanding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AB40637-5AD8-5653-DDAA-E7DB814562F1}"/>
                </a:ext>
              </a:extLst>
            </p:cNvPr>
            <p:cNvSpPr/>
            <p:nvPr/>
          </p:nvSpPr>
          <p:spPr>
            <a:xfrm>
              <a:off x="2805347" y="429467"/>
              <a:ext cx="2658114" cy="451847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B91FD3E-EF08-D4A1-7EE3-7A37AEAA5366}"/>
                </a:ext>
              </a:extLst>
            </p:cNvPr>
            <p:cNvSpPr/>
            <p:nvPr/>
          </p:nvSpPr>
          <p:spPr>
            <a:xfrm>
              <a:off x="5463462" y="440658"/>
              <a:ext cx="2110346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Predictive Models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0966677-3D6D-FE87-4857-978F287A3C27}"/>
                </a:ext>
              </a:extLst>
            </p:cNvPr>
            <p:cNvSpPr/>
            <p:nvPr/>
          </p:nvSpPr>
          <p:spPr>
            <a:xfrm>
              <a:off x="7573808" y="438819"/>
              <a:ext cx="2417698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Results &amp; Evaluation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8C03CD-1B5D-4A11-647F-90E253011B27}"/>
                </a:ext>
              </a:extLst>
            </p:cNvPr>
            <p:cNvSpPr/>
            <p:nvPr/>
          </p:nvSpPr>
          <p:spPr>
            <a:xfrm>
              <a:off x="9991506" y="438819"/>
              <a:ext cx="2212248" cy="442495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Recommendations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5B1E704-C941-0CE4-29BC-767CDC83AFF2}"/>
                </a:ext>
              </a:extLst>
            </p:cNvPr>
            <p:cNvSpPr/>
            <p:nvPr/>
          </p:nvSpPr>
          <p:spPr>
            <a:xfrm>
              <a:off x="2805347" y="427628"/>
              <a:ext cx="2658114" cy="4518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099007F-7A86-D44A-CF03-B441BC5BDF2B}"/>
                </a:ext>
              </a:extLst>
            </p:cNvPr>
            <p:cNvSpPr/>
            <p:nvPr/>
          </p:nvSpPr>
          <p:spPr>
            <a:xfrm>
              <a:off x="5463462" y="438819"/>
              <a:ext cx="2110346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Predictive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55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330D8ECB-DCC0-EE3D-B366-C815419DC2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105039"/>
              </p:ext>
            </p:extLst>
          </p:nvPr>
        </p:nvGraphicFramePr>
        <p:xfrm>
          <a:off x="731847" y="431788"/>
          <a:ext cx="4795193" cy="5521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B767CBEF-5C09-D05A-4D10-D0F093FDA561}"/>
              </a:ext>
            </a:extLst>
          </p:cNvPr>
          <p:cNvGrpSpPr/>
          <p:nvPr/>
        </p:nvGrpSpPr>
        <p:grpSpPr>
          <a:xfrm>
            <a:off x="0" y="6486910"/>
            <a:ext cx="12192002" cy="371090"/>
            <a:chOff x="3491" y="427628"/>
            <a:chExt cx="12200263" cy="45368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97BAD09-E872-CE80-3127-BEB2B33E61DF}"/>
                </a:ext>
              </a:extLst>
            </p:cNvPr>
            <p:cNvSpPr/>
            <p:nvPr/>
          </p:nvSpPr>
          <p:spPr>
            <a:xfrm>
              <a:off x="3491" y="440657"/>
              <a:ext cx="2811659" cy="43698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Business Understanding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54E801F-6C0A-F467-1002-22DD5DAFDA2A}"/>
                </a:ext>
              </a:extLst>
            </p:cNvPr>
            <p:cNvSpPr/>
            <p:nvPr/>
          </p:nvSpPr>
          <p:spPr>
            <a:xfrm>
              <a:off x="2805347" y="429467"/>
              <a:ext cx="2658114" cy="451847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EE2D9A4-BE31-722F-3573-4409D5BD97A8}"/>
                </a:ext>
              </a:extLst>
            </p:cNvPr>
            <p:cNvSpPr/>
            <p:nvPr/>
          </p:nvSpPr>
          <p:spPr>
            <a:xfrm>
              <a:off x="5463462" y="440658"/>
              <a:ext cx="2110346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Predictive Models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E1DC256-6D12-A698-10EB-37480752A688}"/>
                </a:ext>
              </a:extLst>
            </p:cNvPr>
            <p:cNvSpPr/>
            <p:nvPr/>
          </p:nvSpPr>
          <p:spPr>
            <a:xfrm>
              <a:off x="7573808" y="438819"/>
              <a:ext cx="2417698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Results &amp; Evaluation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A79061-7175-BAEB-EE79-05E7444B4F6D}"/>
                </a:ext>
              </a:extLst>
            </p:cNvPr>
            <p:cNvSpPr/>
            <p:nvPr/>
          </p:nvSpPr>
          <p:spPr>
            <a:xfrm>
              <a:off x="9991506" y="438819"/>
              <a:ext cx="2212248" cy="442495"/>
            </a:xfrm>
            <a:prstGeom prst="roundRect">
              <a:avLst/>
            </a:prstGeom>
            <a:solidFill>
              <a:srgbClr val="DAE1EA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Recommendations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F14EF5A-7C8B-AE63-9B92-A8624B3E03ED}"/>
                </a:ext>
              </a:extLst>
            </p:cNvPr>
            <p:cNvSpPr/>
            <p:nvPr/>
          </p:nvSpPr>
          <p:spPr>
            <a:xfrm>
              <a:off x="2805347" y="427628"/>
              <a:ext cx="2658114" cy="45184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EB089BF-9FA5-731A-4DAA-58C24917EF62}"/>
                </a:ext>
              </a:extLst>
            </p:cNvPr>
            <p:cNvSpPr/>
            <p:nvPr/>
          </p:nvSpPr>
          <p:spPr>
            <a:xfrm>
              <a:off x="5463462" y="438819"/>
              <a:ext cx="2110346" cy="43881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Predictive Models</a:t>
              </a:r>
            </a:p>
          </p:txBody>
        </p:sp>
      </p:grpSp>
      <p:pic>
        <p:nvPicPr>
          <p:cNvPr id="18" name="Picture 1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D0D0174-5123-8F08-AE3E-DE1EC87E99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12023"/>
            <a:ext cx="5722814" cy="1441737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BA9EF188-2007-FCDB-FE40-A6FFEE697E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12" y="530892"/>
            <a:ext cx="4784559" cy="379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8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F974D7C-C9FC-A0D3-0FA6-BF8B88D66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078492"/>
              </p:ext>
            </p:extLst>
          </p:nvPr>
        </p:nvGraphicFramePr>
        <p:xfrm>
          <a:off x="785871" y="1324847"/>
          <a:ext cx="4795193" cy="39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0726D23-F542-420C-E5F0-E52EAE70BAB2}"/>
              </a:ext>
            </a:extLst>
          </p:cNvPr>
          <p:cNvSpPr/>
          <p:nvPr/>
        </p:nvSpPr>
        <p:spPr>
          <a:xfrm>
            <a:off x="7315200" y="3931920"/>
            <a:ext cx="3180080" cy="2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Model: Logistic Regression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F1-score: 0.93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AUC: 0.71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Accuracy: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0.88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CDD2C5-5D0C-F91F-9AFD-E5243D1C35CB}"/>
              </a:ext>
            </a:extLst>
          </p:cNvPr>
          <p:cNvGrpSpPr/>
          <p:nvPr/>
        </p:nvGrpSpPr>
        <p:grpSpPr>
          <a:xfrm>
            <a:off x="0" y="6486910"/>
            <a:ext cx="12192002" cy="371090"/>
            <a:chOff x="3491" y="427628"/>
            <a:chExt cx="12200263" cy="45368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4C1A499-E9D8-0C6B-E90E-C9AA6C7257B6}"/>
                </a:ext>
              </a:extLst>
            </p:cNvPr>
            <p:cNvSpPr/>
            <p:nvPr/>
          </p:nvSpPr>
          <p:spPr>
            <a:xfrm>
              <a:off x="3491" y="440657"/>
              <a:ext cx="2811659" cy="43698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Business Understanding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D3068CF-1AEA-0A4D-C840-E1D474C3FF4E}"/>
                </a:ext>
              </a:extLst>
            </p:cNvPr>
            <p:cNvSpPr/>
            <p:nvPr/>
          </p:nvSpPr>
          <p:spPr>
            <a:xfrm>
              <a:off x="2805347" y="429467"/>
              <a:ext cx="2658114" cy="451847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FDBDD0E-04E5-E4E6-143C-7128BB168A30}"/>
                </a:ext>
              </a:extLst>
            </p:cNvPr>
            <p:cNvSpPr/>
            <p:nvPr/>
          </p:nvSpPr>
          <p:spPr>
            <a:xfrm>
              <a:off x="5463462" y="440658"/>
              <a:ext cx="2110346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Predictive Models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D3904C0-F21D-5829-E2B5-E0247A0011DF}"/>
                </a:ext>
              </a:extLst>
            </p:cNvPr>
            <p:cNvSpPr/>
            <p:nvPr/>
          </p:nvSpPr>
          <p:spPr>
            <a:xfrm>
              <a:off x="7573808" y="438819"/>
              <a:ext cx="2417698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Results &amp; Evaluation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7D27FE8-B737-16E8-63FD-D9D308E48B1F}"/>
                </a:ext>
              </a:extLst>
            </p:cNvPr>
            <p:cNvSpPr/>
            <p:nvPr/>
          </p:nvSpPr>
          <p:spPr>
            <a:xfrm>
              <a:off x="9991506" y="438819"/>
              <a:ext cx="2212248" cy="442495"/>
            </a:xfrm>
            <a:prstGeom prst="roundRect">
              <a:avLst/>
            </a:prstGeom>
            <a:solidFill>
              <a:srgbClr val="DAE1EA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Recommendations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0011E2D-BD62-AAF6-A16F-CACBA04E6A75}"/>
                </a:ext>
              </a:extLst>
            </p:cNvPr>
            <p:cNvSpPr/>
            <p:nvPr/>
          </p:nvSpPr>
          <p:spPr>
            <a:xfrm>
              <a:off x="2805347" y="427628"/>
              <a:ext cx="2658114" cy="45184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900B732-1C6D-3215-3FBB-A0F8283E024C}"/>
                </a:ext>
              </a:extLst>
            </p:cNvPr>
            <p:cNvSpPr/>
            <p:nvPr/>
          </p:nvSpPr>
          <p:spPr>
            <a:xfrm>
              <a:off x="5463462" y="438819"/>
              <a:ext cx="2110346" cy="43881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Predictive Models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0F5386C-2FFB-0603-E92C-5448B03852E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630" t="45614" r="45871" b="13216"/>
          <a:stretch/>
        </p:blipFill>
        <p:spPr>
          <a:xfrm>
            <a:off x="6448925" y="605589"/>
            <a:ext cx="4572001" cy="282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8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2F75CB-2B92-4A52-376E-652A9EBB2255}"/>
              </a:ext>
            </a:extLst>
          </p:cNvPr>
          <p:cNvSpPr/>
          <p:nvPr/>
        </p:nvSpPr>
        <p:spPr>
          <a:xfrm>
            <a:off x="7193280" y="3972560"/>
            <a:ext cx="3180080" cy="2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Model: Random Forest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F1-score: 0.98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AUC: 0.92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Accuracy: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0.96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6322B94-A5C9-B4FA-744F-8D4F84926E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580510"/>
              </p:ext>
            </p:extLst>
          </p:nvPr>
        </p:nvGraphicFramePr>
        <p:xfrm>
          <a:off x="542031" y="1050527"/>
          <a:ext cx="4649729" cy="4486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62CB15B3-E947-6435-BA5E-9944ED5FB289}"/>
              </a:ext>
            </a:extLst>
          </p:cNvPr>
          <p:cNvGrpSpPr/>
          <p:nvPr/>
        </p:nvGrpSpPr>
        <p:grpSpPr>
          <a:xfrm>
            <a:off x="0" y="6486910"/>
            <a:ext cx="12192002" cy="371090"/>
            <a:chOff x="3491" y="427628"/>
            <a:chExt cx="12200263" cy="45368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2E67406-2506-E6E9-896A-E657D0FEF57E}"/>
                </a:ext>
              </a:extLst>
            </p:cNvPr>
            <p:cNvSpPr/>
            <p:nvPr/>
          </p:nvSpPr>
          <p:spPr>
            <a:xfrm>
              <a:off x="3491" y="440657"/>
              <a:ext cx="2811659" cy="43698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Business Understanding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99DA65E-06B2-6D75-16D1-C710BC378DA9}"/>
                </a:ext>
              </a:extLst>
            </p:cNvPr>
            <p:cNvSpPr/>
            <p:nvPr/>
          </p:nvSpPr>
          <p:spPr>
            <a:xfrm>
              <a:off x="2805347" y="429467"/>
              <a:ext cx="2658114" cy="451847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D6DCA72-DD9E-CEFE-8DBF-F5E661B8EAED}"/>
                </a:ext>
              </a:extLst>
            </p:cNvPr>
            <p:cNvSpPr/>
            <p:nvPr/>
          </p:nvSpPr>
          <p:spPr>
            <a:xfrm>
              <a:off x="5463462" y="440658"/>
              <a:ext cx="2110346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Predictive Models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546D51E-ADA0-464B-3976-837030039E8A}"/>
                </a:ext>
              </a:extLst>
            </p:cNvPr>
            <p:cNvSpPr/>
            <p:nvPr/>
          </p:nvSpPr>
          <p:spPr>
            <a:xfrm>
              <a:off x="7573808" y="438819"/>
              <a:ext cx="2417698" cy="438819"/>
            </a:xfrm>
            <a:prstGeom prst="round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Results &amp; Evaluation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B98966D-9D91-1AA7-89C7-55BC3864F934}"/>
                </a:ext>
              </a:extLst>
            </p:cNvPr>
            <p:cNvSpPr/>
            <p:nvPr/>
          </p:nvSpPr>
          <p:spPr>
            <a:xfrm>
              <a:off x="9991506" y="438819"/>
              <a:ext cx="2212248" cy="442495"/>
            </a:xfrm>
            <a:prstGeom prst="roundRect">
              <a:avLst/>
            </a:prstGeom>
            <a:solidFill>
              <a:srgbClr val="DAE1EA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Recommendations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C702B4B-2FF5-8816-CE4A-B0A49808348F}"/>
                </a:ext>
              </a:extLst>
            </p:cNvPr>
            <p:cNvSpPr/>
            <p:nvPr/>
          </p:nvSpPr>
          <p:spPr>
            <a:xfrm>
              <a:off x="2805347" y="427628"/>
              <a:ext cx="2658114" cy="45184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Data Description &amp; EDA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3F5A98A-E461-58FA-9802-C5B5BC51CBF2}"/>
                </a:ext>
              </a:extLst>
            </p:cNvPr>
            <p:cNvSpPr/>
            <p:nvPr/>
          </p:nvSpPr>
          <p:spPr>
            <a:xfrm>
              <a:off x="5463462" y="438819"/>
              <a:ext cx="2110346" cy="43881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Predictive Models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29B0500-1FDA-AFB3-C2D7-9C68BACF650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983" t="29333" r="41426" b="19174"/>
          <a:stretch/>
        </p:blipFill>
        <p:spPr>
          <a:xfrm>
            <a:off x="5532581" y="203069"/>
            <a:ext cx="6289963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7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5515</TotalTime>
  <Words>718</Words>
  <Application>Microsoft Office PowerPoint</Application>
  <PresentationFormat>Widescreen</PresentationFormat>
  <Paragraphs>192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Bank Attrition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Bank Churners</dc:title>
  <dc:creator>sara nedessa</dc:creator>
  <cp:lastModifiedBy>sara nedessa</cp:lastModifiedBy>
  <cp:revision>81</cp:revision>
  <dcterms:created xsi:type="dcterms:W3CDTF">2022-11-07T08:20:09Z</dcterms:created>
  <dcterms:modified xsi:type="dcterms:W3CDTF">2022-11-26T05:48:50Z</dcterms:modified>
</cp:coreProperties>
</file>