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307" r:id="rId6"/>
    <p:sldId id="310" r:id="rId7"/>
    <p:sldId id="311" r:id="rId8"/>
    <p:sldId id="308" r:id="rId9"/>
    <p:sldId id="305" r:id="rId10"/>
    <p:sldId id="270" r:id="rId11"/>
    <p:sldId id="304" r:id="rId12"/>
    <p:sldId id="260" r:id="rId13"/>
    <p:sldId id="266" r:id="rId14"/>
    <p:sldId id="309" r:id="rId15"/>
    <p:sldId id="284" r:id="rId16"/>
    <p:sldId id="263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jalla One" panose="020B0604020202020204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95755-17BD-41B9-B811-484607DE15D8}" v="28" dt="2022-05-25T21:26:21.821"/>
  </p1510:revLst>
</p1510:revInfo>
</file>

<file path=ppt/tableStyles.xml><?xml version="1.0" encoding="utf-8"?>
<a:tblStyleLst xmlns:a="http://schemas.openxmlformats.org/drawingml/2006/main" def="{9EC87274-D9AB-4A2D-B5F0-541A0891DB12}">
  <a:tblStyle styleId="{9EC87274-D9AB-4A2D-B5F0-541A0891D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78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3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01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45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2272F0-3DEE-44A0-B175-987AF65B20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4991100"/>
            <a:ext cx="2263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Pública | Classification: 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5" r:id="rId9"/>
    <p:sldLayoutId id="2147483669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PMC/S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igma.com/file/7CO3Zkh3h3pOqp3AjVF38v/Sistema-de-Recomenda%C3%A7%C3%A3o?node-id=0%3A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SHI ANALYTCS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/>
              <a:t>Sistema de Recomendação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Filtragem Colaborativa</a:t>
            </a:r>
            <a:endParaRPr dirty="0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A465C423-77C5-4329-8ADF-A5E88BC410CE}"/>
              </a:ext>
            </a:extLst>
          </p:cNvPr>
          <p:cNvPicPr/>
          <p:nvPr/>
        </p:nvPicPr>
        <p:blipFill rotWithShape="1">
          <a:blip r:embed="rId3"/>
          <a:srcRect t="9028"/>
          <a:stretch/>
        </p:blipFill>
        <p:spPr>
          <a:xfrm>
            <a:off x="5022168" y="995433"/>
            <a:ext cx="2379906" cy="3534363"/>
          </a:xfrm>
          <a:prstGeom prst="rect">
            <a:avLst/>
          </a:prstGeom>
        </p:spPr>
      </p:pic>
      <p:pic>
        <p:nvPicPr>
          <p:cNvPr id="1026" name="Picture 2" descr="imagem">
            <a:extLst>
              <a:ext uri="{FF2B5EF4-FFF2-40B4-BE49-F238E27FC236}">
                <a16:creationId xmlns:a16="http://schemas.microsoft.com/office/drawing/2014/main" id="{B0FFDC8D-E2CB-480F-BE2A-B89E0AE7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94" y="910602"/>
            <a:ext cx="1869879" cy="16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">
            <a:extLst>
              <a:ext uri="{FF2B5EF4-FFF2-40B4-BE49-F238E27FC236}">
                <a16:creationId xmlns:a16="http://schemas.microsoft.com/office/drawing/2014/main" id="{4F76CF37-4513-4B5C-8AC7-1CD7617C4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41" y="2562514"/>
            <a:ext cx="2645969" cy="224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06087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SET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3041580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0638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44368A9-F133-447E-957B-CC6AE1FB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457" y="511983"/>
            <a:ext cx="4961085" cy="41195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571862" y="1620750"/>
            <a:ext cx="4188702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A1140-0B8F-457D-9D3F-CC15B2F6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7FF581-5EEF-4787-B1D6-9B46320B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25" y="1064033"/>
            <a:ext cx="6330600" cy="28960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F22B79-580B-40AA-B46B-8819A796CE77}"/>
              </a:ext>
            </a:extLst>
          </p:cNvPr>
          <p:cNvSpPr txBox="1"/>
          <p:nvPr/>
        </p:nvSpPr>
        <p:spPr>
          <a:xfrm>
            <a:off x="3072032" y="4149188"/>
            <a:ext cx="2843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https://github.com/SaraPMC/SR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05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007989" y="1509247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Obrigado!</a:t>
            </a:r>
            <a:endParaRPr sz="7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BE077F-97B8-453D-9488-FE69BB032C27}"/>
              </a:ext>
            </a:extLst>
          </p:cNvPr>
          <p:cNvSpPr/>
          <p:nvPr/>
        </p:nvSpPr>
        <p:spPr>
          <a:xfrm>
            <a:off x="2105425" y="3417757"/>
            <a:ext cx="4937700" cy="107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Competitors</a:t>
            </a:r>
            <a:endParaRPr/>
          </a:p>
        </p:txBody>
      </p:sp>
      <p:graphicFrame>
        <p:nvGraphicFramePr>
          <p:cNvPr id="2242" name="Google Shape;2242;p42"/>
          <p:cNvGraphicFramePr/>
          <p:nvPr/>
        </p:nvGraphicFramePr>
        <p:xfrm>
          <a:off x="1843875" y="1493260"/>
          <a:ext cx="5456250" cy="2543900"/>
        </p:xfrm>
        <a:graphic>
          <a:graphicData uri="http://schemas.openxmlformats.org/drawingml/2006/table">
            <a:tbl>
              <a:tblPr>
                <a:noFill/>
                <a:tableStyleId>{9EC87274-D9AB-4A2D-B5F0-541A0891DB12}</a:tableStyleId>
              </a:tblPr>
              <a:tblGrid>
                <a:gridCol w="109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Mercury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Jupiter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Venus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Neptune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43" name="Google Shape;2243;p42"/>
          <p:cNvGrpSpPr/>
          <p:nvPr/>
        </p:nvGrpSpPr>
        <p:grpSpPr>
          <a:xfrm>
            <a:off x="2287854" y="2172196"/>
            <a:ext cx="202055" cy="199141"/>
            <a:chOff x="-64774725" y="1916550"/>
            <a:chExt cx="319000" cy="314400"/>
          </a:xfrm>
        </p:grpSpPr>
        <p:sp>
          <p:nvSpPr>
            <p:cNvPr id="2244" name="Google Shape;2244;p42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42"/>
          <p:cNvGrpSpPr/>
          <p:nvPr/>
        </p:nvGrpSpPr>
        <p:grpSpPr>
          <a:xfrm>
            <a:off x="3384628" y="2170504"/>
            <a:ext cx="202574" cy="202526"/>
            <a:chOff x="2081650" y="4993750"/>
            <a:chExt cx="483125" cy="483125"/>
          </a:xfrm>
        </p:grpSpPr>
        <p:sp>
          <p:nvSpPr>
            <p:cNvPr id="2247" name="Google Shape;2247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49" name="Google Shape;2249;p42"/>
          <p:cNvGrpSpPr/>
          <p:nvPr/>
        </p:nvGrpSpPr>
        <p:grpSpPr>
          <a:xfrm>
            <a:off x="4466265" y="2170504"/>
            <a:ext cx="202574" cy="202526"/>
            <a:chOff x="2081650" y="4993750"/>
            <a:chExt cx="483125" cy="483125"/>
          </a:xfrm>
        </p:grpSpPr>
        <p:sp>
          <p:nvSpPr>
            <p:cNvPr id="2250" name="Google Shape;2250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2" name="Google Shape;2252;p42"/>
          <p:cNvGrpSpPr/>
          <p:nvPr/>
        </p:nvGrpSpPr>
        <p:grpSpPr>
          <a:xfrm>
            <a:off x="6658990" y="2170504"/>
            <a:ext cx="202574" cy="202526"/>
            <a:chOff x="2081650" y="4993750"/>
            <a:chExt cx="483125" cy="483125"/>
          </a:xfrm>
        </p:grpSpPr>
        <p:sp>
          <p:nvSpPr>
            <p:cNvPr id="2253" name="Google Shape;225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5" name="Google Shape;2255;p42"/>
          <p:cNvGrpSpPr/>
          <p:nvPr/>
        </p:nvGrpSpPr>
        <p:grpSpPr>
          <a:xfrm>
            <a:off x="5562003" y="2170504"/>
            <a:ext cx="202574" cy="202526"/>
            <a:chOff x="2081650" y="4993750"/>
            <a:chExt cx="483125" cy="483125"/>
          </a:xfrm>
        </p:grpSpPr>
        <p:sp>
          <p:nvSpPr>
            <p:cNvPr id="2256" name="Google Shape;2256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8" name="Google Shape;2258;p42"/>
          <p:cNvGrpSpPr/>
          <p:nvPr/>
        </p:nvGrpSpPr>
        <p:grpSpPr>
          <a:xfrm>
            <a:off x="2290847" y="3178736"/>
            <a:ext cx="196069" cy="202561"/>
            <a:chOff x="-62148000" y="1930075"/>
            <a:chExt cx="309550" cy="319800"/>
          </a:xfrm>
        </p:grpSpPr>
        <p:sp>
          <p:nvSpPr>
            <p:cNvPr id="2259" name="Google Shape;2259;p42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1" name="Google Shape;2261;p42"/>
          <p:cNvGrpSpPr/>
          <p:nvPr/>
        </p:nvGrpSpPr>
        <p:grpSpPr>
          <a:xfrm>
            <a:off x="3389996" y="3178754"/>
            <a:ext cx="202574" cy="202526"/>
            <a:chOff x="1487200" y="4993750"/>
            <a:chExt cx="483125" cy="483125"/>
          </a:xfrm>
        </p:grpSpPr>
        <p:sp>
          <p:nvSpPr>
            <p:cNvPr id="2262" name="Google Shape;2262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4" name="Google Shape;2264;p42"/>
          <p:cNvGrpSpPr/>
          <p:nvPr/>
        </p:nvGrpSpPr>
        <p:grpSpPr>
          <a:xfrm>
            <a:off x="4466265" y="3178754"/>
            <a:ext cx="202574" cy="202526"/>
            <a:chOff x="2081650" y="4993750"/>
            <a:chExt cx="483125" cy="483125"/>
          </a:xfrm>
        </p:grpSpPr>
        <p:sp>
          <p:nvSpPr>
            <p:cNvPr id="2265" name="Google Shape;2265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7" name="Google Shape;2267;p42"/>
          <p:cNvGrpSpPr/>
          <p:nvPr/>
        </p:nvGrpSpPr>
        <p:grpSpPr>
          <a:xfrm>
            <a:off x="5562009" y="3178754"/>
            <a:ext cx="202574" cy="202526"/>
            <a:chOff x="1487200" y="4993750"/>
            <a:chExt cx="483125" cy="483125"/>
          </a:xfrm>
        </p:grpSpPr>
        <p:sp>
          <p:nvSpPr>
            <p:cNvPr id="2268" name="Google Shape;2268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2"/>
          <p:cNvGrpSpPr/>
          <p:nvPr/>
        </p:nvGrpSpPr>
        <p:grpSpPr>
          <a:xfrm>
            <a:off x="6652478" y="3178754"/>
            <a:ext cx="202574" cy="202526"/>
            <a:chOff x="2081650" y="4993750"/>
            <a:chExt cx="483125" cy="483125"/>
          </a:xfrm>
        </p:grpSpPr>
        <p:sp>
          <p:nvSpPr>
            <p:cNvPr id="2271" name="Google Shape;2271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3" name="Google Shape;2273;p42"/>
          <p:cNvGrpSpPr/>
          <p:nvPr/>
        </p:nvGrpSpPr>
        <p:grpSpPr>
          <a:xfrm>
            <a:off x="2288100" y="3692614"/>
            <a:ext cx="201564" cy="183116"/>
            <a:chOff x="-62518200" y="2692475"/>
            <a:chExt cx="318225" cy="289100"/>
          </a:xfrm>
        </p:grpSpPr>
        <p:sp>
          <p:nvSpPr>
            <p:cNvPr id="2274" name="Google Shape;2274;p4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42"/>
          <p:cNvGrpSpPr/>
          <p:nvPr/>
        </p:nvGrpSpPr>
        <p:grpSpPr>
          <a:xfrm>
            <a:off x="3391371" y="3682909"/>
            <a:ext cx="202574" cy="202526"/>
            <a:chOff x="1487200" y="4993750"/>
            <a:chExt cx="483125" cy="483125"/>
          </a:xfrm>
        </p:grpSpPr>
        <p:sp>
          <p:nvSpPr>
            <p:cNvPr id="2277" name="Google Shape;2277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9" name="Google Shape;2279;p42"/>
          <p:cNvGrpSpPr/>
          <p:nvPr/>
        </p:nvGrpSpPr>
        <p:grpSpPr>
          <a:xfrm>
            <a:off x="4471521" y="3682909"/>
            <a:ext cx="202574" cy="202526"/>
            <a:chOff x="1487200" y="4993750"/>
            <a:chExt cx="483125" cy="483125"/>
          </a:xfrm>
        </p:grpSpPr>
        <p:sp>
          <p:nvSpPr>
            <p:cNvPr id="2280" name="Google Shape;2280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1" name="Google Shape;2281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2" name="Google Shape;2282;p42"/>
          <p:cNvGrpSpPr/>
          <p:nvPr/>
        </p:nvGrpSpPr>
        <p:grpSpPr>
          <a:xfrm>
            <a:off x="5562003" y="3682909"/>
            <a:ext cx="202574" cy="202526"/>
            <a:chOff x="2081650" y="4993750"/>
            <a:chExt cx="483125" cy="483125"/>
          </a:xfrm>
        </p:grpSpPr>
        <p:sp>
          <p:nvSpPr>
            <p:cNvPr id="2283" name="Google Shape;228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5" name="Google Shape;2285;p42"/>
          <p:cNvGrpSpPr/>
          <p:nvPr/>
        </p:nvGrpSpPr>
        <p:grpSpPr>
          <a:xfrm>
            <a:off x="6652478" y="3682909"/>
            <a:ext cx="202574" cy="202526"/>
            <a:chOff x="2081650" y="4993750"/>
            <a:chExt cx="483125" cy="483125"/>
          </a:xfrm>
        </p:grpSpPr>
        <p:sp>
          <p:nvSpPr>
            <p:cNvPr id="2286" name="Google Shape;2286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8" name="Google Shape;2288;p42"/>
          <p:cNvGrpSpPr/>
          <p:nvPr/>
        </p:nvGrpSpPr>
        <p:grpSpPr>
          <a:xfrm>
            <a:off x="2301575" y="2675764"/>
            <a:ext cx="174613" cy="200677"/>
            <a:chOff x="-62496925" y="1931475"/>
            <a:chExt cx="275675" cy="316825"/>
          </a:xfrm>
        </p:grpSpPr>
        <p:sp>
          <p:nvSpPr>
            <p:cNvPr id="2289" name="Google Shape;2289;p42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1" name="Google Shape;2291;p42"/>
          <p:cNvGrpSpPr/>
          <p:nvPr/>
        </p:nvGrpSpPr>
        <p:grpSpPr>
          <a:xfrm>
            <a:off x="3384628" y="2674839"/>
            <a:ext cx="202574" cy="202526"/>
            <a:chOff x="2081650" y="4993750"/>
            <a:chExt cx="483125" cy="483125"/>
          </a:xfrm>
        </p:grpSpPr>
        <p:sp>
          <p:nvSpPr>
            <p:cNvPr id="2292" name="Google Shape;2292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4" name="Google Shape;2294;p42"/>
          <p:cNvGrpSpPr/>
          <p:nvPr/>
        </p:nvGrpSpPr>
        <p:grpSpPr>
          <a:xfrm>
            <a:off x="4471521" y="2674839"/>
            <a:ext cx="202574" cy="202526"/>
            <a:chOff x="1487200" y="4993750"/>
            <a:chExt cx="483125" cy="483125"/>
          </a:xfrm>
        </p:grpSpPr>
        <p:sp>
          <p:nvSpPr>
            <p:cNvPr id="2295" name="Google Shape;2295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7" name="Google Shape;2297;p42"/>
          <p:cNvGrpSpPr/>
          <p:nvPr/>
        </p:nvGrpSpPr>
        <p:grpSpPr>
          <a:xfrm>
            <a:off x="5562003" y="2674839"/>
            <a:ext cx="202574" cy="202526"/>
            <a:chOff x="2081650" y="4993750"/>
            <a:chExt cx="483125" cy="483125"/>
          </a:xfrm>
        </p:grpSpPr>
        <p:sp>
          <p:nvSpPr>
            <p:cNvPr id="2298" name="Google Shape;2298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0" name="Google Shape;2300;p42"/>
          <p:cNvGrpSpPr/>
          <p:nvPr/>
        </p:nvGrpSpPr>
        <p:grpSpPr>
          <a:xfrm>
            <a:off x="6657734" y="2674839"/>
            <a:ext cx="202574" cy="202526"/>
            <a:chOff x="1487200" y="4993750"/>
            <a:chExt cx="483125" cy="483125"/>
          </a:xfrm>
        </p:grpSpPr>
        <p:sp>
          <p:nvSpPr>
            <p:cNvPr id="2301" name="Google Shape;2301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65979" y="1124013"/>
            <a:ext cx="8077658" cy="3546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</a:t>
            </a:r>
            <a:r>
              <a:rPr lang="pt-BR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Importância de um Sistema de Recomendação.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" sz="2400" dirty="0">
                <a:solidFill>
                  <a:srgbClr val="30394B"/>
                </a:solidFill>
              </a:rPr>
              <a:t>Arquitetura de Solução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" sz="2400" dirty="0">
                <a:solidFill>
                  <a:srgbClr val="30394B"/>
                </a:solidFill>
              </a:rPr>
              <a:t>Figma</a:t>
            </a:r>
            <a:endParaRPr lang="pt-BR" sz="2400" dirty="0"/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" sz="2400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Filtragem Colaborativa, Similaridade e Distancia Euclidiana</a:t>
            </a:r>
            <a:r>
              <a:rPr lang="en" sz="2400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pt-BR" sz="2400" dirty="0" err="1"/>
              <a:t>DataSet</a:t>
            </a:r>
            <a:r>
              <a:rPr lang="pt-BR" sz="2400" dirty="0"/>
              <a:t> e </a:t>
            </a:r>
            <a:r>
              <a:rPr lang="pt-BR" sz="2400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</a:rPr>
              <a:t>Banco de Dados</a:t>
            </a:r>
            <a:r>
              <a:rPr lang="pt-BR" sz="2400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</a:rPr>
              <a:t>.</a:t>
            </a:r>
            <a:endParaRPr lang="pt-BR" sz="2400" dirty="0">
              <a:solidFill>
                <a:srgbClr val="30394B"/>
              </a:solidFill>
              <a:uFill>
                <a:noFill/>
              </a:uFill>
            </a:endParaRP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pt-BR" sz="2400" dirty="0"/>
              <a:t>Resultados 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06087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Sistema de Recomendação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329641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importância de um Sistema de Recomendação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599830" y="216609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29751" y="492042"/>
            <a:ext cx="337085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Importância de um Sistema de Recomendação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32391" y="235424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 Finalidade de prever a preferência dos usuários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32391" y="202229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 que é?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81999" y="231489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681999" y="339389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70123" y="2510113"/>
            <a:ext cx="380375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Arquitetura da Solução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80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43AA-567F-40D4-A45B-E5653761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Solução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F22073-41F3-47A8-9C4E-AB2B2E3D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12" y="1032657"/>
            <a:ext cx="56102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70123" y="2306087"/>
            <a:ext cx="380375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Figma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18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173437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Figma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399BDF-AE41-4615-AA3A-C4E3B45C4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2" t="5343" r="6981" b="4268"/>
          <a:stretch/>
        </p:blipFill>
        <p:spPr>
          <a:xfrm>
            <a:off x="2248449" y="821087"/>
            <a:ext cx="4646951" cy="3830811"/>
          </a:xfrm>
          <a:prstGeom prst="rect">
            <a:avLst/>
          </a:prstGeom>
        </p:spPr>
      </p:pic>
      <p:sp>
        <p:nvSpPr>
          <p:cNvPr id="8" name="CaixaDeTexto 7">
            <a:hlinkClick r:id="rId4"/>
            <a:extLst>
              <a:ext uri="{FF2B5EF4-FFF2-40B4-BE49-F238E27FC236}">
                <a16:creationId xmlns:a16="http://schemas.microsoft.com/office/drawing/2014/main" id="{68C423AC-C84D-449F-8639-A4C85E7B20B3}"/>
              </a:ext>
            </a:extLst>
          </p:cNvPr>
          <p:cNvSpPr txBox="1"/>
          <p:nvPr/>
        </p:nvSpPr>
        <p:spPr>
          <a:xfrm>
            <a:off x="2117360" y="4726848"/>
            <a:ext cx="49305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hlinkClick r:id="rId4"/>
              </a:rPr>
              <a:t>https://www.figma.com/file/7CO3Zkh3h3pOqp3AjVF38v/Sistema-de-Recomenda%C3%A7%C3%A3o?node-id=0%3A1</a:t>
            </a:r>
            <a:r>
              <a:rPr lang="pt-BR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29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70123" y="2306087"/>
            <a:ext cx="380375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Filtragem Colaborativa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" name="Google Shape;2157;p38">
            <a:extLst>
              <a:ext uri="{FF2B5EF4-FFF2-40B4-BE49-F238E27FC236}">
                <a16:creationId xmlns:a16="http://schemas.microsoft.com/office/drawing/2014/main" id="{0E887D97-E737-4170-BAA1-9924761375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55400" y="3185686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Distancia Euclicidiana (KNN)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Similaridade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4633208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136</Words>
  <Application>Microsoft Office PowerPoint</Application>
  <PresentationFormat>Apresentação na tela (16:9)</PresentationFormat>
  <Paragraphs>42</Paragraphs>
  <Slides>16</Slides>
  <Notes>14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Fjalla One</vt:lpstr>
      <vt:lpstr>Roboto Condensed Light</vt:lpstr>
      <vt:lpstr>Barlow Semi Condensed Medium</vt:lpstr>
      <vt:lpstr>Barlow Semi Condensed</vt:lpstr>
      <vt:lpstr>Calibri</vt:lpstr>
      <vt:lpstr>Arial</vt:lpstr>
      <vt:lpstr>Technology Consulting by Slidesgo</vt:lpstr>
      <vt:lpstr>SHI ANALYTCS</vt:lpstr>
      <vt:lpstr>INTRODUÇÃO</vt:lpstr>
      <vt:lpstr>Sistema de Recomendação</vt:lpstr>
      <vt:lpstr>Importância de um Sistema de Recomendação</vt:lpstr>
      <vt:lpstr>Arquitetura da Solução</vt:lpstr>
      <vt:lpstr>Arquitetura da Solução</vt:lpstr>
      <vt:lpstr>Figma</vt:lpstr>
      <vt:lpstr>Figma</vt:lpstr>
      <vt:lpstr>Filtragem Colaborativa</vt:lpstr>
      <vt:lpstr>Filtragem Colaborativa</vt:lpstr>
      <vt:lpstr>DATA SET</vt:lpstr>
      <vt:lpstr>Apresentação do PowerPoint</vt:lpstr>
      <vt:lpstr>Resultados</vt:lpstr>
      <vt:lpstr>SITE</vt:lpstr>
      <vt:lpstr>Obrigado!</vt:lpstr>
      <vt:lpstr>Main Competitors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 ANALYTCS</dc:title>
  <cp:lastModifiedBy>Sara Pinheiro Maldonado Cantão</cp:lastModifiedBy>
  <cp:revision>10</cp:revision>
  <dcterms:modified xsi:type="dcterms:W3CDTF">2022-05-26T01:54:33Z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40dde7-a65d-44cc-8a70-656631c24acf_Enabled">
    <vt:lpwstr>true</vt:lpwstr>
  </property>
  <property fmtid="{D5CDD505-2E9C-101B-9397-08002B2CF9AE}" pid="3" name="MSIP_Label_7f40dde7-a65d-44cc-8a70-656631c24acf_SetDate">
    <vt:lpwstr>2022-05-25T18:02:03Z</vt:lpwstr>
  </property>
  <property fmtid="{D5CDD505-2E9C-101B-9397-08002B2CF9AE}" pid="4" name="MSIP_Label_7f40dde7-a65d-44cc-8a70-656631c24acf_Method">
    <vt:lpwstr>Privileged</vt:lpwstr>
  </property>
  <property fmtid="{D5CDD505-2E9C-101B-9397-08002B2CF9AE}" pid="5" name="MSIP_Label_7f40dde7-a65d-44cc-8a70-656631c24acf_Name">
    <vt:lpwstr>Pública</vt:lpwstr>
  </property>
  <property fmtid="{D5CDD505-2E9C-101B-9397-08002B2CF9AE}" pid="6" name="MSIP_Label_7f40dde7-a65d-44cc-8a70-656631c24acf_SiteId">
    <vt:lpwstr>e51a0494-54df-498d-96d6-a06b38ecfafd</vt:lpwstr>
  </property>
  <property fmtid="{D5CDD505-2E9C-101B-9397-08002B2CF9AE}" pid="7" name="MSIP_Label_7f40dde7-a65d-44cc-8a70-656631c24acf_ActionId">
    <vt:lpwstr>5e98d47f-49bd-412f-bc59-39ce07d4bf15</vt:lpwstr>
  </property>
  <property fmtid="{D5CDD505-2E9C-101B-9397-08002B2CF9AE}" pid="8" name="MSIP_Label_7f40dde7-a65d-44cc-8a70-656631c24acf_ContentBits">
    <vt:lpwstr>2</vt:lpwstr>
  </property>
  <property fmtid="{D5CDD505-2E9C-101B-9397-08002B2CF9AE}" pid="9" name="ClassificationContentMarkingFooterLocations">
    <vt:lpwstr>Technology Consulting by Slidesgo:3\Slidesgo Final Pages:3</vt:lpwstr>
  </property>
  <property fmtid="{D5CDD505-2E9C-101B-9397-08002B2CF9AE}" pid="10" name="ClassificationContentMarkingFooterText">
    <vt:lpwstr>Classificação: Pública | Classification: Public</vt:lpwstr>
  </property>
</Properties>
</file>