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CAE7-9BAC-451D-AFA5-5F2B1D0AF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D74FD4-0C2D-4110-8AF8-815F2E365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6EE30-DB04-439E-83F9-44918F81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EB2DC9-1078-4794-884F-671A651E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01115-96E7-45B5-A57A-C69ABC2C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D7366-4177-4F5B-B0D9-C8B8DC95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ECF2AD-CDF0-4AAF-B9F2-4BB599295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819D8A-EF8E-4F1D-BCBE-B41B297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930E8-627E-4BA3-93B4-C971FD1F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3FDC7-05AD-4182-A50C-DF11BFDC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562F55-350A-48CA-9ABC-AB9F0DE5E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53DCE-2BF0-4804-A849-0F4BEDA8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561D1-2B43-42D1-B1F2-087BF80A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EDDB1-9BA1-49B6-86FF-9B906FA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E634A-A3A8-4F34-8F6E-26E23AE1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06D79-D389-4B41-89B5-3011430A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F81A0-9D6F-47FD-9F3B-8FAB2C7C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DC740-501E-4DAA-9E91-B02B0D02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FB55E-1255-4534-BE06-CD5691D0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65F19-D79E-4303-BAEE-2D5A8AD3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6417-11E1-4FC5-AF33-0165BAF7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99B84-B0E8-418D-9F54-1FE43D962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0AACC-A44C-4C33-BA37-8D20EC23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B17F91-9DE1-4476-A7CA-20E2F4C9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A72F5-146B-4CF0-B3B4-1AF7466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25528-813F-4345-AD6B-CA29604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F9B23-8A87-44F5-842F-F4528499C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CC053D-EA5D-4C7E-A125-EBDFC692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BD62F-9333-4663-8548-190907C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4C9C57-C570-4244-8383-35FA0FEB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C47D86-0D67-4D2E-AE84-BC772ECF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5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8254C-B7ED-4E89-9146-33F5FF6E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049EB1-0BE5-4BA8-B759-86320AABD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4B1C3-CA89-475D-8CA6-DB189E20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D0A5C6-68EA-4BFC-8E36-082FFF22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F1AB39-BD12-4399-9976-2C298C604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0FC3E5-CED5-4885-902A-8138AC60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5AFEBC-AD4E-4149-BBB1-AA85BDD1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3B39C3-8AA5-4FB1-B457-E7098E0F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718F2-A25F-42EC-9A5C-E5700B97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A85CAD-3485-4336-A889-AB4AFA50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5DCD41-0CFE-4046-ABDD-225E622C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BEC4E8-1707-444C-96AC-96098DC2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96CCBE-C48C-4154-9CEA-4190B0D0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D1E31B-F1FE-424D-BDDE-0D7A2A19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ACF990-7B54-4FB1-B0C4-95F12597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F0714-B7D6-4539-A8FE-D3DD1D8F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871DB-DF5B-4588-A99C-036CA8DB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408946-0324-4C31-AEF1-72116FAC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A2EB70-4360-4D0E-A5B3-82EE9894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54E463-2992-4BD2-9FD9-B6BBB6D0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2C3B89-23E0-4845-95D4-DE60BB87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FD75A-D9EF-4796-8A84-E9EEAB2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3B679E-F15A-4C3B-BFB5-14FE339B7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F12FE2-D573-43C2-92DD-0CC4D0E4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176295-2240-427D-A724-C5189774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A20EBC-0CE8-4B60-9750-8252DFC9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5BED4-E85C-487C-91A8-BDD519D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BD9787-578F-41C3-A361-2F6A00AA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28DF63-BD80-4FA9-95D9-44226DD4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74EF9-2182-4826-8591-3CE20D35A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1CBA-5383-418E-A558-5B0A33CC7C7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F4566-73AD-4ECD-A5C3-988E3546C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097D0-1FD0-481D-B231-4196768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40FD-C504-40ED-9DEE-B1ED0AC3CE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0BFB761-6D29-4E0C-9EDF-D4F1EA9056A8}"/>
              </a:ext>
            </a:extLst>
          </p:cNvPr>
          <p:cNvGrpSpPr/>
          <p:nvPr/>
        </p:nvGrpSpPr>
        <p:grpSpPr>
          <a:xfrm>
            <a:off x="0" y="7938"/>
            <a:ext cx="12192000" cy="6842125"/>
            <a:chOff x="0" y="7938"/>
            <a:chExt cx="12192000" cy="684212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4CE0BD-FC40-4C1A-8339-37694B897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938"/>
              <a:ext cx="12192000" cy="684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ACC7696-69FE-449F-831A-E33B6F08D176}"/>
                </a:ext>
              </a:extLst>
            </p:cNvPr>
            <p:cNvSpPr/>
            <p:nvPr/>
          </p:nvSpPr>
          <p:spPr>
            <a:xfrm>
              <a:off x="167054" y="2259623"/>
              <a:ext cx="1274884" cy="1230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Análise de </a:t>
              </a:r>
              <a:r>
                <a:rPr lang="pt-BR" dirty="0" err="1"/>
                <a:t>Churn</a:t>
              </a:r>
              <a:endParaRPr lang="en-US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DD2CB9E-EC02-45F1-8AD9-41DB00C3B9E9}"/>
                </a:ext>
              </a:extLst>
            </p:cNvPr>
            <p:cNvSpPr/>
            <p:nvPr/>
          </p:nvSpPr>
          <p:spPr>
            <a:xfrm>
              <a:off x="1902069" y="1328158"/>
              <a:ext cx="1274884" cy="1230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Fidelização de Clientes</a:t>
              </a:r>
              <a:endParaRPr lang="en-US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2B40B34-4616-4A5C-8C13-7C144588C8E7}"/>
                </a:ext>
              </a:extLst>
            </p:cNvPr>
            <p:cNvSpPr/>
            <p:nvPr/>
          </p:nvSpPr>
          <p:spPr>
            <a:xfrm>
              <a:off x="1781908" y="4959381"/>
              <a:ext cx="1274884" cy="1230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Redução de Custos</a:t>
              </a:r>
              <a:endParaRPr lang="en-US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053B8A3-B352-4B2C-A712-F1B7B14A6D05}"/>
                </a:ext>
              </a:extLst>
            </p:cNvPr>
            <p:cNvSpPr/>
            <p:nvPr/>
          </p:nvSpPr>
          <p:spPr>
            <a:xfrm>
              <a:off x="3851030" y="3879300"/>
              <a:ext cx="1702777" cy="14624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Análise detalhada dos motivos da desistência dos clientes</a:t>
              </a:r>
              <a:endParaRPr lang="en-US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626BE22-DF0A-4673-8F04-45D8F8A7D3FD}"/>
                </a:ext>
              </a:extLst>
            </p:cNvPr>
            <p:cNvSpPr/>
            <p:nvPr/>
          </p:nvSpPr>
          <p:spPr>
            <a:xfrm>
              <a:off x="4278923" y="1328158"/>
              <a:ext cx="1274884" cy="1230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Reter de Clientes</a:t>
              </a:r>
              <a:endParaRPr lang="en-US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4C33328-9780-4253-ACC8-11CB687E4DD8}"/>
                </a:ext>
              </a:extLst>
            </p:cNvPr>
            <p:cNvSpPr/>
            <p:nvPr/>
          </p:nvSpPr>
          <p:spPr>
            <a:xfrm>
              <a:off x="6969369" y="3879300"/>
              <a:ext cx="1524000" cy="894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Cancelamento de Contratos</a:t>
              </a:r>
              <a:endParaRPr lang="en-US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3C51260-E02E-4FD0-A79F-C96A0720E7C2}"/>
                </a:ext>
              </a:extLst>
            </p:cNvPr>
            <p:cNvSpPr/>
            <p:nvPr/>
          </p:nvSpPr>
          <p:spPr>
            <a:xfrm>
              <a:off x="9135210" y="4959381"/>
              <a:ext cx="1107831" cy="894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Perda de Clientes</a:t>
              </a:r>
              <a:endParaRPr lang="en-US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BEFD08B-CBAE-4C14-9EC9-D733CFD454E8}"/>
                </a:ext>
              </a:extLst>
            </p:cNvPr>
            <p:cNvSpPr/>
            <p:nvPr/>
          </p:nvSpPr>
          <p:spPr>
            <a:xfrm>
              <a:off x="7211157" y="5208496"/>
              <a:ext cx="1107831" cy="894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Redução dos lucros</a:t>
              </a:r>
              <a:endParaRPr lang="en-US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5F8748D-1B8E-4970-B968-45BDE5EA77B6}"/>
                </a:ext>
              </a:extLst>
            </p:cNvPr>
            <p:cNvSpPr/>
            <p:nvPr/>
          </p:nvSpPr>
          <p:spPr>
            <a:xfrm>
              <a:off x="9270757" y="851038"/>
              <a:ext cx="1524000" cy="1230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Passar Confiabilidade</a:t>
              </a:r>
              <a:endParaRPr lang="en-US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1132D72-4884-4A01-BF8F-30EE3461E499}"/>
                </a:ext>
              </a:extLst>
            </p:cNvPr>
            <p:cNvSpPr/>
            <p:nvPr/>
          </p:nvSpPr>
          <p:spPr>
            <a:xfrm>
              <a:off x="6207369" y="2431240"/>
              <a:ext cx="1524000" cy="12309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Integridade nas predições realizadas</a:t>
              </a:r>
              <a:endParaRPr lang="en-US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7669365E-0C7C-4898-9093-05000B7944ED}"/>
                </a:ext>
              </a:extLst>
            </p:cNvPr>
            <p:cNvSpPr/>
            <p:nvPr/>
          </p:nvSpPr>
          <p:spPr>
            <a:xfrm>
              <a:off x="7348903" y="754581"/>
              <a:ext cx="1524000" cy="14624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Facilidade na verificação da desistência do cliente antes de ocorrer</a:t>
              </a:r>
              <a:endParaRPr lang="en-US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74B564A-8C64-475C-AE58-53EE18EF1A68}"/>
                </a:ext>
              </a:extLst>
            </p:cNvPr>
            <p:cNvSpPr/>
            <p:nvPr/>
          </p:nvSpPr>
          <p:spPr>
            <a:xfrm>
              <a:off x="10219594" y="2559081"/>
              <a:ext cx="1805352" cy="101896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Melhorar o relacionamento com os clientes</a:t>
              </a:r>
              <a:endParaRPr lang="en-US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E380A49-C84E-4DC4-954C-DFBA0B28FC0D}"/>
                </a:ext>
              </a:extLst>
            </p:cNvPr>
            <p:cNvSpPr/>
            <p:nvPr/>
          </p:nvSpPr>
          <p:spPr>
            <a:xfrm>
              <a:off x="10489228" y="4529763"/>
              <a:ext cx="1585544" cy="48891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Buscar Inovação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4622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Sara Pinheiro Maldonado Cantão</dc:creator>
  <cp:lastModifiedBy>Sara Pinheiro Maldonado Cantão</cp:lastModifiedBy>
  <cp:revision>3</cp:revision>
  <dcterms:created xsi:type="dcterms:W3CDTF">2022-05-03T22:22:50Z</dcterms:created>
  <dcterms:modified xsi:type="dcterms:W3CDTF">2022-05-03T22:46:02Z</dcterms:modified>
</cp:coreProperties>
</file>