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0" r:id="rId8"/>
    <p:sldId id="266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49D5-BDDC-44B7-98B0-0BD0D44B0362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A60-9C49-423E-80E1-93B1B9B25E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71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49D5-BDDC-44B7-98B0-0BD0D44B0362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A60-9C49-423E-80E1-93B1B9B25E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0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49D5-BDDC-44B7-98B0-0BD0D44B0362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A60-9C49-423E-80E1-93B1B9B25E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83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49D5-BDDC-44B7-98B0-0BD0D44B0362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A60-9C49-423E-80E1-93B1B9B25E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28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49D5-BDDC-44B7-98B0-0BD0D44B0362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A60-9C49-423E-80E1-93B1B9B25E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90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49D5-BDDC-44B7-98B0-0BD0D44B0362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A60-9C49-423E-80E1-93B1B9B25E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5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49D5-BDDC-44B7-98B0-0BD0D44B0362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A60-9C49-423E-80E1-93B1B9B25E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02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49D5-BDDC-44B7-98B0-0BD0D44B0362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A60-9C49-423E-80E1-93B1B9B25E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45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49D5-BDDC-44B7-98B0-0BD0D44B0362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A60-9C49-423E-80E1-93B1B9B25E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67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49D5-BDDC-44B7-98B0-0BD0D44B0362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A60-9C49-423E-80E1-93B1B9B25E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42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49D5-BDDC-44B7-98B0-0BD0D44B0362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A60-9C49-423E-80E1-93B1B9B25E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3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749D5-BDDC-44B7-98B0-0BD0D44B0362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EA60-9C49-423E-80E1-93B1B9B25E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27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Contexto </a:t>
            </a:r>
            <a:r>
              <a:rPr lang="es-ES" dirty="0" err="1" smtClean="0"/>
              <a:t>Dialogflow</a:t>
            </a:r>
            <a:r>
              <a:rPr lang="es-ES" dirty="0" smtClean="0"/>
              <a:t> Bucles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5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220930" y="1673871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U1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1343148" y="1694653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B1</a:t>
            </a:r>
            <a:endParaRPr lang="en-GB" dirty="0"/>
          </a:p>
        </p:txBody>
      </p:sp>
      <p:sp>
        <p:nvSpPr>
          <p:cNvPr id="7" name="Elipse 6"/>
          <p:cNvSpPr/>
          <p:nvPr/>
        </p:nvSpPr>
        <p:spPr>
          <a:xfrm>
            <a:off x="2498618" y="1673871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U2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3620836" y="1694653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B2</a:t>
            </a:r>
            <a:endParaRPr lang="en-GB" dirty="0"/>
          </a:p>
        </p:txBody>
      </p:sp>
      <p:sp>
        <p:nvSpPr>
          <p:cNvPr id="9" name="Elipse 8"/>
          <p:cNvSpPr/>
          <p:nvPr/>
        </p:nvSpPr>
        <p:spPr>
          <a:xfrm>
            <a:off x="4920392" y="1673871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U3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902573" y="1973129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2049730" y="1973129"/>
            <a:ext cx="44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3180261" y="1973129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327418" y="1973129"/>
            <a:ext cx="592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57" idx="3"/>
            <a:endCxn id="50" idx="2"/>
          </p:cNvCxnSpPr>
          <p:nvPr/>
        </p:nvCxnSpPr>
        <p:spPr>
          <a:xfrm flipV="1">
            <a:off x="6642057" y="1342016"/>
            <a:ext cx="403625" cy="62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155289" y="349135"/>
            <a:ext cx="1019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Ejemplo 2: </a:t>
            </a:r>
            <a:r>
              <a:rPr lang="es-ES" dirty="0" smtClean="0"/>
              <a:t>Bucle de 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r>
              <a:rPr lang="es-ES" dirty="0" smtClean="0"/>
              <a:t> a </a:t>
            </a:r>
            <a:r>
              <a:rPr lang="es-ES" dirty="0" err="1" smtClean="0"/>
              <a:t>Bot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r>
              <a:rPr lang="es-ES" dirty="0" smtClean="0"/>
              <a:t> con otro bucle de </a:t>
            </a:r>
            <a:r>
              <a:rPr lang="es-ES" dirty="0" err="1" smtClean="0"/>
              <a:t>Bot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r>
              <a:rPr lang="es-ES" dirty="0" smtClean="0"/>
              <a:t> a 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r>
              <a:rPr lang="es-ES" dirty="0" smtClean="0"/>
              <a:t>  </a:t>
            </a:r>
            <a:endParaRPr lang="en-GB" dirty="0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63726"/>
              </p:ext>
            </p:extLst>
          </p:nvPr>
        </p:nvGraphicFramePr>
        <p:xfrm>
          <a:off x="6823264" y="4437986"/>
          <a:ext cx="4995024" cy="2225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228">
                  <a:extLst>
                    <a:ext uri="{9D8B030D-6E8A-4147-A177-3AD203B41FA5}">
                      <a16:colId xmlns:a16="http://schemas.microsoft.com/office/drawing/2014/main" val="3300960116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499544321"/>
                    </a:ext>
                  </a:extLst>
                </a:gridCol>
                <a:gridCol w="1945178">
                  <a:extLst>
                    <a:ext uri="{9D8B030D-6E8A-4147-A177-3AD203B41FA5}">
                      <a16:colId xmlns:a16="http://schemas.microsoft.com/office/drawing/2014/main" val="2920928360"/>
                    </a:ext>
                  </a:extLst>
                </a:gridCol>
              </a:tblGrid>
              <a:tr h="3709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Input </a:t>
                      </a:r>
                      <a:r>
                        <a:rPr lang="es-ES" dirty="0" err="1" smtClean="0"/>
                        <a:t>Context</a:t>
                      </a:r>
                      <a:endParaRPr lang="en-GB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Output </a:t>
                      </a:r>
                      <a:r>
                        <a:rPr lang="es-ES" dirty="0" err="1" smtClean="0"/>
                        <a:t>Context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729754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93695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1289187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C3, 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879101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s-E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772661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E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971250"/>
                  </a:ext>
                </a:extLst>
              </a:tr>
            </a:tbl>
          </a:graphicData>
        </a:graphic>
      </p:graphicFrame>
      <p:cxnSp>
        <p:nvCxnSpPr>
          <p:cNvPr id="3" name="Conector angular 2"/>
          <p:cNvCxnSpPr>
            <a:stCxn id="57" idx="2"/>
            <a:endCxn id="7" idx="4"/>
          </p:cNvCxnSpPr>
          <p:nvPr/>
        </p:nvCxnSpPr>
        <p:spPr>
          <a:xfrm rot="5400000">
            <a:off x="4548516" y="532138"/>
            <a:ext cx="31174" cy="3449326"/>
          </a:xfrm>
          <a:prstGeom prst="bentConnector3">
            <a:avLst>
              <a:gd name="adj1" fmla="val 833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echa abajo 3"/>
          <p:cNvSpPr/>
          <p:nvPr/>
        </p:nvSpPr>
        <p:spPr>
          <a:xfrm>
            <a:off x="3666556" y="2601260"/>
            <a:ext cx="615142" cy="583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ipse 53"/>
          <p:cNvSpPr/>
          <p:nvPr/>
        </p:nvSpPr>
        <p:spPr>
          <a:xfrm>
            <a:off x="7070622" y="1827594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U5</a:t>
            </a:r>
            <a:endParaRPr lang="es-ES" dirty="0" smtClean="0"/>
          </a:p>
        </p:txBody>
      </p:sp>
      <p:sp>
        <p:nvSpPr>
          <p:cNvPr id="55" name="Rectángulo redondeado 54"/>
          <p:cNvSpPr/>
          <p:nvPr/>
        </p:nvSpPr>
        <p:spPr>
          <a:xfrm>
            <a:off x="8324408" y="1858986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B5</a:t>
            </a:r>
            <a:endParaRPr lang="en-GB" dirty="0"/>
          </a:p>
        </p:txBody>
      </p:sp>
      <p:cxnSp>
        <p:nvCxnSpPr>
          <p:cNvPr id="56" name="Conector recto de flecha 55"/>
          <p:cNvCxnSpPr>
            <a:stCxn id="54" idx="6"/>
            <a:endCxn id="55" idx="1"/>
          </p:cNvCxnSpPr>
          <p:nvPr/>
        </p:nvCxnSpPr>
        <p:spPr>
          <a:xfrm>
            <a:off x="7752265" y="2126853"/>
            <a:ext cx="572143" cy="1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50" idx="0"/>
            <a:endCxn id="8" idx="0"/>
          </p:cNvCxnSpPr>
          <p:nvPr/>
        </p:nvCxnSpPr>
        <p:spPr>
          <a:xfrm rot="16200000" flipH="1" flipV="1">
            <a:off x="5354368" y="-337484"/>
            <a:ext cx="651896" cy="3412377"/>
          </a:xfrm>
          <a:prstGeom prst="bentConnector3">
            <a:avLst>
              <a:gd name="adj1" fmla="val -35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7045682" y="1042757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U4</a:t>
            </a:r>
          </a:p>
        </p:txBody>
      </p:sp>
      <p:cxnSp>
        <p:nvCxnSpPr>
          <p:cNvPr id="53" name="Conector recto de flecha 52"/>
          <p:cNvCxnSpPr>
            <a:stCxn id="57" idx="3"/>
            <a:endCxn id="54" idx="2"/>
          </p:cNvCxnSpPr>
          <p:nvPr/>
        </p:nvCxnSpPr>
        <p:spPr>
          <a:xfrm>
            <a:off x="6642057" y="1962738"/>
            <a:ext cx="428565" cy="16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redondeado 56"/>
          <p:cNvSpPr/>
          <p:nvPr/>
        </p:nvSpPr>
        <p:spPr>
          <a:xfrm>
            <a:off x="5935475" y="1684261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B3</a:t>
            </a:r>
            <a:endParaRPr lang="en-GB" dirty="0"/>
          </a:p>
        </p:txBody>
      </p:sp>
      <p:cxnSp>
        <p:nvCxnSpPr>
          <p:cNvPr id="58" name="Conector recto de flecha 57"/>
          <p:cNvCxnSpPr>
            <a:stCxn id="9" idx="6"/>
            <a:endCxn id="57" idx="1"/>
          </p:cNvCxnSpPr>
          <p:nvPr/>
        </p:nvCxnSpPr>
        <p:spPr>
          <a:xfrm flipV="1">
            <a:off x="5602035" y="1962738"/>
            <a:ext cx="333440" cy="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ipse 90"/>
          <p:cNvSpPr/>
          <p:nvPr/>
        </p:nvSpPr>
        <p:spPr>
          <a:xfrm>
            <a:off x="1343148" y="3516660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U1</a:t>
            </a:r>
          </a:p>
        </p:txBody>
      </p:sp>
      <p:sp>
        <p:nvSpPr>
          <p:cNvPr id="92" name="Rectángulo redondeado 91"/>
          <p:cNvSpPr/>
          <p:nvPr/>
        </p:nvSpPr>
        <p:spPr>
          <a:xfrm>
            <a:off x="2465366" y="3537442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B1</a:t>
            </a:r>
            <a:endParaRPr lang="en-GB" dirty="0"/>
          </a:p>
        </p:txBody>
      </p:sp>
      <p:sp>
        <p:nvSpPr>
          <p:cNvPr id="93" name="Elipse 92"/>
          <p:cNvSpPr/>
          <p:nvPr/>
        </p:nvSpPr>
        <p:spPr>
          <a:xfrm>
            <a:off x="3620836" y="3516660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U2</a:t>
            </a:r>
          </a:p>
        </p:txBody>
      </p:sp>
      <p:sp>
        <p:nvSpPr>
          <p:cNvPr id="94" name="Rectángulo redondeado 93"/>
          <p:cNvSpPr/>
          <p:nvPr/>
        </p:nvSpPr>
        <p:spPr>
          <a:xfrm>
            <a:off x="4743054" y="3537442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B2</a:t>
            </a:r>
            <a:endParaRPr lang="en-GB" dirty="0"/>
          </a:p>
        </p:txBody>
      </p:sp>
      <p:sp>
        <p:nvSpPr>
          <p:cNvPr id="95" name="Elipse 94"/>
          <p:cNvSpPr/>
          <p:nvPr/>
        </p:nvSpPr>
        <p:spPr>
          <a:xfrm>
            <a:off x="6042610" y="3516660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U3</a:t>
            </a:r>
          </a:p>
        </p:txBody>
      </p:sp>
      <p:cxnSp>
        <p:nvCxnSpPr>
          <p:cNvPr id="96" name="Conector recto de flecha 95"/>
          <p:cNvCxnSpPr/>
          <p:nvPr/>
        </p:nvCxnSpPr>
        <p:spPr>
          <a:xfrm>
            <a:off x="2024791" y="3815918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/>
          <p:nvPr/>
        </p:nvCxnSpPr>
        <p:spPr>
          <a:xfrm>
            <a:off x="3171948" y="3815918"/>
            <a:ext cx="44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/>
          <p:nvPr/>
        </p:nvCxnSpPr>
        <p:spPr>
          <a:xfrm>
            <a:off x="4302479" y="3815918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/>
          <p:nvPr/>
        </p:nvCxnSpPr>
        <p:spPr>
          <a:xfrm>
            <a:off x="5449636" y="3815918"/>
            <a:ext cx="592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>
            <a:stCxn id="108" idx="3"/>
            <a:endCxn id="106" idx="2"/>
          </p:cNvCxnSpPr>
          <p:nvPr/>
        </p:nvCxnSpPr>
        <p:spPr>
          <a:xfrm flipV="1">
            <a:off x="7764275" y="3184805"/>
            <a:ext cx="403625" cy="62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r 100"/>
          <p:cNvCxnSpPr>
            <a:stCxn id="108" idx="2"/>
            <a:endCxn id="93" idx="4"/>
          </p:cNvCxnSpPr>
          <p:nvPr/>
        </p:nvCxnSpPr>
        <p:spPr>
          <a:xfrm rot="5400000">
            <a:off x="5670734" y="2374927"/>
            <a:ext cx="31174" cy="3449326"/>
          </a:xfrm>
          <a:prstGeom prst="bentConnector3">
            <a:avLst>
              <a:gd name="adj1" fmla="val 833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8192840" y="3670383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U5</a:t>
            </a:r>
            <a:endParaRPr lang="es-ES" dirty="0" smtClean="0"/>
          </a:p>
        </p:txBody>
      </p:sp>
      <p:sp>
        <p:nvSpPr>
          <p:cNvPr id="103" name="Rectángulo redondeado 102"/>
          <p:cNvSpPr/>
          <p:nvPr/>
        </p:nvSpPr>
        <p:spPr>
          <a:xfrm>
            <a:off x="9446626" y="3701775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B5</a:t>
            </a:r>
            <a:endParaRPr lang="en-GB" dirty="0"/>
          </a:p>
        </p:txBody>
      </p:sp>
      <p:cxnSp>
        <p:nvCxnSpPr>
          <p:cNvPr id="104" name="Conector recto de flecha 103"/>
          <p:cNvCxnSpPr>
            <a:stCxn id="102" idx="6"/>
            <a:endCxn id="103" idx="1"/>
          </p:cNvCxnSpPr>
          <p:nvPr/>
        </p:nvCxnSpPr>
        <p:spPr>
          <a:xfrm>
            <a:off x="8874483" y="3969642"/>
            <a:ext cx="572143" cy="1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111" idx="0"/>
            <a:endCxn id="95" idx="0"/>
          </p:cNvCxnSpPr>
          <p:nvPr/>
        </p:nvCxnSpPr>
        <p:spPr>
          <a:xfrm rot="16200000" flipH="1" flipV="1">
            <a:off x="7786508" y="1503250"/>
            <a:ext cx="610333" cy="3416485"/>
          </a:xfrm>
          <a:prstGeom prst="bentConnector3">
            <a:avLst>
              <a:gd name="adj1" fmla="val -37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ipse 105"/>
          <p:cNvSpPr/>
          <p:nvPr/>
        </p:nvSpPr>
        <p:spPr>
          <a:xfrm>
            <a:off x="8167900" y="2885546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U4</a:t>
            </a:r>
          </a:p>
        </p:txBody>
      </p:sp>
      <p:cxnSp>
        <p:nvCxnSpPr>
          <p:cNvPr id="107" name="Conector recto de flecha 106"/>
          <p:cNvCxnSpPr>
            <a:stCxn id="108" idx="3"/>
            <a:endCxn id="102" idx="2"/>
          </p:cNvCxnSpPr>
          <p:nvPr/>
        </p:nvCxnSpPr>
        <p:spPr>
          <a:xfrm>
            <a:off x="7764275" y="3805527"/>
            <a:ext cx="428565" cy="16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ángulo redondeado 107"/>
          <p:cNvSpPr/>
          <p:nvPr/>
        </p:nvSpPr>
        <p:spPr>
          <a:xfrm>
            <a:off x="7057693" y="3527050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B3</a:t>
            </a:r>
            <a:endParaRPr lang="en-GB" dirty="0"/>
          </a:p>
        </p:txBody>
      </p:sp>
      <p:cxnSp>
        <p:nvCxnSpPr>
          <p:cNvPr id="109" name="Conector recto de flecha 108"/>
          <p:cNvCxnSpPr>
            <a:stCxn id="95" idx="6"/>
            <a:endCxn id="108" idx="1"/>
          </p:cNvCxnSpPr>
          <p:nvPr/>
        </p:nvCxnSpPr>
        <p:spPr>
          <a:xfrm flipV="1">
            <a:off x="6724253" y="3805527"/>
            <a:ext cx="333440" cy="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ángulo redondeado 110"/>
          <p:cNvSpPr/>
          <p:nvPr/>
        </p:nvSpPr>
        <p:spPr>
          <a:xfrm>
            <a:off x="9446626" y="2906327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B2’</a:t>
            </a:r>
            <a:endParaRPr lang="en-GB" dirty="0"/>
          </a:p>
        </p:txBody>
      </p:sp>
      <p:cxnSp>
        <p:nvCxnSpPr>
          <p:cNvPr id="112" name="Conector recto de flecha 111"/>
          <p:cNvCxnSpPr>
            <a:stCxn id="106" idx="6"/>
            <a:endCxn id="111" idx="1"/>
          </p:cNvCxnSpPr>
          <p:nvPr/>
        </p:nvCxnSpPr>
        <p:spPr>
          <a:xfrm flipV="1">
            <a:off x="8849543" y="3184804"/>
            <a:ext cx="5970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894261" y="1659669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U1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1972705" y="1680451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B1</a:t>
            </a:r>
            <a:endParaRPr lang="en-GB" dirty="0"/>
          </a:p>
        </p:txBody>
      </p:sp>
      <p:sp>
        <p:nvSpPr>
          <p:cNvPr id="7" name="Elipse 6"/>
          <p:cNvSpPr/>
          <p:nvPr/>
        </p:nvSpPr>
        <p:spPr>
          <a:xfrm>
            <a:off x="3076088" y="1659669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U2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4154532" y="1680451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B2</a:t>
            </a:r>
            <a:endParaRPr lang="en-GB" dirty="0"/>
          </a:p>
        </p:txBody>
      </p:sp>
      <p:sp>
        <p:nvSpPr>
          <p:cNvPr id="9" name="Elipse 8"/>
          <p:cNvSpPr/>
          <p:nvPr/>
        </p:nvSpPr>
        <p:spPr>
          <a:xfrm>
            <a:off x="5257915" y="1659669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U3</a:t>
            </a:r>
          </a:p>
        </p:txBody>
      </p:sp>
      <p:cxnSp>
        <p:nvCxnSpPr>
          <p:cNvPr id="14" name="Conector recto de flecha 13"/>
          <p:cNvCxnSpPr>
            <a:stCxn id="5" idx="6"/>
            <a:endCxn id="6" idx="1"/>
          </p:cNvCxnSpPr>
          <p:nvPr/>
        </p:nvCxnSpPr>
        <p:spPr>
          <a:xfrm>
            <a:off x="1575904" y="1958928"/>
            <a:ext cx="39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6" idx="3"/>
            <a:endCxn id="7" idx="2"/>
          </p:cNvCxnSpPr>
          <p:nvPr/>
        </p:nvCxnSpPr>
        <p:spPr>
          <a:xfrm>
            <a:off x="2679287" y="1958928"/>
            <a:ext cx="39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6"/>
            <a:endCxn id="8" idx="1"/>
          </p:cNvCxnSpPr>
          <p:nvPr/>
        </p:nvCxnSpPr>
        <p:spPr>
          <a:xfrm>
            <a:off x="3757731" y="1958928"/>
            <a:ext cx="39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8" idx="3"/>
            <a:endCxn id="9" idx="2"/>
          </p:cNvCxnSpPr>
          <p:nvPr/>
        </p:nvCxnSpPr>
        <p:spPr>
          <a:xfrm>
            <a:off x="4861114" y="1958928"/>
            <a:ext cx="39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57" idx="3"/>
            <a:endCxn id="50" idx="2"/>
          </p:cNvCxnSpPr>
          <p:nvPr/>
        </p:nvCxnSpPr>
        <p:spPr>
          <a:xfrm>
            <a:off x="7042941" y="1958928"/>
            <a:ext cx="39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155289" y="349135"/>
            <a:ext cx="1019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Ejemplo 3: </a:t>
            </a:r>
            <a:r>
              <a:rPr lang="es-ES" dirty="0" smtClean="0"/>
              <a:t>Bucle de </a:t>
            </a:r>
            <a:r>
              <a:rPr lang="es-ES" dirty="0" err="1"/>
              <a:t>Bot</a:t>
            </a:r>
            <a:r>
              <a:rPr lang="es-ES" dirty="0"/>
              <a:t> </a:t>
            </a:r>
            <a:r>
              <a:rPr lang="es-ES" dirty="0" err="1"/>
              <a:t>Interaction</a:t>
            </a:r>
            <a:r>
              <a:rPr lang="es-ES" dirty="0"/>
              <a:t> a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Interaction</a:t>
            </a:r>
            <a:r>
              <a:rPr lang="es-ES" dirty="0"/>
              <a:t> con </a:t>
            </a:r>
            <a:r>
              <a:rPr lang="es-ES" dirty="0" smtClean="0"/>
              <a:t>otro bucle de </a:t>
            </a:r>
            <a:r>
              <a:rPr lang="es-ES" dirty="0" err="1" smtClean="0"/>
              <a:t>Bot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r>
              <a:rPr lang="es-ES" dirty="0" smtClean="0"/>
              <a:t> a 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r>
              <a:rPr lang="es-ES" dirty="0" smtClean="0"/>
              <a:t>  </a:t>
            </a:r>
            <a:endParaRPr lang="en-GB" dirty="0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97604"/>
              </p:ext>
            </p:extLst>
          </p:nvPr>
        </p:nvGraphicFramePr>
        <p:xfrm>
          <a:off x="1771387" y="3797906"/>
          <a:ext cx="4995024" cy="2225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228">
                  <a:extLst>
                    <a:ext uri="{9D8B030D-6E8A-4147-A177-3AD203B41FA5}">
                      <a16:colId xmlns:a16="http://schemas.microsoft.com/office/drawing/2014/main" val="3300960116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499544321"/>
                    </a:ext>
                  </a:extLst>
                </a:gridCol>
                <a:gridCol w="1945178">
                  <a:extLst>
                    <a:ext uri="{9D8B030D-6E8A-4147-A177-3AD203B41FA5}">
                      <a16:colId xmlns:a16="http://schemas.microsoft.com/office/drawing/2014/main" val="2920928360"/>
                    </a:ext>
                  </a:extLst>
                </a:gridCol>
              </a:tblGrid>
              <a:tr h="3709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Input </a:t>
                      </a:r>
                      <a:r>
                        <a:rPr lang="es-ES" dirty="0" err="1" smtClean="0"/>
                        <a:t>Context</a:t>
                      </a:r>
                      <a:endParaRPr lang="en-GB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Output </a:t>
                      </a:r>
                      <a:r>
                        <a:rPr lang="es-ES" dirty="0" err="1" smtClean="0"/>
                        <a:t>Context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729754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93695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1289187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C3, 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879101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C4,</a:t>
                      </a:r>
                      <a:r>
                        <a:rPr lang="es-ES" baseline="0" dirty="0" smtClean="0"/>
                        <a:t> C2</a:t>
                      </a:r>
                      <a:endParaRPr lang="es-E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772661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E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971250"/>
                  </a:ext>
                </a:extLst>
              </a:tr>
            </a:tbl>
          </a:graphicData>
        </a:graphic>
      </p:graphicFrame>
      <p:cxnSp>
        <p:nvCxnSpPr>
          <p:cNvPr id="3" name="Conector angular 2"/>
          <p:cNvCxnSpPr>
            <a:stCxn id="48" idx="2"/>
            <a:endCxn id="9" idx="4"/>
          </p:cNvCxnSpPr>
          <p:nvPr/>
        </p:nvCxnSpPr>
        <p:spPr>
          <a:xfrm rot="5400000">
            <a:off x="7231179" y="604962"/>
            <a:ext cx="20782" cy="3285666"/>
          </a:xfrm>
          <a:prstGeom prst="bentConnector3">
            <a:avLst>
              <a:gd name="adj1" fmla="val 1199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9647421" y="1659669"/>
            <a:ext cx="70658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U5</a:t>
            </a:r>
            <a:endParaRPr lang="es-ES" dirty="0" smtClean="0"/>
          </a:p>
        </p:txBody>
      </p:sp>
      <p:sp>
        <p:nvSpPr>
          <p:cNvPr id="55" name="Rectángulo redondeado 54"/>
          <p:cNvSpPr/>
          <p:nvPr/>
        </p:nvSpPr>
        <p:spPr>
          <a:xfrm>
            <a:off x="10750808" y="1680451"/>
            <a:ext cx="732434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B5</a:t>
            </a:r>
            <a:endParaRPr lang="en-GB" dirty="0"/>
          </a:p>
        </p:txBody>
      </p:sp>
      <p:cxnSp>
        <p:nvCxnSpPr>
          <p:cNvPr id="56" name="Conector recto de flecha 55"/>
          <p:cNvCxnSpPr>
            <a:stCxn id="54" idx="6"/>
            <a:endCxn id="55" idx="1"/>
          </p:cNvCxnSpPr>
          <p:nvPr/>
        </p:nvCxnSpPr>
        <p:spPr>
          <a:xfrm>
            <a:off x="10354004" y="1958928"/>
            <a:ext cx="396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57" idx="0"/>
            <a:endCxn id="7" idx="0"/>
          </p:cNvCxnSpPr>
          <p:nvPr/>
        </p:nvCxnSpPr>
        <p:spPr>
          <a:xfrm rot="16200000" flipV="1">
            <a:off x="5042889" y="33690"/>
            <a:ext cx="20782" cy="3272740"/>
          </a:xfrm>
          <a:prstGeom prst="bentConnector3">
            <a:avLst>
              <a:gd name="adj1" fmla="val 1199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7439742" y="1659669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U4</a:t>
            </a:r>
          </a:p>
        </p:txBody>
      </p:sp>
      <p:cxnSp>
        <p:nvCxnSpPr>
          <p:cNvPr id="53" name="Conector recto de flecha 52"/>
          <p:cNvCxnSpPr>
            <a:stCxn id="48" idx="3"/>
            <a:endCxn id="54" idx="2"/>
          </p:cNvCxnSpPr>
          <p:nvPr/>
        </p:nvCxnSpPr>
        <p:spPr>
          <a:xfrm>
            <a:off x="9250620" y="1958928"/>
            <a:ext cx="39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redondeado 56"/>
          <p:cNvSpPr/>
          <p:nvPr/>
        </p:nvSpPr>
        <p:spPr>
          <a:xfrm>
            <a:off x="6336359" y="1680451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B3</a:t>
            </a:r>
            <a:endParaRPr lang="en-GB" dirty="0"/>
          </a:p>
        </p:txBody>
      </p:sp>
      <p:cxnSp>
        <p:nvCxnSpPr>
          <p:cNvPr id="58" name="Conector recto de flecha 57"/>
          <p:cNvCxnSpPr>
            <a:stCxn id="9" idx="6"/>
            <a:endCxn id="57" idx="1"/>
          </p:cNvCxnSpPr>
          <p:nvPr/>
        </p:nvCxnSpPr>
        <p:spPr>
          <a:xfrm>
            <a:off x="5939558" y="1958928"/>
            <a:ext cx="39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redondeado 47"/>
          <p:cNvSpPr/>
          <p:nvPr/>
        </p:nvSpPr>
        <p:spPr>
          <a:xfrm>
            <a:off x="8518186" y="1680451"/>
            <a:ext cx="732434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B4</a:t>
            </a:r>
            <a:endParaRPr lang="en-GB" dirty="0"/>
          </a:p>
        </p:txBody>
      </p:sp>
      <p:cxnSp>
        <p:nvCxnSpPr>
          <p:cNvPr id="60" name="Conector recto de flecha 59"/>
          <p:cNvCxnSpPr>
            <a:stCxn id="50" idx="6"/>
            <a:endCxn id="48" idx="1"/>
          </p:cNvCxnSpPr>
          <p:nvPr/>
        </p:nvCxnSpPr>
        <p:spPr>
          <a:xfrm>
            <a:off x="8121385" y="1958928"/>
            <a:ext cx="39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2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/>
          <p:cNvSpPr txBox="1"/>
          <p:nvPr/>
        </p:nvSpPr>
        <p:spPr>
          <a:xfrm>
            <a:off x="233530" y="349135"/>
            <a:ext cx="1204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Ejemplo 4: </a:t>
            </a:r>
            <a:r>
              <a:rPr lang="es-ES" dirty="0" smtClean="0"/>
              <a:t>Bucle de </a:t>
            </a:r>
            <a:r>
              <a:rPr lang="es-ES" dirty="0" err="1"/>
              <a:t>Bot</a:t>
            </a:r>
            <a:r>
              <a:rPr lang="es-ES" dirty="0"/>
              <a:t> </a:t>
            </a:r>
            <a:r>
              <a:rPr lang="es-ES" dirty="0" err="1"/>
              <a:t>Interaction</a:t>
            </a:r>
            <a:r>
              <a:rPr lang="es-ES" dirty="0"/>
              <a:t> a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Interaction</a:t>
            </a:r>
            <a:r>
              <a:rPr lang="es-ES" dirty="0"/>
              <a:t> con </a:t>
            </a:r>
            <a:r>
              <a:rPr lang="es-ES" dirty="0" smtClean="0"/>
              <a:t>otro bucle de </a:t>
            </a:r>
            <a:r>
              <a:rPr lang="es-ES" dirty="0" err="1" smtClean="0"/>
              <a:t>Bot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r>
              <a:rPr lang="es-ES" dirty="0" smtClean="0"/>
              <a:t> a 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r>
              <a:rPr lang="es-ES" dirty="0" smtClean="0"/>
              <a:t>  a primera </a:t>
            </a:r>
            <a:r>
              <a:rPr lang="es-ES" dirty="0" err="1" smtClean="0"/>
              <a:t>posicion</a:t>
            </a:r>
            <a:r>
              <a:rPr lang="es-ES" dirty="0" smtClean="0"/>
              <a:t>  </a:t>
            </a:r>
            <a:endParaRPr lang="en-GB" dirty="0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935233"/>
              </p:ext>
            </p:extLst>
          </p:nvPr>
        </p:nvGraphicFramePr>
        <p:xfrm>
          <a:off x="6823264" y="4437986"/>
          <a:ext cx="4995024" cy="2225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228">
                  <a:extLst>
                    <a:ext uri="{9D8B030D-6E8A-4147-A177-3AD203B41FA5}">
                      <a16:colId xmlns:a16="http://schemas.microsoft.com/office/drawing/2014/main" val="3300960116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499544321"/>
                    </a:ext>
                  </a:extLst>
                </a:gridCol>
                <a:gridCol w="1945178">
                  <a:extLst>
                    <a:ext uri="{9D8B030D-6E8A-4147-A177-3AD203B41FA5}">
                      <a16:colId xmlns:a16="http://schemas.microsoft.com/office/drawing/2014/main" val="2920928360"/>
                    </a:ext>
                  </a:extLst>
                </a:gridCol>
              </a:tblGrid>
              <a:tr h="3709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Input </a:t>
                      </a:r>
                      <a:r>
                        <a:rPr lang="es-ES" dirty="0" err="1" smtClean="0"/>
                        <a:t>Context</a:t>
                      </a:r>
                      <a:endParaRPr lang="en-GB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Output </a:t>
                      </a:r>
                      <a:r>
                        <a:rPr lang="es-ES" dirty="0" err="1" smtClean="0"/>
                        <a:t>Context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729754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93695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1289187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C3, 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879101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s-E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772661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U1’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C1’</a:t>
                      </a:r>
                      <a:endParaRPr lang="es-E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971250"/>
                  </a:ext>
                </a:extLst>
              </a:tr>
            </a:tbl>
          </a:graphicData>
        </a:graphic>
      </p:graphicFrame>
      <p:sp>
        <p:nvSpPr>
          <p:cNvPr id="4" name="Flecha abajo 3"/>
          <p:cNvSpPr/>
          <p:nvPr/>
        </p:nvSpPr>
        <p:spPr>
          <a:xfrm>
            <a:off x="2203515" y="2160433"/>
            <a:ext cx="615142" cy="583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ipse 44"/>
          <p:cNvSpPr/>
          <p:nvPr/>
        </p:nvSpPr>
        <p:spPr>
          <a:xfrm>
            <a:off x="680340" y="1157928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U1</a:t>
            </a:r>
          </a:p>
        </p:txBody>
      </p:sp>
      <p:sp>
        <p:nvSpPr>
          <p:cNvPr id="46" name="Rectángulo redondeado 45"/>
          <p:cNvSpPr/>
          <p:nvPr/>
        </p:nvSpPr>
        <p:spPr>
          <a:xfrm>
            <a:off x="1758784" y="1178710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B1</a:t>
            </a:r>
            <a:endParaRPr lang="en-GB" dirty="0"/>
          </a:p>
        </p:txBody>
      </p:sp>
      <p:sp>
        <p:nvSpPr>
          <p:cNvPr id="47" name="Elipse 46"/>
          <p:cNvSpPr/>
          <p:nvPr/>
        </p:nvSpPr>
        <p:spPr>
          <a:xfrm>
            <a:off x="2862167" y="1157928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U2</a:t>
            </a:r>
          </a:p>
        </p:txBody>
      </p:sp>
      <p:sp>
        <p:nvSpPr>
          <p:cNvPr id="48" name="Rectángulo redondeado 47"/>
          <p:cNvSpPr/>
          <p:nvPr/>
        </p:nvSpPr>
        <p:spPr>
          <a:xfrm>
            <a:off x="3940611" y="1178710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B2</a:t>
            </a:r>
            <a:endParaRPr lang="en-GB" dirty="0"/>
          </a:p>
        </p:txBody>
      </p:sp>
      <p:sp>
        <p:nvSpPr>
          <p:cNvPr id="49" name="Elipse 48"/>
          <p:cNvSpPr/>
          <p:nvPr/>
        </p:nvSpPr>
        <p:spPr>
          <a:xfrm>
            <a:off x="5043994" y="1157928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U3</a:t>
            </a:r>
          </a:p>
        </p:txBody>
      </p:sp>
      <p:cxnSp>
        <p:nvCxnSpPr>
          <p:cNvPr id="52" name="Conector recto de flecha 51"/>
          <p:cNvCxnSpPr>
            <a:stCxn id="45" idx="6"/>
            <a:endCxn id="46" idx="1"/>
          </p:cNvCxnSpPr>
          <p:nvPr/>
        </p:nvCxnSpPr>
        <p:spPr>
          <a:xfrm>
            <a:off x="1361983" y="1457187"/>
            <a:ext cx="39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>
            <a:stCxn id="46" idx="3"/>
            <a:endCxn id="47" idx="2"/>
          </p:cNvCxnSpPr>
          <p:nvPr/>
        </p:nvCxnSpPr>
        <p:spPr>
          <a:xfrm>
            <a:off x="2465366" y="1457187"/>
            <a:ext cx="39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47" idx="6"/>
            <a:endCxn id="48" idx="1"/>
          </p:cNvCxnSpPr>
          <p:nvPr/>
        </p:nvCxnSpPr>
        <p:spPr>
          <a:xfrm>
            <a:off x="3543810" y="1457187"/>
            <a:ext cx="39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48" idx="3"/>
            <a:endCxn id="49" idx="2"/>
          </p:cNvCxnSpPr>
          <p:nvPr/>
        </p:nvCxnSpPr>
        <p:spPr>
          <a:xfrm>
            <a:off x="4647193" y="1457187"/>
            <a:ext cx="39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70" idx="3"/>
            <a:endCxn id="68" idx="2"/>
          </p:cNvCxnSpPr>
          <p:nvPr/>
        </p:nvCxnSpPr>
        <p:spPr>
          <a:xfrm>
            <a:off x="6829020" y="1457187"/>
            <a:ext cx="39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/>
          <p:cNvCxnSpPr>
            <a:stCxn id="70" idx="2"/>
            <a:endCxn id="47" idx="4"/>
          </p:cNvCxnSpPr>
          <p:nvPr/>
        </p:nvCxnSpPr>
        <p:spPr>
          <a:xfrm rot="5400000">
            <a:off x="4828968" y="109684"/>
            <a:ext cx="20782" cy="3272740"/>
          </a:xfrm>
          <a:prstGeom prst="bentConnector3">
            <a:avLst>
              <a:gd name="adj1" fmla="val 1199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r 66"/>
          <p:cNvCxnSpPr>
            <a:stCxn id="48" idx="0"/>
            <a:endCxn id="45" idx="0"/>
          </p:cNvCxnSpPr>
          <p:nvPr/>
        </p:nvCxnSpPr>
        <p:spPr>
          <a:xfrm rot="16200000" flipV="1">
            <a:off x="2647141" y="-468051"/>
            <a:ext cx="20782" cy="3272740"/>
          </a:xfrm>
          <a:prstGeom prst="bentConnector3">
            <a:avLst>
              <a:gd name="adj1" fmla="val 1199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7225821" y="1157928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U4</a:t>
            </a:r>
          </a:p>
        </p:txBody>
      </p:sp>
      <p:sp>
        <p:nvSpPr>
          <p:cNvPr id="70" name="Rectángulo redondeado 69"/>
          <p:cNvSpPr/>
          <p:nvPr/>
        </p:nvSpPr>
        <p:spPr>
          <a:xfrm>
            <a:off x="6122438" y="1178710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B3</a:t>
            </a:r>
            <a:endParaRPr lang="en-GB" dirty="0"/>
          </a:p>
        </p:txBody>
      </p:sp>
      <p:cxnSp>
        <p:nvCxnSpPr>
          <p:cNvPr id="71" name="Conector recto de flecha 70"/>
          <p:cNvCxnSpPr>
            <a:stCxn id="49" idx="6"/>
            <a:endCxn id="70" idx="1"/>
          </p:cNvCxnSpPr>
          <p:nvPr/>
        </p:nvCxnSpPr>
        <p:spPr>
          <a:xfrm>
            <a:off x="5725637" y="1457187"/>
            <a:ext cx="39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redondeado 71"/>
          <p:cNvSpPr/>
          <p:nvPr/>
        </p:nvSpPr>
        <p:spPr>
          <a:xfrm>
            <a:off x="8304265" y="1178710"/>
            <a:ext cx="732434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B4</a:t>
            </a:r>
            <a:endParaRPr lang="en-GB" dirty="0"/>
          </a:p>
        </p:txBody>
      </p:sp>
      <p:cxnSp>
        <p:nvCxnSpPr>
          <p:cNvPr id="73" name="Conector recto de flecha 72"/>
          <p:cNvCxnSpPr>
            <a:stCxn id="68" idx="6"/>
            <a:endCxn id="72" idx="1"/>
          </p:cNvCxnSpPr>
          <p:nvPr/>
        </p:nvCxnSpPr>
        <p:spPr>
          <a:xfrm>
            <a:off x="7907464" y="1457187"/>
            <a:ext cx="39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771780" y="3432248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U1</a:t>
            </a:r>
          </a:p>
        </p:txBody>
      </p:sp>
      <p:sp>
        <p:nvSpPr>
          <p:cNvPr id="75" name="Rectángulo redondeado 74"/>
          <p:cNvSpPr/>
          <p:nvPr/>
        </p:nvSpPr>
        <p:spPr>
          <a:xfrm>
            <a:off x="1850224" y="3453030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B1</a:t>
            </a:r>
            <a:endParaRPr lang="en-GB" dirty="0"/>
          </a:p>
        </p:txBody>
      </p:sp>
      <p:sp>
        <p:nvSpPr>
          <p:cNvPr id="76" name="Elipse 75"/>
          <p:cNvSpPr/>
          <p:nvPr/>
        </p:nvSpPr>
        <p:spPr>
          <a:xfrm>
            <a:off x="2953607" y="3432248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U2</a:t>
            </a:r>
          </a:p>
        </p:txBody>
      </p:sp>
      <p:sp>
        <p:nvSpPr>
          <p:cNvPr id="77" name="Rectángulo redondeado 76"/>
          <p:cNvSpPr/>
          <p:nvPr/>
        </p:nvSpPr>
        <p:spPr>
          <a:xfrm>
            <a:off x="4032051" y="3453030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B2</a:t>
            </a:r>
            <a:endParaRPr lang="en-GB" dirty="0"/>
          </a:p>
        </p:txBody>
      </p:sp>
      <p:sp>
        <p:nvSpPr>
          <p:cNvPr id="78" name="Elipse 77"/>
          <p:cNvSpPr/>
          <p:nvPr/>
        </p:nvSpPr>
        <p:spPr>
          <a:xfrm>
            <a:off x="5276750" y="2854513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U3</a:t>
            </a:r>
          </a:p>
        </p:txBody>
      </p:sp>
      <p:cxnSp>
        <p:nvCxnSpPr>
          <p:cNvPr id="79" name="Conector recto de flecha 78"/>
          <p:cNvCxnSpPr>
            <a:stCxn id="74" idx="6"/>
            <a:endCxn id="75" idx="1"/>
          </p:cNvCxnSpPr>
          <p:nvPr/>
        </p:nvCxnSpPr>
        <p:spPr>
          <a:xfrm>
            <a:off x="1453423" y="3731507"/>
            <a:ext cx="39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75" idx="3"/>
            <a:endCxn id="76" idx="2"/>
          </p:cNvCxnSpPr>
          <p:nvPr/>
        </p:nvCxnSpPr>
        <p:spPr>
          <a:xfrm>
            <a:off x="2556806" y="3731507"/>
            <a:ext cx="39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76" idx="6"/>
            <a:endCxn id="77" idx="1"/>
          </p:cNvCxnSpPr>
          <p:nvPr/>
        </p:nvCxnSpPr>
        <p:spPr>
          <a:xfrm>
            <a:off x="3635250" y="3731507"/>
            <a:ext cx="39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77" idx="3"/>
            <a:endCxn id="78" idx="2"/>
          </p:cNvCxnSpPr>
          <p:nvPr/>
        </p:nvCxnSpPr>
        <p:spPr>
          <a:xfrm flipV="1">
            <a:off x="4738633" y="3153772"/>
            <a:ext cx="538117" cy="577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87" idx="3"/>
            <a:endCxn id="86" idx="2"/>
          </p:cNvCxnSpPr>
          <p:nvPr/>
        </p:nvCxnSpPr>
        <p:spPr>
          <a:xfrm>
            <a:off x="7061776" y="3153772"/>
            <a:ext cx="39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r 83"/>
          <p:cNvCxnSpPr>
            <a:stCxn id="87" idx="0"/>
            <a:endCxn id="76" idx="0"/>
          </p:cNvCxnSpPr>
          <p:nvPr/>
        </p:nvCxnSpPr>
        <p:spPr>
          <a:xfrm rot="16200000" flipH="1" flipV="1">
            <a:off x="4722980" y="1446743"/>
            <a:ext cx="556953" cy="3414056"/>
          </a:xfrm>
          <a:prstGeom prst="bentConnector3">
            <a:avLst>
              <a:gd name="adj1" fmla="val -41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r 84"/>
          <p:cNvCxnSpPr>
            <a:stCxn id="113" idx="2"/>
            <a:endCxn id="76" idx="4"/>
          </p:cNvCxnSpPr>
          <p:nvPr/>
        </p:nvCxnSpPr>
        <p:spPr>
          <a:xfrm rot="5400000" flipH="1">
            <a:off x="4899652" y="2425542"/>
            <a:ext cx="203610" cy="3414056"/>
          </a:xfrm>
          <a:prstGeom prst="bentConnector3">
            <a:avLst>
              <a:gd name="adj1" fmla="val -112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/>
          <p:cNvSpPr/>
          <p:nvPr/>
        </p:nvSpPr>
        <p:spPr>
          <a:xfrm>
            <a:off x="7458577" y="2854513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U4</a:t>
            </a:r>
          </a:p>
        </p:txBody>
      </p:sp>
      <p:sp>
        <p:nvSpPr>
          <p:cNvPr id="87" name="Rectángulo redondeado 86"/>
          <p:cNvSpPr/>
          <p:nvPr/>
        </p:nvSpPr>
        <p:spPr>
          <a:xfrm>
            <a:off x="6355194" y="2875295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B3</a:t>
            </a:r>
            <a:endParaRPr lang="en-GB" dirty="0"/>
          </a:p>
        </p:txBody>
      </p:sp>
      <p:cxnSp>
        <p:nvCxnSpPr>
          <p:cNvPr id="88" name="Conector recto de flecha 87"/>
          <p:cNvCxnSpPr>
            <a:stCxn id="78" idx="6"/>
            <a:endCxn id="87" idx="1"/>
          </p:cNvCxnSpPr>
          <p:nvPr/>
        </p:nvCxnSpPr>
        <p:spPr>
          <a:xfrm>
            <a:off x="5958393" y="3153772"/>
            <a:ext cx="39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redondeado 88"/>
          <p:cNvSpPr/>
          <p:nvPr/>
        </p:nvSpPr>
        <p:spPr>
          <a:xfrm>
            <a:off x="8537021" y="2875295"/>
            <a:ext cx="732434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B4</a:t>
            </a:r>
            <a:endParaRPr lang="en-GB" dirty="0"/>
          </a:p>
        </p:txBody>
      </p:sp>
      <p:cxnSp>
        <p:nvCxnSpPr>
          <p:cNvPr id="90" name="Conector recto de flecha 89"/>
          <p:cNvCxnSpPr>
            <a:stCxn id="86" idx="6"/>
            <a:endCxn id="89" idx="1"/>
          </p:cNvCxnSpPr>
          <p:nvPr/>
        </p:nvCxnSpPr>
        <p:spPr>
          <a:xfrm>
            <a:off x="8140220" y="3153772"/>
            <a:ext cx="39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Elipse 109"/>
          <p:cNvSpPr/>
          <p:nvPr/>
        </p:nvSpPr>
        <p:spPr>
          <a:xfrm>
            <a:off x="5276750" y="3656640"/>
            <a:ext cx="774915" cy="577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U1’</a:t>
            </a:r>
            <a:endParaRPr lang="es-ES" dirty="0" smtClean="0"/>
          </a:p>
        </p:txBody>
      </p:sp>
      <p:sp>
        <p:nvSpPr>
          <p:cNvPr id="113" name="Rectángulo redondeado 112"/>
          <p:cNvSpPr/>
          <p:nvPr/>
        </p:nvSpPr>
        <p:spPr>
          <a:xfrm>
            <a:off x="6355194" y="3677422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B1’</a:t>
            </a:r>
            <a:endParaRPr lang="en-GB" dirty="0"/>
          </a:p>
        </p:txBody>
      </p:sp>
      <p:cxnSp>
        <p:nvCxnSpPr>
          <p:cNvPr id="114" name="Conector recto de flecha 113"/>
          <p:cNvCxnSpPr>
            <a:stCxn id="110" idx="6"/>
            <a:endCxn id="113" idx="1"/>
          </p:cNvCxnSpPr>
          <p:nvPr/>
        </p:nvCxnSpPr>
        <p:spPr>
          <a:xfrm>
            <a:off x="6051665" y="3945508"/>
            <a:ext cx="303529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77" idx="3"/>
            <a:endCxn id="110" idx="2"/>
          </p:cNvCxnSpPr>
          <p:nvPr/>
        </p:nvCxnSpPr>
        <p:spPr>
          <a:xfrm>
            <a:off x="4738633" y="3731507"/>
            <a:ext cx="538117" cy="21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2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421476" y="1192877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U1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2543694" y="1213659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B1</a:t>
            </a:r>
            <a:endParaRPr lang="en-GB" dirty="0"/>
          </a:p>
        </p:txBody>
      </p:sp>
      <p:sp>
        <p:nvSpPr>
          <p:cNvPr id="7" name="Elipse 6"/>
          <p:cNvSpPr/>
          <p:nvPr/>
        </p:nvSpPr>
        <p:spPr>
          <a:xfrm>
            <a:off x="3699164" y="1192877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U2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4821382" y="1213659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B2</a:t>
            </a:r>
            <a:endParaRPr lang="en-GB" dirty="0"/>
          </a:p>
        </p:txBody>
      </p:sp>
      <p:sp>
        <p:nvSpPr>
          <p:cNvPr id="9" name="Elipse 8"/>
          <p:cNvSpPr/>
          <p:nvPr/>
        </p:nvSpPr>
        <p:spPr>
          <a:xfrm>
            <a:off x="6120938" y="1192877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U3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7243156" y="1213659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B3</a:t>
            </a:r>
            <a:endParaRPr lang="en-GB" dirty="0"/>
          </a:p>
        </p:txBody>
      </p:sp>
      <p:sp>
        <p:nvSpPr>
          <p:cNvPr id="11" name="Elipse 10"/>
          <p:cNvSpPr/>
          <p:nvPr/>
        </p:nvSpPr>
        <p:spPr>
          <a:xfrm>
            <a:off x="8559338" y="1192877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U4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9681556" y="1213659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B4</a:t>
            </a:r>
            <a:endParaRPr lang="en-GB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103119" y="1492135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250276" y="1492135"/>
            <a:ext cx="44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380807" y="1492135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5527964" y="1492135"/>
            <a:ext cx="592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802581" y="1492135"/>
            <a:ext cx="440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7949738" y="149213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9240981" y="1492135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147984" y="349135"/>
            <a:ext cx="1896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Caso 1: </a:t>
            </a:r>
            <a:r>
              <a:rPr lang="es-ES" dirty="0" err="1"/>
              <a:t>P</a:t>
            </a:r>
            <a:r>
              <a:rPr lang="es-ES" dirty="0" err="1" smtClean="0"/>
              <a:t>ath</a:t>
            </a:r>
            <a:r>
              <a:rPr lang="es-ES" dirty="0" smtClean="0"/>
              <a:t> </a:t>
            </a:r>
            <a:r>
              <a:rPr lang="es-ES" dirty="0" smtClean="0"/>
              <a:t>lineal</a:t>
            </a:r>
            <a:endParaRPr lang="en-GB" dirty="0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53846"/>
              </p:ext>
            </p:extLst>
          </p:nvPr>
        </p:nvGraphicFramePr>
        <p:xfrm>
          <a:off x="1513841" y="2401210"/>
          <a:ext cx="4995024" cy="1854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228">
                  <a:extLst>
                    <a:ext uri="{9D8B030D-6E8A-4147-A177-3AD203B41FA5}">
                      <a16:colId xmlns:a16="http://schemas.microsoft.com/office/drawing/2014/main" val="3300960116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499544321"/>
                    </a:ext>
                  </a:extLst>
                </a:gridCol>
                <a:gridCol w="1945178">
                  <a:extLst>
                    <a:ext uri="{9D8B030D-6E8A-4147-A177-3AD203B41FA5}">
                      <a16:colId xmlns:a16="http://schemas.microsoft.com/office/drawing/2014/main" val="2920928360"/>
                    </a:ext>
                  </a:extLst>
                </a:gridCol>
              </a:tblGrid>
              <a:tr h="3709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Input </a:t>
                      </a:r>
                      <a:r>
                        <a:rPr lang="es-ES" dirty="0" err="1" smtClean="0"/>
                        <a:t>Context</a:t>
                      </a:r>
                      <a:endParaRPr lang="en-GB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Output </a:t>
                      </a:r>
                      <a:r>
                        <a:rPr lang="es-ES" dirty="0" err="1" smtClean="0"/>
                        <a:t>Context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729754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93695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1289187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879101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4826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4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421476" y="1192877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U1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2543694" y="1213659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B1</a:t>
            </a:r>
            <a:endParaRPr lang="en-GB" dirty="0"/>
          </a:p>
        </p:txBody>
      </p:sp>
      <p:sp>
        <p:nvSpPr>
          <p:cNvPr id="7" name="Elipse 6"/>
          <p:cNvSpPr/>
          <p:nvPr/>
        </p:nvSpPr>
        <p:spPr>
          <a:xfrm>
            <a:off x="3699164" y="1192877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U2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4821382" y="1213659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B2</a:t>
            </a:r>
            <a:endParaRPr lang="en-GB" dirty="0"/>
          </a:p>
        </p:txBody>
      </p:sp>
      <p:sp>
        <p:nvSpPr>
          <p:cNvPr id="9" name="Elipse 8"/>
          <p:cNvSpPr/>
          <p:nvPr/>
        </p:nvSpPr>
        <p:spPr>
          <a:xfrm>
            <a:off x="6120938" y="1192877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U3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7243156" y="1213659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B3</a:t>
            </a:r>
            <a:endParaRPr lang="en-GB" dirty="0"/>
          </a:p>
        </p:txBody>
      </p:sp>
      <p:sp>
        <p:nvSpPr>
          <p:cNvPr id="11" name="Elipse 10"/>
          <p:cNvSpPr/>
          <p:nvPr/>
        </p:nvSpPr>
        <p:spPr>
          <a:xfrm>
            <a:off x="8559338" y="1192877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U4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9681556" y="1213659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B4</a:t>
            </a:r>
            <a:endParaRPr lang="en-GB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103119" y="1492135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250276" y="1492135"/>
            <a:ext cx="44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380807" y="1492135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5527964" y="1492135"/>
            <a:ext cx="592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802581" y="1492135"/>
            <a:ext cx="440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7949738" y="149213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9240981" y="1492135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3313572" y="349135"/>
            <a:ext cx="556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Caso 2: Bucle de </a:t>
            </a:r>
            <a:r>
              <a:rPr lang="es-ES" dirty="0" err="1" smtClean="0"/>
              <a:t>Bot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r>
              <a:rPr lang="es-ES" dirty="0" smtClean="0"/>
              <a:t> a 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r>
              <a:rPr lang="es-ES" dirty="0" smtClean="0"/>
              <a:t> simple</a:t>
            </a:r>
            <a:endParaRPr lang="en-GB" dirty="0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04811"/>
              </p:ext>
            </p:extLst>
          </p:nvPr>
        </p:nvGraphicFramePr>
        <p:xfrm>
          <a:off x="1513841" y="2401210"/>
          <a:ext cx="4995024" cy="1854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228">
                  <a:extLst>
                    <a:ext uri="{9D8B030D-6E8A-4147-A177-3AD203B41FA5}">
                      <a16:colId xmlns:a16="http://schemas.microsoft.com/office/drawing/2014/main" val="3300960116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499544321"/>
                    </a:ext>
                  </a:extLst>
                </a:gridCol>
                <a:gridCol w="1945178">
                  <a:extLst>
                    <a:ext uri="{9D8B030D-6E8A-4147-A177-3AD203B41FA5}">
                      <a16:colId xmlns:a16="http://schemas.microsoft.com/office/drawing/2014/main" val="2920928360"/>
                    </a:ext>
                  </a:extLst>
                </a:gridCol>
              </a:tblGrid>
              <a:tr h="3709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Input </a:t>
                      </a:r>
                      <a:r>
                        <a:rPr lang="es-ES" dirty="0" err="1" smtClean="0"/>
                        <a:t>Context</a:t>
                      </a:r>
                      <a:endParaRPr lang="en-GB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Output </a:t>
                      </a:r>
                      <a:r>
                        <a:rPr lang="es-ES" dirty="0" err="1" smtClean="0"/>
                        <a:t>Context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729754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93695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1289187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C3, 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879101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4826315"/>
                  </a:ext>
                </a:extLst>
              </a:tr>
            </a:tbl>
          </a:graphicData>
        </a:graphic>
      </p:graphicFrame>
      <p:cxnSp>
        <p:nvCxnSpPr>
          <p:cNvPr id="3" name="Conector angular 2"/>
          <p:cNvCxnSpPr>
            <a:stCxn id="10" idx="2"/>
            <a:endCxn id="7" idx="4"/>
          </p:cNvCxnSpPr>
          <p:nvPr/>
        </p:nvCxnSpPr>
        <p:spPr>
          <a:xfrm rot="5400000">
            <a:off x="5807826" y="2773"/>
            <a:ext cx="20782" cy="3556461"/>
          </a:xfrm>
          <a:prstGeom prst="bentConnector3">
            <a:avLst>
              <a:gd name="adj1" fmla="val 1199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421476" y="1192877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U1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2543694" y="1213659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B1</a:t>
            </a:r>
            <a:endParaRPr lang="en-GB" dirty="0"/>
          </a:p>
        </p:txBody>
      </p:sp>
      <p:sp>
        <p:nvSpPr>
          <p:cNvPr id="7" name="Elipse 6"/>
          <p:cNvSpPr/>
          <p:nvPr/>
        </p:nvSpPr>
        <p:spPr>
          <a:xfrm>
            <a:off x="3699164" y="1192877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U2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4821382" y="1213659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B2</a:t>
            </a:r>
            <a:endParaRPr lang="en-GB" dirty="0"/>
          </a:p>
        </p:txBody>
      </p:sp>
      <p:sp>
        <p:nvSpPr>
          <p:cNvPr id="9" name="Elipse 8"/>
          <p:cNvSpPr/>
          <p:nvPr/>
        </p:nvSpPr>
        <p:spPr>
          <a:xfrm>
            <a:off x="6120938" y="1192877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U3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7243156" y="1213659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B3</a:t>
            </a:r>
            <a:endParaRPr lang="en-GB" dirty="0"/>
          </a:p>
        </p:txBody>
      </p:sp>
      <p:sp>
        <p:nvSpPr>
          <p:cNvPr id="11" name="Elipse 10"/>
          <p:cNvSpPr/>
          <p:nvPr/>
        </p:nvSpPr>
        <p:spPr>
          <a:xfrm>
            <a:off x="8559338" y="1192877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U4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9681556" y="1213659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B4</a:t>
            </a:r>
            <a:endParaRPr lang="en-GB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103119" y="1492135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250276" y="1492135"/>
            <a:ext cx="44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380807" y="1492135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5527964" y="1492135"/>
            <a:ext cx="592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802581" y="1492135"/>
            <a:ext cx="440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7949738" y="149213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9240981" y="1492135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3206972" y="349135"/>
            <a:ext cx="577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Caso 3: Bucle de </a:t>
            </a:r>
            <a:r>
              <a:rPr lang="es-ES" dirty="0" err="1" smtClean="0"/>
              <a:t>Bot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r>
              <a:rPr lang="es-ES" dirty="0" smtClean="0"/>
              <a:t> al primer 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endParaRPr lang="en-GB" dirty="0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76517"/>
              </p:ext>
            </p:extLst>
          </p:nvPr>
        </p:nvGraphicFramePr>
        <p:xfrm>
          <a:off x="1436255" y="4315907"/>
          <a:ext cx="4995024" cy="2225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228">
                  <a:extLst>
                    <a:ext uri="{9D8B030D-6E8A-4147-A177-3AD203B41FA5}">
                      <a16:colId xmlns:a16="http://schemas.microsoft.com/office/drawing/2014/main" val="3300960116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499544321"/>
                    </a:ext>
                  </a:extLst>
                </a:gridCol>
                <a:gridCol w="1945178">
                  <a:extLst>
                    <a:ext uri="{9D8B030D-6E8A-4147-A177-3AD203B41FA5}">
                      <a16:colId xmlns:a16="http://schemas.microsoft.com/office/drawing/2014/main" val="2920928360"/>
                    </a:ext>
                  </a:extLst>
                </a:gridCol>
              </a:tblGrid>
              <a:tr h="3709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Input </a:t>
                      </a:r>
                      <a:r>
                        <a:rPr lang="es-ES" dirty="0" err="1" smtClean="0"/>
                        <a:t>Context</a:t>
                      </a:r>
                      <a:endParaRPr lang="en-GB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Output </a:t>
                      </a:r>
                      <a:r>
                        <a:rPr lang="es-ES" dirty="0" err="1" smtClean="0"/>
                        <a:t>Context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729754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93695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1289187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C3, 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879101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U1’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4826315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772661"/>
                  </a:ext>
                </a:extLst>
              </a:tr>
            </a:tbl>
          </a:graphicData>
        </a:graphic>
      </p:graphicFrame>
      <p:cxnSp>
        <p:nvCxnSpPr>
          <p:cNvPr id="3" name="Conector angular 2"/>
          <p:cNvCxnSpPr>
            <a:stCxn id="10" idx="2"/>
            <a:endCxn id="5" idx="4"/>
          </p:cNvCxnSpPr>
          <p:nvPr/>
        </p:nvCxnSpPr>
        <p:spPr>
          <a:xfrm rot="5400000">
            <a:off x="4668982" y="-1136071"/>
            <a:ext cx="20782" cy="5834149"/>
          </a:xfrm>
          <a:prstGeom prst="bentConnector3">
            <a:avLst>
              <a:gd name="adj1" fmla="val 1199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1299556" y="3041074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U1</a:t>
            </a:r>
          </a:p>
        </p:txBody>
      </p:sp>
      <p:sp>
        <p:nvSpPr>
          <p:cNvPr id="35" name="Rectángulo redondeado 34"/>
          <p:cNvSpPr/>
          <p:nvPr/>
        </p:nvSpPr>
        <p:spPr>
          <a:xfrm>
            <a:off x="2421774" y="3061856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B1</a:t>
            </a:r>
            <a:endParaRPr lang="en-GB" dirty="0"/>
          </a:p>
        </p:txBody>
      </p:sp>
      <p:sp>
        <p:nvSpPr>
          <p:cNvPr id="36" name="Elipse 35"/>
          <p:cNvSpPr/>
          <p:nvPr/>
        </p:nvSpPr>
        <p:spPr>
          <a:xfrm>
            <a:off x="3577244" y="3041074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U2</a:t>
            </a:r>
          </a:p>
        </p:txBody>
      </p:sp>
      <p:sp>
        <p:nvSpPr>
          <p:cNvPr id="37" name="Rectángulo redondeado 36"/>
          <p:cNvSpPr/>
          <p:nvPr/>
        </p:nvSpPr>
        <p:spPr>
          <a:xfrm>
            <a:off x="4699462" y="3061856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B2</a:t>
            </a:r>
            <a:endParaRPr lang="en-GB" dirty="0"/>
          </a:p>
        </p:txBody>
      </p:sp>
      <p:sp>
        <p:nvSpPr>
          <p:cNvPr id="38" name="Elipse 37"/>
          <p:cNvSpPr/>
          <p:nvPr/>
        </p:nvSpPr>
        <p:spPr>
          <a:xfrm>
            <a:off x="5999018" y="3041074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U3</a:t>
            </a:r>
          </a:p>
        </p:txBody>
      </p:sp>
      <p:sp>
        <p:nvSpPr>
          <p:cNvPr id="39" name="Rectángulo redondeado 38"/>
          <p:cNvSpPr/>
          <p:nvPr/>
        </p:nvSpPr>
        <p:spPr>
          <a:xfrm>
            <a:off x="7121236" y="3061856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B3</a:t>
            </a:r>
            <a:endParaRPr lang="en-GB" dirty="0"/>
          </a:p>
        </p:txBody>
      </p:sp>
      <p:sp>
        <p:nvSpPr>
          <p:cNvPr id="40" name="Elipse 39"/>
          <p:cNvSpPr/>
          <p:nvPr/>
        </p:nvSpPr>
        <p:spPr>
          <a:xfrm>
            <a:off x="8362604" y="2266606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U4</a:t>
            </a:r>
          </a:p>
        </p:txBody>
      </p:sp>
      <p:sp>
        <p:nvSpPr>
          <p:cNvPr id="41" name="Rectángulo redondeado 40"/>
          <p:cNvSpPr/>
          <p:nvPr/>
        </p:nvSpPr>
        <p:spPr>
          <a:xfrm>
            <a:off x="9484822" y="2287388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B4</a:t>
            </a:r>
            <a:endParaRPr lang="en-GB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1981199" y="3340332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>
            <a:off x="3128356" y="3340332"/>
            <a:ext cx="44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>
            <a:off x="4258887" y="3340332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5406044" y="3340332"/>
            <a:ext cx="592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6680661" y="3340332"/>
            <a:ext cx="440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39" idx="3"/>
            <a:endCxn id="40" idx="2"/>
          </p:cNvCxnSpPr>
          <p:nvPr/>
        </p:nvCxnSpPr>
        <p:spPr>
          <a:xfrm flipV="1">
            <a:off x="7827818" y="2565865"/>
            <a:ext cx="534786" cy="7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9044247" y="2565864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stCxn id="51" idx="2"/>
            <a:endCxn id="36" idx="4"/>
          </p:cNvCxnSpPr>
          <p:nvPr/>
        </p:nvCxnSpPr>
        <p:spPr>
          <a:xfrm rot="5400000" flipH="1">
            <a:off x="6846224" y="711433"/>
            <a:ext cx="257694" cy="6114010"/>
          </a:xfrm>
          <a:prstGeom prst="bentConnector3">
            <a:avLst>
              <a:gd name="adj1" fmla="val -887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echa abajo 3"/>
          <p:cNvSpPr/>
          <p:nvPr/>
        </p:nvSpPr>
        <p:spPr>
          <a:xfrm>
            <a:off x="5527964" y="2135679"/>
            <a:ext cx="615142" cy="624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ipse 49"/>
          <p:cNvSpPr/>
          <p:nvPr/>
        </p:nvSpPr>
        <p:spPr>
          <a:xfrm>
            <a:off x="8489371" y="3319550"/>
            <a:ext cx="748839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U1’</a:t>
            </a:r>
          </a:p>
        </p:txBody>
      </p:sp>
      <p:sp>
        <p:nvSpPr>
          <p:cNvPr id="51" name="Rectángulo redondeado 50"/>
          <p:cNvSpPr/>
          <p:nvPr/>
        </p:nvSpPr>
        <p:spPr>
          <a:xfrm>
            <a:off x="9678785" y="3340332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B1’</a:t>
            </a:r>
            <a:endParaRPr lang="en-GB" dirty="0"/>
          </a:p>
        </p:txBody>
      </p:sp>
      <p:cxnSp>
        <p:nvCxnSpPr>
          <p:cNvPr id="52" name="Conector recto de flecha 51"/>
          <p:cNvCxnSpPr>
            <a:stCxn id="50" idx="6"/>
            <a:endCxn id="51" idx="1"/>
          </p:cNvCxnSpPr>
          <p:nvPr/>
        </p:nvCxnSpPr>
        <p:spPr>
          <a:xfrm>
            <a:off x="9238210" y="3618809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39" idx="3"/>
            <a:endCxn id="50" idx="2"/>
          </p:cNvCxnSpPr>
          <p:nvPr/>
        </p:nvCxnSpPr>
        <p:spPr>
          <a:xfrm>
            <a:off x="7827818" y="3340333"/>
            <a:ext cx="661553" cy="27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5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31122" y="1457500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U1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1453340" y="1478282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B1</a:t>
            </a:r>
            <a:endParaRPr lang="en-GB" dirty="0"/>
          </a:p>
        </p:txBody>
      </p:sp>
      <p:sp>
        <p:nvSpPr>
          <p:cNvPr id="7" name="Elipse 6"/>
          <p:cNvSpPr/>
          <p:nvPr/>
        </p:nvSpPr>
        <p:spPr>
          <a:xfrm>
            <a:off x="2741814" y="996943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U2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3864032" y="1017725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B2</a:t>
            </a:r>
            <a:endParaRPr lang="en-GB" dirty="0"/>
          </a:p>
        </p:txBody>
      </p:sp>
      <p:sp>
        <p:nvSpPr>
          <p:cNvPr id="9" name="Elipse 8"/>
          <p:cNvSpPr/>
          <p:nvPr/>
        </p:nvSpPr>
        <p:spPr>
          <a:xfrm>
            <a:off x="5163588" y="996943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U3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285806" y="1017725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B3</a:t>
            </a:r>
            <a:endParaRPr lang="en-GB" dirty="0"/>
          </a:p>
        </p:txBody>
      </p:sp>
      <p:sp>
        <p:nvSpPr>
          <p:cNvPr id="11" name="Elipse 10"/>
          <p:cNvSpPr/>
          <p:nvPr/>
        </p:nvSpPr>
        <p:spPr>
          <a:xfrm>
            <a:off x="2791690" y="1718767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U4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3913908" y="1739549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B4</a:t>
            </a:r>
            <a:endParaRPr lang="en-GB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1012765" y="1756758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endCxn id="7" idx="2"/>
          </p:cNvCxnSpPr>
          <p:nvPr/>
        </p:nvCxnSpPr>
        <p:spPr>
          <a:xfrm flipV="1">
            <a:off x="2159922" y="1296202"/>
            <a:ext cx="581892" cy="46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3423457" y="1296201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570614" y="1296201"/>
            <a:ext cx="592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5845231" y="1296201"/>
            <a:ext cx="440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6" idx="3"/>
          </p:cNvCxnSpPr>
          <p:nvPr/>
        </p:nvCxnSpPr>
        <p:spPr>
          <a:xfrm>
            <a:off x="2159922" y="1756759"/>
            <a:ext cx="631768" cy="26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1" idx="6"/>
            <a:endCxn id="12" idx="1"/>
          </p:cNvCxnSpPr>
          <p:nvPr/>
        </p:nvCxnSpPr>
        <p:spPr>
          <a:xfrm>
            <a:off x="3473333" y="2018026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3206972" y="349135"/>
            <a:ext cx="577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Caso 3: Bucle de </a:t>
            </a:r>
            <a:r>
              <a:rPr lang="es-ES" dirty="0" err="1" smtClean="0"/>
              <a:t>Bot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r>
              <a:rPr lang="es-ES" dirty="0" smtClean="0"/>
              <a:t> al primer 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endParaRPr lang="en-GB" dirty="0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85190"/>
              </p:ext>
            </p:extLst>
          </p:nvPr>
        </p:nvGraphicFramePr>
        <p:xfrm>
          <a:off x="492409" y="4357470"/>
          <a:ext cx="4995024" cy="2225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228">
                  <a:extLst>
                    <a:ext uri="{9D8B030D-6E8A-4147-A177-3AD203B41FA5}">
                      <a16:colId xmlns:a16="http://schemas.microsoft.com/office/drawing/2014/main" val="3300960116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499544321"/>
                    </a:ext>
                  </a:extLst>
                </a:gridCol>
                <a:gridCol w="1945178">
                  <a:extLst>
                    <a:ext uri="{9D8B030D-6E8A-4147-A177-3AD203B41FA5}">
                      <a16:colId xmlns:a16="http://schemas.microsoft.com/office/drawing/2014/main" val="2920928360"/>
                    </a:ext>
                  </a:extLst>
                </a:gridCol>
              </a:tblGrid>
              <a:tr h="3709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Input </a:t>
                      </a:r>
                      <a:r>
                        <a:rPr lang="es-ES" dirty="0" err="1" smtClean="0"/>
                        <a:t>Context</a:t>
                      </a:r>
                      <a:endParaRPr lang="en-GB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Output </a:t>
                      </a:r>
                      <a:r>
                        <a:rPr lang="es-ES" dirty="0" err="1" smtClean="0"/>
                        <a:t>Context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729754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93695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1289187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879101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U1’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4826315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772661"/>
                  </a:ext>
                </a:extLst>
              </a:tr>
            </a:tbl>
          </a:graphicData>
        </a:graphic>
      </p:graphicFrame>
      <p:cxnSp>
        <p:nvCxnSpPr>
          <p:cNvPr id="3" name="Conector angular 2"/>
          <p:cNvCxnSpPr>
            <a:stCxn id="10" idx="0"/>
            <a:endCxn id="5" idx="0"/>
          </p:cNvCxnSpPr>
          <p:nvPr/>
        </p:nvCxnSpPr>
        <p:spPr>
          <a:xfrm rot="16200000" flipH="1" flipV="1">
            <a:off x="3435633" y="-1745965"/>
            <a:ext cx="439775" cy="5967153"/>
          </a:xfrm>
          <a:prstGeom prst="bentConnector3">
            <a:avLst>
              <a:gd name="adj1" fmla="val -51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3232264" y="3306389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U1</a:t>
            </a:r>
          </a:p>
        </p:txBody>
      </p:sp>
      <p:sp>
        <p:nvSpPr>
          <p:cNvPr id="35" name="Rectángulo redondeado 34"/>
          <p:cNvSpPr/>
          <p:nvPr/>
        </p:nvSpPr>
        <p:spPr>
          <a:xfrm>
            <a:off x="4354482" y="3327171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B1</a:t>
            </a:r>
            <a:endParaRPr lang="en-GB" dirty="0"/>
          </a:p>
        </p:txBody>
      </p:sp>
      <p:sp>
        <p:nvSpPr>
          <p:cNvPr id="36" name="Elipse 35"/>
          <p:cNvSpPr/>
          <p:nvPr/>
        </p:nvSpPr>
        <p:spPr>
          <a:xfrm>
            <a:off x="5604163" y="2857028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U2</a:t>
            </a:r>
          </a:p>
        </p:txBody>
      </p:sp>
      <p:sp>
        <p:nvSpPr>
          <p:cNvPr id="37" name="Rectángulo redondeado 36"/>
          <p:cNvSpPr/>
          <p:nvPr/>
        </p:nvSpPr>
        <p:spPr>
          <a:xfrm>
            <a:off x="6726381" y="2877810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B2</a:t>
            </a:r>
            <a:endParaRPr lang="en-GB" dirty="0"/>
          </a:p>
        </p:txBody>
      </p:sp>
      <p:sp>
        <p:nvSpPr>
          <p:cNvPr id="38" name="Elipse 37"/>
          <p:cNvSpPr/>
          <p:nvPr/>
        </p:nvSpPr>
        <p:spPr>
          <a:xfrm>
            <a:off x="8025937" y="2857028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U3</a:t>
            </a:r>
          </a:p>
        </p:txBody>
      </p:sp>
      <p:sp>
        <p:nvSpPr>
          <p:cNvPr id="39" name="Rectángulo redondeado 38"/>
          <p:cNvSpPr/>
          <p:nvPr/>
        </p:nvSpPr>
        <p:spPr>
          <a:xfrm>
            <a:off x="9148155" y="2877810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B3</a:t>
            </a:r>
            <a:endParaRPr lang="en-GB" dirty="0"/>
          </a:p>
        </p:txBody>
      </p:sp>
      <p:sp>
        <p:nvSpPr>
          <p:cNvPr id="40" name="Elipse 39"/>
          <p:cNvSpPr/>
          <p:nvPr/>
        </p:nvSpPr>
        <p:spPr>
          <a:xfrm>
            <a:off x="5571950" y="3734021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U4</a:t>
            </a:r>
          </a:p>
        </p:txBody>
      </p:sp>
      <p:sp>
        <p:nvSpPr>
          <p:cNvPr id="41" name="Rectángulo redondeado 40"/>
          <p:cNvSpPr/>
          <p:nvPr/>
        </p:nvSpPr>
        <p:spPr>
          <a:xfrm>
            <a:off x="6694168" y="3754803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B4</a:t>
            </a:r>
            <a:endParaRPr lang="en-GB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3913907" y="3605647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endCxn id="36" idx="2"/>
          </p:cNvCxnSpPr>
          <p:nvPr/>
        </p:nvCxnSpPr>
        <p:spPr>
          <a:xfrm flipV="1">
            <a:off x="5061064" y="3156287"/>
            <a:ext cx="543099" cy="449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>
            <a:off x="6285806" y="3156286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7432963" y="3156286"/>
            <a:ext cx="592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8707580" y="3156286"/>
            <a:ext cx="440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35" idx="3"/>
            <a:endCxn id="40" idx="2"/>
          </p:cNvCxnSpPr>
          <p:nvPr/>
        </p:nvCxnSpPr>
        <p:spPr>
          <a:xfrm>
            <a:off x="5061064" y="3605648"/>
            <a:ext cx="510886" cy="42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6253593" y="4033279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stCxn id="51" idx="0"/>
            <a:endCxn id="36" idx="0"/>
          </p:cNvCxnSpPr>
          <p:nvPr/>
        </p:nvCxnSpPr>
        <p:spPr>
          <a:xfrm rot="16200000" flipV="1">
            <a:off x="8860955" y="-58941"/>
            <a:ext cx="28881" cy="5860819"/>
          </a:xfrm>
          <a:prstGeom prst="bentConnector3">
            <a:avLst>
              <a:gd name="adj1" fmla="val 891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echa abajo 3"/>
          <p:cNvSpPr/>
          <p:nvPr/>
        </p:nvSpPr>
        <p:spPr>
          <a:xfrm rot="18829064">
            <a:off x="4879169" y="1981362"/>
            <a:ext cx="615142" cy="624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ipse 49"/>
          <p:cNvSpPr/>
          <p:nvPr/>
        </p:nvSpPr>
        <p:spPr>
          <a:xfrm>
            <a:off x="10263099" y="2865127"/>
            <a:ext cx="748839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U1’</a:t>
            </a:r>
          </a:p>
        </p:txBody>
      </p:sp>
      <p:sp>
        <p:nvSpPr>
          <p:cNvPr id="51" name="Rectángulo redondeado 50"/>
          <p:cNvSpPr/>
          <p:nvPr/>
        </p:nvSpPr>
        <p:spPr>
          <a:xfrm>
            <a:off x="11452513" y="2885909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B1’</a:t>
            </a:r>
            <a:endParaRPr lang="en-GB" dirty="0"/>
          </a:p>
        </p:txBody>
      </p:sp>
      <p:cxnSp>
        <p:nvCxnSpPr>
          <p:cNvPr id="52" name="Conector recto de flecha 51"/>
          <p:cNvCxnSpPr>
            <a:stCxn id="50" idx="6"/>
          </p:cNvCxnSpPr>
          <p:nvPr/>
        </p:nvCxnSpPr>
        <p:spPr>
          <a:xfrm>
            <a:off x="11011938" y="3164386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39" idx="3"/>
            <a:endCxn id="50" idx="2"/>
          </p:cNvCxnSpPr>
          <p:nvPr/>
        </p:nvCxnSpPr>
        <p:spPr>
          <a:xfrm>
            <a:off x="9854737" y="3156287"/>
            <a:ext cx="408362" cy="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51" idx="2"/>
            <a:endCxn id="40" idx="4"/>
          </p:cNvCxnSpPr>
          <p:nvPr/>
        </p:nvCxnSpPr>
        <p:spPr>
          <a:xfrm rot="5400000">
            <a:off x="8414450" y="941184"/>
            <a:ext cx="889676" cy="5893032"/>
          </a:xfrm>
          <a:prstGeom prst="bentConnector3">
            <a:avLst>
              <a:gd name="adj1" fmla="val 118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8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220470" y="2205832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U1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1342688" y="2226614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B1</a:t>
            </a:r>
            <a:endParaRPr lang="en-GB" dirty="0"/>
          </a:p>
        </p:txBody>
      </p:sp>
      <p:sp>
        <p:nvSpPr>
          <p:cNvPr id="7" name="Elipse 6"/>
          <p:cNvSpPr/>
          <p:nvPr/>
        </p:nvSpPr>
        <p:spPr>
          <a:xfrm>
            <a:off x="2498158" y="2205832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U2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3620376" y="2226614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B2</a:t>
            </a:r>
            <a:endParaRPr lang="en-GB" dirty="0"/>
          </a:p>
        </p:txBody>
      </p:sp>
      <p:sp>
        <p:nvSpPr>
          <p:cNvPr id="9" name="Elipse 8"/>
          <p:cNvSpPr/>
          <p:nvPr/>
        </p:nvSpPr>
        <p:spPr>
          <a:xfrm>
            <a:off x="4919932" y="2205832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U3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902113" y="2505090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2049270" y="2505090"/>
            <a:ext cx="44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3179801" y="2505090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326958" y="2505090"/>
            <a:ext cx="592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8" idx="3"/>
            <a:endCxn id="54" idx="2"/>
          </p:cNvCxnSpPr>
          <p:nvPr/>
        </p:nvCxnSpPr>
        <p:spPr>
          <a:xfrm flipV="1">
            <a:off x="4326958" y="1746553"/>
            <a:ext cx="480060" cy="7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3646195" y="349135"/>
            <a:ext cx="489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Caso 4: Bucle de 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r>
              <a:rPr lang="es-ES" dirty="0" smtClean="0"/>
              <a:t> a </a:t>
            </a:r>
            <a:r>
              <a:rPr lang="es-ES" dirty="0" err="1" smtClean="0"/>
              <a:t>Bot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endParaRPr lang="en-GB" dirty="0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04066"/>
              </p:ext>
            </p:extLst>
          </p:nvPr>
        </p:nvGraphicFramePr>
        <p:xfrm>
          <a:off x="823542" y="4289905"/>
          <a:ext cx="4995024" cy="1854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228">
                  <a:extLst>
                    <a:ext uri="{9D8B030D-6E8A-4147-A177-3AD203B41FA5}">
                      <a16:colId xmlns:a16="http://schemas.microsoft.com/office/drawing/2014/main" val="3300960116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499544321"/>
                    </a:ext>
                  </a:extLst>
                </a:gridCol>
                <a:gridCol w="1945178">
                  <a:extLst>
                    <a:ext uri="{9D8B030D-6E8A-4147-A177-3AD203B41FA5}">
                      <a16:colId xmlns:a16="http://schemas.microsoft.com/office/drawing/2014/main" val="2920928360"/>
                    </a:ext>
                  </a:extLst>
                </a:gridCol>
              </a:tblGrid>
              <a:tr h="3709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Input </a:t>
                      </a:r>
                      <a:r>
                        <a:rPr lang="es-ES" dirty="0" err="1" smtClean="0"/>
                        <a:t>Context</a:t>
                      </a:r>
                      <a:endParaRPr lang="en-GB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Output </a:t>
                      </a:r>
                      <a:r>
                        <a:rPr lang="es-ES" dirty="0" err="1" smtClean="0"/>
                        <a:t>Context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729754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93695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1289187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879101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772661"/>
                  </a:ext>
                </a:extLst>
              </a:tr>
            </a:tbl>
          </a:graphicData>
        </a:graphic>
      </p:graphicFrame>
      <p:cxnSp>
        <p:nvCxnSpPr>
          <p:cNvPr id="3" name="Conector angular 2"/>
          <p:cNvCxnSpPr>
            <a:stCxn id="9" idx="4"/>
            <a:endCxn id="6" idx="2"/>
          </p:cNvCxnSpPr>
          <p:nvPr/>
        </p:nvCxnSpPr>
        <p:spPr>
          <a:xfrm rot="5400000" flipH="1">
            <a:off x="3467976" y="1011571"/>
            <a:ext cx="20782" cy="3564775"/>
          </a:xfrm>
          <a:prstGeom prst="bentConnector3">
            <a:avLst>
              <a:gd name="adj1" fmla="val -1099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5360967" y="3461295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U1</a:t>
            </a:r>
          </a:p>
        </p:txBody>
      </p:sp>
      <p:sp>
        <p:nvSpPr>
          <p:cNvPr id="35" name="Rectángulo redondeado 34"/>
          <p:cNvSpPr/>
          <p:nvPr/>
        </p:nvSpPr>
        <p:spPr>
          <a:xfrm>
            <a:off x="6483185" y="3482077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B1</a:t>
            </a:r>
            <a:endParaRPr lang="en-GB" dirty="0"/>
          </a:p>
        </p:txBody>
      </p:sp>
      <p:sp>
        <p:nvSpPr>
          <p:cNvPr id="36" name="Elipse 35"/>
          <p:cNvSpPr/>
          <p:nvPr/>
        </p:nvSpPr>
        <p:spPr>
          <a:xfrm>
            <a:off x="7638655" y="3461295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U2</a:t>
            </a:r>
          </a:p>
        </p:txBody>
      </p:sp>
      <p:sp>
        <p:nvSpPr>
          <p:cNvPr id="37" name="Rectángulo redondeado 36"/>
          <p:cNvSpPr/>
          <p:nvPr/>
        </p:nvSpPr>
        <p:spPr>
          <a:xfrm>
            <a:off x="8760873" y="3482077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B2</a:t>
            </a:r>
            <a:endParaRPr lang="en-GB" dirty="0"/>
          </a:p>
        </p:txBody>
      </p:sp>
      <p:sp>
        <p:nvSpPr>
          <p:cNvPr id="38" name="Elipse 37"/>
          <p:cNvSpPr/>
          <p:nvPr/>
        </p:nvSpPr>
        <p:spPr>
          <a:xfrm>
            <a:off x="10060429" y="3461295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U3</a:t>
            </a:r>
          </a:p>
        </p:txBody>
      </p:sp>
      <p:sp>
        <p:nvSpPr>
          <p:cNvPr id="39" name="Rectángulo redondeado 38"/>
          <p:cNvSpPr/>
          <p:nvPr/>
        </p:nvSpPr>
        <p:spPr>
          <a:xfrm>
            <a:off x="11182647" y="3482077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B1’</a:t>
            </a:r>
            <a:endParaRPr lang="en-GB" dirty="0"/>
          </a:p>
        </p:txBody>
      </p:sp>
      <p:sp>
        <p:nvSpPr>
          <p:cNvPr id="40" name="Elipse 39"/>
          <p:cNvSpPr/>
          <p:nvPr/>
        </p:nvSpPr>
        <p:spPr>
          <a:xfrm>
            <a:off x="9908030" y="2657460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U4</a:t>
            </a:r>
          </a:p>
        </p:txBody>
      </p:sp>
      <p:sp>
        <p:nvSpPr>
          <p:cNvPr id="41" name="Rectángulo redondeado 40"/>
          <p:cNvSpPr/>
          <p:nvPr/>
        </p:nvSpPr>
        <p:spPr>
          <a:xfrm>
            <a:off x="11030248" y="2678242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B4</a:t>
            </a:r>
            <a:endParaRPr lang="en-GB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6042610" y="3760553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>
            <a:off x="7189767" y="3760553"/>
            <a:ext cx="44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>
            <a:off x="8320298" y="3760553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9467455" y="3760553"/>
            <a:ext cx="592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10742072" y="3760553"/>
            <a:ext cx="440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37" idx="3"/>
            <a:endCxn id="40" idx="2"/>
          </p:cNvCxnSpPr>
          <p:nvPr/>
        </p:nvCxnSpPr>
        <p:spPr>
          <a:xfrm flipV="1">
            <a:off x="9467455" y="2956719"/>
            <a:ext cx="440575" cy="80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10589673" y="2956718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stCxn id="39" idx="2"/>
            <a:endCxn id="36" idx="4"/>
          </p:cNvCxnSpPr>
          <p:nvPr/>
        </p:nvCxnSpPr>
        <p:spPr>
          <a:xfrm rot="5400000">
            <a:off x="9747317" y="2271191"/>
            <a:ext cx="20782" cy="3556461"/>
          </a:xfrm>
          <a:prstGeom prst="bentConnector3">
            <a:avLst>
              <a:gd name="adj1" fmla="val 1199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echa abajo 3"/>
          <p:cNvSpPr/>
          <p:nvPr/>
        </p:nvSpPr>
        <p:spPr>
          <a:xfrm rot="18063590">
            <a:off x="5919621" y="2605886"/>
            <a:ext cx="615142" cy="583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ipse 53"/>
          <p:cNvSpPr/>
          <p:nvPr/>
        </p:nvSpPr>
        <p:spPr>
          <a:xfrm>
            <a:off x="4807018" y="1447294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U4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5929236" y="1468076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B4</a:t>
            </a:r>
            <a:endParaRPr lang="en-GB" dirty="0"/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5488661" y="1746553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7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220470" y="2205832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U1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1342688" y="2226614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B1</a:t>
            </a:r>
            <a:endParaRPr lang="en-GB" dirty="0"/>
          </a:p>
        </p:txBody>
      </p:sp>
      <p:sp>
        <p:nvSpPr>
          <p:cNvPr id="7" name="Elipse 6"/>
          <p:cNvSpPr/>
          <p:nvPr/>
        </p:nvSpPr>
        <p:spPr>
          <a:xfrm>
            <a:off x="2498158" y="2205832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U2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3620376" y="2226614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B2</a:t>
            </a:r>
            <a:endParaRPr lang="en-GB" dirty="0"/>
          </a:p>
        </p:txBody>
      </p:sp>
      <p:sp>
        <p:nvSpPr>
          <p:cNvPr id="9" name="Elipse 8"/>
          <p:cNvSpPr/>
          <p:nvPr/>
        </p:nvSpPr>
        <p:spPr>
          <a:xfrm>
            <a:off x="4919932" y="2205832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U3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902113" y="2505090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2049270" y="2505090"/>
            <a:ext cx="44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3179801" y="2505090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326958" y="2505090"/>
            <a:ext cx="592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6" idx="3"/>
            <a:endCxn id="54" idx="2"/>
          </p:cNvCxnSpPr>
          <p:nvPr/>
        </p:nvCxnSpPr>
        <p:spPr>
          <a:xfrm flipV="1">
            <a:off x="2049270" y="1746553"/>
            <a:ext cx="471055" cy="7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3646195" y="349135"/>
            <a:ext cx="489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Caso 4: Bucle de 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r>
              <a:rPr lang="es-ES" dirty="0" smtClean="0"/>
              <a:t> a </a:t>
            </a:r>
            <a:r>
              <a:rPr lang="es-ES" dirty="0" err="1" smtClean="0"/>
              <a:t>Bot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endParaRPr lang="en-GB" dirty="0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67177"/>
              </p:ext>
            </p:extLst>
          </p:nvPr>
        </p:nvGraphicFramePr>
        <p:xfrm>
          <a:off x="823542" y="4289905"/>
          <a:ext cx="4995024" cy="1854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228">
                  <a:extLst>
                    <a:ext uri="{9D8B030D-6E8A-4147-A177-3AD203B41FA5}">
                      <a16:colId xmlns:a16="http://schemas.microsoft.com/office/drawing/2014/main" val="3300960116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499544321"/>
                    </a:ext>
                  </a:extLst>
                </a:gridCol>
                <a:gridCol w="1945178">
                  <a:extLst>
                    <a:ext uri="{9D8B030D-6E8A-4147-A177-3AD203B41FA5}">
                      <a16:colId xmlns:a16="http://schemas.microsoft.com/office/drawing/2014/main" val="2920928360"/>
                    </a:ext>
                  </a:extLst>
                </a:gridCol>
              </a:tblGrid>
              <a:tr h="3709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Input </a:t>
                      </a:r>
                      <a:r>
                        <a:rPr lang="es-ES" dirty="0" err="1" smtClean="0"/>
                        <a:t>Context</a:t>
                      </a:r>
                      <a:endParaRPr lang="en-GB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Output </a:t>
                      </a:r>
                      <a:r>
                        <a:rPr lang="es-ES" dirty="0" err="1" smtClean="0"/>
                        <a:t>Context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729754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93695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1289187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879101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772661"/>
                  </a:ext>
                </a:extLst>
              </a:tr>
            </a:tbl>
          </a:graphicData>
        </a:graphic>
      </p:graphicFrame>
      <p:cxnSp>
        <p:nvCxnSpPr>
          <p:cNvPr id="3" name="Conector angular 2"/>
          <p:cNvCxnSpPr>
            <a:stCxn id="9" idx="4"/>
            <a:endCxn id="6" idx="2"/>
          </p:cNvCxnSpPr>
          <p:nvPr/>
        </p:nvCxnSpPr>
        <p:spPr>
          <a:xfrm rot="5400000" flipH="1">
            <a:off x="3467976" y="1011571"/>
            <a:ext cx="20782" cy="3564775"/>
          </a:xfrm>
          <a:prstGeom prst="bentConnector3">
            <a:avLst>
              <a:gd name="adj1" fmla="val -1099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5360967" y="3461295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U1</a:t>
            </a:r>
          </a:p>
        </p:txBody>
      </p:sp>
      <p:sp>
        <p:nvSpPr>
          <p:cNvPr id="35" name="Rectángulo redondeado 34"/>
          <p:cNvSpPr/>
          <p:nvPr/>
        </p:nvSpPr>
        <p:spPr>
          <a:xfrm>
            <a:off x="6483185" y="3482077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B1</a:t>
            </a:r>
            <a:endParaRPr lang="en-GB" dirty="0"/>
          </a:p>
        </p:txBody>
      </p:sp>
      <p:sp>
        <p:nvSpPr>
          <p:cNvPr id="36" name="Elipse 35"/>
          <p:cNvSpPr/>
          <p:nvPr/>
        </p:nvSpPr>
        <p:spPr>
          <a:xfrm>
            <a:off x="7638655" y="3461295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U2</a:t>
            </a:r>
          </a:p>
        </p:txBody>
      </p:sp>
      <p:sp>
        <p:nvSpPr>
          <p:cNvPr id="37" name="Rectángulo redondeado 36"/>
          <p:cNvSpPr/>
          <p:nvPr/>
        </p:nvSpPr>
        <p:spPr>
          <a:xfrm>
            <a:off x="8760873" y="3482077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B2</a:t>
            </a:r>
            <a:endParaRPr lang="en-GB" dirty="0"/>
          </a:p>
        </p:txBody>
      </p:sp>
      <p:sp>
        <p:nvSpPr>
          <p:cNvPr id="38" name="Elipse 37"/>
          <p:cNvSpPr/>
          <p:nvPr/>
        </p:nvSpPr>
        <p:spPr>
          <a:xfrm>
            <a:off x="10060429" y="3461295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U3</a:t>
            </a:r>
          </a:p>
        </p:txBody>
      </p:sp>
      <p:sp>
        <p:nvSpPr>
          <p:cNvPr id="39" name="Rectángulo redondeado 38"/>
          <p:cNvSpPr/>
          <p:nvPr/>
        </p:nvSpPr>
        <p:spPr>
          <a:xfrm>
            <a:off x="11182647" y="3482077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B1’</a:t>
            </a:r>
            <a:endParaRPr lang="en-GB" dirty="0"/>
          </a:p>
        </p:txBody>
      </p:sp>
      <p:sp>
        <p:nvSpPr>
          <p:cNvPr id="40" name="Elipse 39"/>
          <p:cNvSpPr/>
          <p:nvPr/>
        </p:nvSpPr>
        <p:spPr>
          <a:xfrm>
            <a:off x="7638655" y="2667853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U4</a:t>
            </a:r>
          </a:p>
        </p:txBody>
      </p:sp>
      <p:sp>
        <p:nvSpPr>
          <p:cNvPr id="41" name="Rectángulo redondeado 40"/>
          <p:cNvSpPr/>
          <p:nvPr/>
        </p:nvSpPr>
        <p:spPr>
          <a:xfrm>
            <a:off x="8760873" y="2688635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B4</a:t>
            </a:r>
            <a:endParaRPr lang="en-GB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6042610" y="3760553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>
            <a:off x="7189767" y="3760553"/>
            <a:ext cx="44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>
            <a:off x="8320298" y="3760553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9467455" y="3760553"/>
            <a:ext cx="592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10742072" y="3760553"/>
            <a:ext cx="440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35" idx="3"/>
            <a:endCxn id="40" idx="2"/>
          </p:cNvCxnSpPr>
          <p:nvPr/>
        </p:nvCxnSpPr>
        <p:spPr>
          <a:xfrm flipV="1">
            <a:off x="7189767" y="2967112"/>
            <a:ext cx="448888" cy="79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8320298" y="2967111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stCxn id="39" idx="2"/>
            <a:endCxn id="36" idx="4"/>
          </p:cNvCxnSpPr>
          <p:nvPr/>
        </p:nvCxnSpPr>
        <p:spPr>
          <a:xfrm rot="5400000">
            <a:off x="9747317" y="2271191"/>
            <a:ext cx="20782" cy="3556461"/>
          </a:xfrm>
          <a:prstGeom prst="bentConnector3">
            <a:avLst>
              <a:gd name="adj1" fmla="val 1199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echa abajo 3"/>
          <p:cNvSpPr/>
          <p:nvPr/>
        </p:nvSpPr>
        <p:spPr>
          <a:xfrm rot="18063590">
            <a:off x="5919621" y="2605886"/>
            <a:ext cx="615142" cy="583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ipse 53"/>
          <p:cNvSpPr/>
          <p:nvPr/>
        </p:nvSpPr>
        <p:spPr>
          <a:xfrm>
            <a:off x="2520325" y="1447294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U4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3642543" y="1468076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B4</a:t>
            </a:r>
            <a:endParaRPr lang="en-GB" dirty="0"/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3201968" y="1746552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39" idx="0"/>
            <a:endCxn id="40" idx="0"/>
          </p:cNvCxnSpPr>
          <p:nvPr/>
        </p:nvCxnSpPr>
        <p:spPr>
          <a:xfrm rot="16200000" flipV="1">
            <a:off x="9350596" y="1296734"/>
            <a:ext cx="814224" cy="3556461"/>
          </a:xfrm>
          <a:prstGeom prst="bentConnector3">
            <a:avLst>
              <a:gd name="adj1" fmla="val 1280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1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Ejemplos varios bucles en un </a:t>
            </a:r>
            <a:r>
              <a:rPr lang="es-ES" dirty="0" err="1" smtClean="0"/>
              <a:t>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4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220470" y="2205832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U1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1342688" y="2226614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B1</a:t>
            </a:r>
            <a:endParaRPr lang="en-GB" dirty="0"/>
          </a:p>
        </p:txBody>
      </p:sp>
      <p:sp>
        <p:nvSpPr>
          <p:cNvPr id="7" name="Elipse 6"/>
          <p:cNvSpPr/>
          <p:nvPr/>
        </p:nvSpPr>
        <p:spPr>
          <a:xfrm>
            <a:off x="2498158" y="2205832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U2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3620376" y="2226614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B2</a:t>
            </a:r>
            <a:endParaRPr lang="en-GB" dirty="0"/>
          </a:p>
        </p:txBody>
      </p:sp>
      <p:sp>
        <p:nvSpPr>
          <p:cNvPr id="9" name="Elipse 8"/>
          <p:cNvSpPr/>
          <p:nvPr/>
        </p:nvSpPr>
        <p:spPr>
          <a:xfrm>
            <a:off x="4919932" y="2205832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U3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902113" y="2505090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2049270" y="2505090"/>
            <a:ext cx="44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3179801" y="2505090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326958" y="2505090"/>
            <a:ext cx="592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54" idx="2"/>
          </p:cNvCxnSpPr>
          <p:nvPr/>
        </p:nvCxnSpPr>
        <p:spPr>
          <a:xfrm flipV="1">
            <a:off x="4326958" y="1747352"/>
            <a:ext cx="471055" cy="7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2027451" y="349135"/>
            <a:ext cx="840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Ejemplo 1</a:t>
            </a:r>
            <a:r>
              <a:rPr lang="es-ES" dirty="0" smtClean="0"/>
              <a:t>: </a:t>
            </a:r>
            <a:r>
              <a:rPr lang="es-ES" dirty="0" smtClean="0"/>
              <a:t>Bucle de 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r>
              <a:rPr lang="es-ES" dirty="0" smtClean="0"/>
              <a:t> a </a:t>
            </a:r>
            <a:r>
              <a:rPr lang="es-ES" dirty="0" err="1" smtClean="0"/>
              <a:t>Bot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r>
              <a:rPr lang="es-ES" dirty="0" smtClean="0"/>
              <a:t> con otro bucle </a:t>
            </a:r>
            <a:r>
              <a:rPr lang="es-ES" dirty="0" smtClean="0"/>
              <a:t>a 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r>
              <a:rPr lang="es-ES" dirty="0" smtClean="0"/>
              <a:t>  </a:t>
            </a:r>
            <a:endParaRPr lang="en-GB" dirty="0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87895"/>
              </p:ext>
            </p:extLst>
          </p:nvPr>
        </p:nvGraphicFramePr>
        <p:xfrm>
          <a:off x="823542" y="4289905"/>
          <a:ext cx="4995024" cy="1854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228">
                  <a:extLst>
                    <a:ext uri="{9D8B030D-6E8A-4147-A177-3AD203B41FA5}">
                      <a16:colId xmlns:a16="http://schemas.microsoft.com/office/drawing/2014/main" val="3300960116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499544321"/>
                    </a:ext>
                  </a:extLst>
                </a:gridCol>
                <a:gridCol w="1945178">
                  <a:extLst>
                    <a:ext uri="{9D8B030D-6E8A-4147-A177-3AD203B41FA5}">
                      <a16:colId xmlns:a16="http://schemas.microsoft.com/office/drawing/2014/main" val="2920928360"/>
                    </a:ext>
                  </a:extLst>
                </a:gridCol>
              </a:tblGrid>
              <a:tr h="3709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Input </a:t>
                      </a:r>
                      <a:r>
                        <a:rPr lang="es-ES" dirty="0" err="1" smtClean="0"/>
                        <a:t>Context</a:t>
                      </a:r>
                      <a:endParaRPr lang="en-GB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Output </a:t>
                      </a:r>
                      <a:r>
                        <a:rPr lang="es-ES" dirty="0" err="1" smtClean="0"/>
                        <a:t>Context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729754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93695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C2, 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1289187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C2,</a:t>
                      </a:r>
                      <a:r>
                        <a:rPr lang="es-ES" baseline="0" dirty="0" smtClean="0"/>
                        <a:t> C1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879101"/>
                  </a:ext>
                </a:extLst>
              </a:tr>
              <a:tr h="370981">
                <a:tc>
                  <a:txBody>
                    <a:bodyPr/>
                    <a:lstStyle/>
                    <a:p>
                      <a:r>
                        <a:rPr lang="es-ES" dirty="0" smtClean="0"/>
                        <a:t>U4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772661"/>
                  </a:ext>
                </a:extLst>
              </a:tr>
            </a:tbl>
          </a:graphicData>
        </a:graphic>
      </p:graphicFrame>
      <p:cxnSp>
        <p:nvCxnSpPr>
          <p:cNvPr id="3" name="Conector angular 2"/>
          <p:cNvCxnSpPr>
            <a:stCxn id="9" idx="4"/>
            <a:endCxn id="8" idx="2"/>
          </p:cNvCxnSpPr>
          <p:nvPr/>
        </p:nvCxnSpPr>
        <p:spPr>
          <a:xfrm rot="5400000" flipH="1">
            <a:off x="4606820" y="2150415"/>
            <a:ext cx="20782" cy="1287087"/>
          </a:xfrm>
          <a:prstGeom prst="bentConnector3">
            <a:avLst>
              <a:gd name="adj1" fmla="val -1099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5360967" y="3461295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U1</a:t>
            </a:r>
          </a:p>
        </p:txBody>
      </p:sp>
      <p:sp>
        <p:nvSpPr>
          <p:cNvPr id="35" name="Rectángulo redondeado 34"/>
          <p:cNvSpPr/>
          <p:nvPr/>
        </p:nvSpPr>
        <p:spPr>
          <a:xfrm>
            <a:off x="6483185" y="3482077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B1</a:t>
            </a:r>
            <a:endParaRPr lang="en-GB" dirty="0"/>
          </a:p>
        </p:txBody>
      </p:sp>
      <p:sp>
        <p:nvSpPr>
          <p:cNvPr id="36" name="Elipse 35"/>
          <p:cNvSpPr/>
          <p:nvPr/>
        </p:nvSpPr>
        <p:spPr>
          <a:xfrm>
            <a:off x="7638655" y="3461295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U2</a:t>
            </a:r>
          </a:p>
        </p:txBody>
      </p:sp>
      <p:sp>
        <p:nvSpPr>
          <p:cNvPr id="37" name="Rectángulo redondeado 36"/>
          <p:cNvSpPr/>
          <p:nvPr/>
        </p:nvSpPr>
        <p:spPr>
          <a:xfrm>
            <a:off x="8760873" y="3482077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B2</a:t>
            </a:r>
            <a:endParaRPr lang="en-GB" dirty="0"/>
          </a:p>
        </p:txBody>
      </p:sp>
      <p:sp>
        <p:nvSpPr>
          <p:cNvPr id="38" name="Elipse 37"/>
          <p:cNvSpPr/>
          <p:nvPr/>
        </p:nvSpPr>
        <p:spPr>
          <a:xfrm>
            <a:off x="10060429" y="3461295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U3</a:t>
            </a:r>
          </a:p>
        </p:txBody>
      </p:sp>
      <p:sp>
        <p:nvSpPr>
          <p:cNvPr id="39" name="Rectángulo redondeado 38"/>
          <p:cNvSpPr/>
          <p:nvPr/>
        </p:nvSpPr>
        <p:spPr>
          <a:xfrm>
            <a:off x="11182647" y="3482077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B2’</a:t>
            </a:r>
            <a:endParaRPr lang="en-GB" dirty="0"/>
          </a:p>
        </p:txBody>
      </p:sp>
      <p:sp>
        <p:nvSpPr>
          <p:cNvPr id="40" name="Elipse 39"/>
          <p:cNvSpPr/>
          <p:nvPr/>
        </p:nvSpPr>
        <p:spPr>
          <a:xfrm>
            <a:off x="9916343" y="2667851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U4</a:t>
            </a:r>
          </a:p>
        </p:txBody>
      </p:sp>
      <p:sp>
        <p:nvSpPr>
          <p:cNvPr id="41" name="Rectángulo redondeado 40"/>
          <p:cNvSpPr/>
          <p:nvPr/>
        </p:nvSpPr>
        <p:spPr>
          <a:xfrm>
            <a:off x="11038561" y="2688633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B4</a:t>
            </a:r>
            <a:endParaRPr lang="en-GB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6042610" y="3760553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>
            <a:off x="7189767" y="3760553"/>
            <a:ext cx="44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>
            <a:off x="8320298" y="3760553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9467455" y="3760553"/>
            <a:ext cx="592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10742072" y="3760553"/>
            <a:ext cx="440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endCxn id="40" idx="2"/>
          </p:cNvCxnSpPr>
          <p:nvPr/>
        </p:nvCxnSpPr>
        <p:spPr>
          <a:xfrm flipV="1">
            <a:off x="9467455" y="2967110"/>
            <a:ext cx="448888" cy="79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10597986" y="2967109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stCxn id="39" idx="2"/>
            <a:endCxn id="38" idx="4"/>
          </p:cNvCxnSpPr>
          <p:nvPr/>
        </p:nvCxnSpPr>
        <p:spPr>
          <a:xfrm rot="5400000">
            <a:off x="10958204" y="3482078"/>
            <a:ext cx="20782" cy="1134687"/>
          </a:xfrm>
          <a:prstGeom prst="bentConnector3">
            <a:avLst>
              <a:gd name="adj1" fmla="val 1199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echa abajo 3"/>
          <p:cNvSpPr/>
          <p:nvPr/>
        </p:nvSpPr>
        <p:spPr>
          <a:xfrm rot="18063590">
            <a:off x="5919621" y="2605886"/>
            <a:ext cx="615142" cy="583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ipse 53"/>
          <p:cNvSpPr/>
          <p:nvPr/>
        </p:nvSpPr>
        <p:spPr>
          <a:xfrm>
            <a:off x="4798013" y="1448093"/>
            <a:ext cx="681643" cy="5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U4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5920231" y="1468875"/>
            <a:ext cx="706582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B4</a:t>
            </a:r>
            <a:endParaRPr lang="en-GB" dirty="0"/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5479656" y="1747351"/>
            <a:ext cx="44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39" idx="3"/>
            <a:endCxn id="40" idx="0"/>
          </p:cNvCxnSpPr>
          <p:nvPr/>
        </p:nvCxnSpPr>
        <p:spPr>
          <a:xfrm flipH="1" flipV="1">
            <a:off x="10257165" y="2667851"/>
            <a:ext cx="1632064" cy="1092703"/>
          </a:xfrm>
          <a:prstGeom prst="bentConnector4">
            <a:avLst>
              <a:gd name="adj1" fmla="val -14007"/>
              <a:gd name="adj2" fmla="val 120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8" idx="0"/>
            <a:endCxn id="7" idx="0"/>
          </p:cNvCxnSpPr>
          <p:nvPr/>
        </p:nvCxnSpPr>
        <p:spPr>
          <a:xfrm rot="16200000" flipV="1">
            <a:off x="3395933" y="1648879"/>
            <a:ext cx="20782" cy="1134687"/>
          </a:xfrm>
          <a:prstGeom prst="bentConnector3">
            <a:avLst>
              <a:gd name="adj1" fmla="val 1199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37" idx="0"/>
            <a:endCxn id="36" idx="0"/>
          </p:cNvCxnSpPr>
          <p:nvPr/>
        </p:nvCxnSpPr>
        <p:spPr>
          <a:xfrm rot="16200000" flipV="1">
            <a:off x="8536430" y="2904342"/>
            <a:ext cx="20782" cy="1134687"/>
          </a:xfrm>
          <a:prstGeom prst="bentConnector3">
            <a:avLst>
              <a:gd name="adj1" fmla="val 1199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39" idx="2"/>
            <a:endCxn id="36" idx="4"/>
          </p:cNvCxnSpPr>
          <p:nvPr/>
        </p:nvCxnSpPr>
        <p:spPr>
          <a:xfrm rot="5400000">
            <a:off x="9747317" y="2271191"/>
            <a:ext cx="20782" cy="3556461"/>
          </a:xfrm>
          <a:prstGeom prst="bentConnector3">
            <a:avLst>
              <a:gd name="adj1" fmla="val 27599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2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492</Words>
  <Application>Microsoft Office PowerPoint</Application>
  <PresentationFormat>Panorámica</PresentationFormat>
  <Paragraphs>311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Contexto Dialogflow Bucles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Ejemplos varios bucles en un path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Contexto Dialogflow Bucles</dc:title>
  <dc:creator>Usuario</dc:creator>
  <cp:lastModifiedBy>Usuario</cp:lastModifiedBy>
  <cp:revision>9</cp:revision>
  <dcterms:created xsi:type="dcterms:W3CDTF">2021-11-30T15:20:31Z</dcterms:created>
  <dcterms:modified xsi:type="dcterms:W3CDTF">2021-12-02T12:02:45Z</dcterms:modified>
</cp:coreProperties>
</file>