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59" r:id="rId12"/>
    <p:sldId id="267" r:id="rId13"/>
    <p:sldId id="269" r:id="rId14"/>
    <p:sldId id="277" r:id="rId15"/>
    <p:sldId id="268" r:id="rId16"/>
    <p:sldId id="260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Hoja1!$A$2:$A$5</c:f>
              <c:strCache>
                <c:ptCount val="4"/>
                <c:pt idx="0">
                  <c:v>1er trim.</c:v>
                </c:pt>
                <c:pt idx="1">
                  <c:v>2º trim.</c:v>
                </c:pt>
                <c:pt idx="2">
                  <c:v>3er trim.</c:v>
                </c:pt>
                <c:pt idx="3">
                  <c:v>4º trim.</c:v>
                </c:pt>
              </c:strCache>
            </c:strRef>
          </c:cat>
          <c:val>
            <c:numRef>
              <c:f>Hoja1!$B$2:$B$5</c:f>
              <c:numCache>
                <c:formatCode>0%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0.1</c:v>
                </c:pt>
                <c:pt idx="3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_trad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ACB1C-DFB1-0D40-832B-71D219C99A45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ES_tradnl"/>
        </a:p>
      </dgm:t>
    </dgm:pt>
    <dgm:pt modelId="{4F942384-BDF5-4E47-8593-0B68B0035753}">
      <dgm:prSet phldrT="[Texto]"/>
      <dgm:spPr/>
      <dgm:t>
        <a:bodyPr/>
        <a:lstStyle/>
        <a:p>
          <a:r>
            <a:rPr lang="es-ES_tradnl" dirty="0" smtClean="0"/>
            <a:t>Gr</a:t>
          </a:r>
          <a:r>
            <a:rPr lang="es-ES" dirty="0" err="1" smtClean="0"/>
            <a:t>áficos</a:t>
          </a:r>
          <a:r>
            <a:rPr lang="es-ES" dirty="0" smtClean="0"/>
            <a:t> Lineales</a:t>
          </a:r>
          <a:endParaRPr lang="es-ES_tradnl" dirty="0"/>
        </a:p>
      </dgm:t>
    </dgm:pt>
    <dgm:pt modelId="{84B772A3-07AA-6E4C-939C-62457EA16096}" type="parTrans" cxnId="{8B42EB49-02E2-F84D-9214-2F9BFB17E7C6}">
      <dgm:prSet/>
      <dgm:spPr/>
      <dgm:t>
        <a:bodyPr/>
        <a:lstStyle/>
        <a:p>
          <a:endParaRPr lang="es-ES_tradnl"/>
        </a:p>
      </dgm:t>
    </dgm:pt>
    <dgm:pt modelId="{60795AD1-5B87-5D48-9210-6CEF61A69A63}" type="sibTrans" cxnId="{8B42EB49-02E2-F84D-9214-2F9BFB17E7C6}">
      <dgm:prSet/>
      <dgm:spPr/>
      <dgm:t>
        <a:bodyPr/>
        <a:lstStyle/>
        <a:p>
          <a:endParaRPr lang="es-ES_tradnl"/>
        </a:p>
      </dgm:t>
    </dgm:pt>
    <dgm:pt modelId="{539B2A14-2C5E-CB4B-84FD-E318F1820C92}">
      <dgm:prSet phldrT="[Texto]"/>
      <dgm:spPr/>
      <dgm:t>
        <a:bodyPr/>
        <a:lstStyle/>
        <a:p>
          <a:r>
            <a:rPr lang="es-ES_tradnl" dirty="0" smtClean="0"/>
            <a:t>Pictogramas</a:t>
          </a:r>
          <a:endParaRPr lang="es-ES_tradnl" dirty="0"/>
        </a:p>
      </dgm:t>
    </dgm:pt>
    <dgm:pt modelId="{7E4621C3-0E34-2749-AC6F-95762E8A1403}" type="parTrans" cxnId="{208E420B-6C0B-5148-A3AE-9E39A8CDA2AD}">
      <dgm:prSet/>
      <dgm:spPr/>
      <dgm:t>
        <a:bodyPr/>
        <a:lstStyle/>
        <a:p>
          <a:endParaRPr lang="es-ES_tradnl"/>
        </a:p>
      </dgm:t>
    </dgm:pt>
    <dgm:pt modelId="{FB549D25-5E82-3744-8BC3-3DA08CBA0DCA}" type="sibTrans" cxnId="{208E420B-6C0B-5148-A3AE-9E39A8CDA2AD}">
      <dgm:prSet/>
      <dgm:spPr/>
      <dgm:t>
        <a:bodyPr/>
        <a:lstStyle/>
        <a:p>
          <a:endParaRPr lang="es-ES_tradnl"/>
        </a:p>
      </dgm:t>
    </dgm:pt>
    <dgm:pt modelId="{CB3D692B-80B7-2A43-822B-7B6924470DAF}">
      <dgm:prSet phldrT="[Texto]"/>
      <dgm:spPr/>
      <dgm:t>
        <a:bodyPr/>
        <a:lstStyle/>
        <a:p>
          <a:r>
            <a:rPr lang="es-ES_tradnl" dirty="0" smtClean="0"/>
            <a:t>Gr</a:t>
          </a:r>
          <a:r>
            <a:rPr lang="es-ES" dirty="0" err="1" smtClean="0"/>
            <a:t>áficos</a:t>
          </a:r>
          <a:r>
            <a:rPr lang="es-ES" dirty="0" smtClean="0"/>
            <a:t> en Barra</a:t>
          </a:r>
          <a:endParaRPr lang="es-ES_tradnl" dirty="0"/>
        </a:p>
      </dgm:t>
    </dgm:pt>
    <dgm:pt modelId="{0598F6DD-5E44-394C-BF69-C11E040CEC0F}" type="parTrans" cxnId="{2FF3A5C5-4D5C-394F-828D-89DE44D58665}">
      <dgm:prSet/>
      <dgm:spPr/>
      <dgm:t>
        <a:bodyPr/>
        <a:lstStyle/>
        <a:p>
          <a:endParaRPr lang="es-ES_tradnl"/>
        </a:p>
      </dgm:t>
    </dgm:pt>
    <dgm:pt modelId="{BD64B97A-95E9-B74D-B67C-1FC3A2F13B01}" type="sibTrans" cxnId="{2FF3A5C5-4D5C-394F-828D-89DE44D58665}">
      <dgm:prSet/>
      <dgm:spPr/>
      <dgm:t>
        <a:bodyPr/>
        <a:lstStyle/>
        <a:p>
          <a:endParaRPr lang="es-ES_tradnl"/>
        </a:p>
      </dgm:t>
    </dgm:pt>
    <dgm:pt modelId="{9CD16ACB-6A65-BD4D-8039-376026024A7C}">
      <dgm:prSet/>
      <dgm:spPr/>
      <dgm:t>
        <a:bodyPr/>
        <a:lstStyle/>
        <a:p>
          <a:r>
            <a:rPr lang="es-ES_tradnl" dirty="0" smtClean="0"/>
            <a:t>Gr</a:t>
          </a:r>
          <a:r>
            <a:rPr lang="es-ES" dirty="0" err="1" smtClean="0"/>
            <a:t>áficos</a:t>
          </a:r>
          <a:r>
            <a:rPr lang="es-ES" dirty="0" smtClean="0"/>
            <a:t> Circulares</a:t>
          </a:r>
          <a:endParaRPr lang="es-ES_tradnl" dirty="0"/>
        </a:p>
      </dgm:t>
    </dgm:pt>
    <dgm:pt modelId="{82EE213B-4361-3545-94F4-5842047DA6A2}" type="parTrans" cxnId="{50AA0E0A-64AA-3943-B7CF-E8DE949A7068}">
      <dgm:prSet/>
      <dgm:spPr/>
    </dgm:pt>
    <dgm:pt modelId="{E98B655F-88C6-7C46-A628-BEF2FDEA0E4B}" type="sibTrans" cxnId="{50AA0E0A-64AA-3943-B7CF-E8DE949A7068}">
      <dgm:prSet/>
      <dgm:spPr/>
    </dgm:pt>
    <dgm:pt modelId="{119E7390-972F-3A4A-A67D-F7CB44DA4BB6}">
      <dgm:prSet/>
      <dgm:spPr/>
      <dgm:t>
        <a:bodyPr/>
        <a:lstStyle/>
        <a:p>
          <a:r>
            <a:rPr lang="es-ES_tradnl" dirty="0" smtClean="0"/>
            <a:t>Ejercicios</a:t>
          </a:r>
          <a:endParaRPr lang="es-ES_tradnl" dirty="0"/>
        </a:p>
      </dgm:t>
    </dgm:pt>
    <dgm:pt modelId="{56B5CC1B-2927-0A49-B3C3-8AB8AC9215B7}" type="parTrans" cxnId="{37F1D20D-9B14-0A43-9D83-1DD495A7F8FE}">
      <dgm:prSet/>
      <dgm:spPr/>
    </dgm:pt>
    <dgm:pt modelId="{A068B8A1-EE72-CD4C-9D55-2E5328BFCAFA}" type="sibTrans" cxnId="{37F1D20D-9B14-0A43-9D83-1DD495A7F8FE}">
      <dgm:prSet/>
      <dgm:spPr/>
    </dgm:pt>
    <dgm:pt modelId="{C8D9551C-7E2D-FF4C-ADC1-E863CC11023A}" type="pres">
      <dgm:prSet presAssocID="{130ACB1C-DFB1-0D40-832B-71D219C99A45}" presName="linear" presStyleCnt="0">
        <dgm:presLayoutVars>
          <dgm:dir/>
          <dgm:animLvl val="lvl"/>
          <dgm:resizeHandles val="exact"/>
        </dgm:presLayoutVars>
      </dgm:prSet>
      <dgm:spPr/>
    </dgm:pt>
    <dgm:pt modelId="{1956CFC2-95CB-1642-B00A-6A2C1A985BBF}" type="pres">
      <dgm:prSet presAssocID="{4F942384-BDF5-4E47-8593-0B68B0035753}" presName="parentLin" presStyleCnt="0"/>
      <dgm:spPr/>
    </dgm:pt>
    <dgm:pt modelId="{1FBFF33E-FF97-E04F-90F1-85D441D53F5E}" type="pres">
      <dgm:prSet presAssocID="{4F942384-BDF5-4E47-8593-0B68B0035753}" presName="parentLeftMargin" presStyleLbl="node1" presStyleIdx="0" presStyleCnt="5"/>
      <dgm:spPr/>
    </dgm:pt>
    <dgm:pt modelId="{923A55EB-D65F-B741-AC29-0D2E71C60EFA}" type="pres">
      <dgm:prSet presAssocID="{4F942384-BDF5-4E47-8593-0B68B00357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20CB722-3212-3E4D-9161-0400554B2C6D}" type="pres">
      <dgm:prSet presAssocID="{4F942384-BDF5-4E47-8593-0B68B0035753}" presName="negativeSpace" presStyleCnt="0"/>
      <dgm:spPr/>
    </dgm:pt>
    <dgm:pt modelId="{D052CACD-104D-8E4E-B435-2D34D39100E6}" type="pres">
      <dgm:prSet presAssocID="{4F942384-BDF5-4E47-8593-0B68B0035753}" presName="childText" presStyleLbl="conFgAcc1" presStyleIdx="0" presStyleCnt="5">
        <dgm:presLayoutVars>
          <dgm:bulletEnabled val="1"/>
        </dgm:presLayoutVars>
      </dgm:prSet>
      <dgm:spPr/>
    </dgm:pt>
    <dgm:pt modelId="{902AAFD0-37B4-5049-80B8-799C85B87576}" type="pres">
      <dgm:prSet presAssocID="{60795AD1-5B87-5D48-9210-6CEF61A69A63}" presName="spaceBetweenRectangles" presStyleCnt="0"/>
      <dgm:spPr/>
    </dgm:pt>
    <dgm:pt modelId="{F4260F2E-D583-BB47-B814-81EA2CF483DF}" type="pres">
      <dgm:prSet presAssocID="{539B2A14-2C5E-CB4B-84FD-E318F1820C92}" presName="parentLin" presStyleCnt="0"/>
      <dgm:spPr/>
    </dgm:pt>
    <dgm:pt modelId="{CE999C72-A2C3-8D40-83BB-E6C882B40526}" type="pres">
      <dgm:prSet presAssocID="{539B2A14-2C5E-CB4B-84FD-E318F1820C92}" presName="parentLeftMargin" presStyleLbl="node1" presStyleIdx="0" presStyleCnt="5"/>
      <dgm:spPr/>
    </dgm:pt>
    <dgm:pt modelId="{6E405A89-251E-6B42-9966-2560BFCF8533}" type="pres">
      <dgm:prSet presAssocID="{539B2A14-2C5E-CB4B-84FD-E318F1820C9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9DE734D-C199-0443-B4F9-D6F5FFF03616}" type="pres">
      <dgm:prSet presAssocID="{539B2A14-2C5E-CB4B-84FD-E318F1820C92}" presName="negativeSpace" presStyleCnt="0"/>
      <dgm:spPr/>
    </dgm:pt>
    <dgm:pt modelId="{76CC48EF-0071-C74F-96FD-F3FA0AA9DEF6}" type="pres">
      <dgm:prSet presAssocID="{539B2A14-2C5E-CB4B-84FD-E318F1820C92}" presName="childText" presStyleLbl="conFgAcc1" presStyleIdx="1" presStyleCnt="5">
        <dgm:presLayoutVars>
          <dgm:bulletEnabled val="1"/>
        </dgm:presLayoutVars>
      </dgm:prSet>
      <dgm:spPr/>
    </dgm:pt>
    <dgm:pt modelId="{39317C8E-125D-CA49-95AD-E26A688B895B}" type="pres">
      <dgm:prSet presAssocID="{FB549D25-5E82-3744-8BC3-3DA08CBA0DCA}" presName="spaceBetweenRectangles" presStyleCnt="0"/>
      <dgm:spPr/>
    </dgm:pt>
    <dgm:pt modelId="{BB878131-30E6-E842-A0F7-1898FD711CCB}" type="pres">
      <dgm:prSet presAssocID="{CB3D692B-80B7-2A43-822B-7B6924470DAF}" presName="parentLin" presStyleCnt="0"/>
      <dgm:spPr/>
    </dgm:pt>
    <dgm:pt modelId="{8211778F-1F2E-3E4F-9A54-9BE87F6D7F19}" type="pres">
      <dgm:prSet presAssocID="{CB3D692B-80B7-2A43-822B-7B6924470DAF}" presName="parentLeftMargin" presStyleLbl="node1" presStyleIdx="1" presStyleCnt="5"/>
      <dgm:spPr/>
    </dgm:pt>
    <dgm:pt modelId="{2F9079FD-1015-4640-9FF4-1004ADFFB665}" type="pres">
      <dgm:prSet presAssocID="{CB3D692B-80B7-2A43-822B-7B6924470DA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8005BD8-43CE-6745-8ED9-4CEAE523575A}" type="pres">
      <dgm:prSet presAssocID="{CB3D692B-80B7-2A43-822B-7B6924470DAF}" presName="negativeSpace" presStyleCnt="0"/>
      <dgm:spPr/>
    </dgm:pt>
    <dgm:pt modelId="{2F4F705E-A022-1F4C-BC59-808DC072E790}" type="pres">
      <dgm:prSet presAssocID="{CB3D692B-80B7-2A43-822B-7B6924470DAF}" presName="childText" presStyleLbl="conFgAcc1" presStyleIdx="2" presStyleCnt="5">
        <dgm:presLayoutVars>
          <dgm:bulletEnabled val="1"/>
        </dgm:presLayoutVars>
      </dgm:prSet>
      <dgm:spPr/>
    </dgm:pt>
    <dgm:pt modelId="{667C82B7-458A-B740-9A2D-568ABBD392C3}" type="pres">
      <dgm:prSet presAssocID="{BD64B97A-95E9-B74D-B67C-1FC3A2F13B01}" presName="spaceBetweenRectangles" presStyleCnt="0"/>
      <dgm:spPr/>
    </dgm:pt>
    <dgm:pt modelId="{E56BFAC6-563C-8D48-A173-C3E5063A8B4E}" type="pres">
      <dgm:prSet presAssocID="{9CD16ACB-6A65-BD4D-8039-376026024A7C}" presName="parentLin" presStyleCnt="0"/>
      <dgm:spPr/>
    </dgm:pt>
    <dgm:pt modelId="{65432D2F-AA90-ED4F-AB69-768EC8D46AB5}" type="pres">
      <dgm:prSet presAssocID="{9CD16ACB-6A65-BD4D-8039-376026024A7C}" presName="parentLeftMargin" presStyleLbl="node1" presStyleIdx="2" presStyleCnt="5"/>
      <dgm:spPr/>
    </dgm:pt>
    <dgm:pt modelId="{D18AA183-EC67-9B48-AA4C-0B53EF3B07D1}" type="pres">
      <dgm:prSet presAssocID="{9CD16ACB-6A65-BD4D-8039-376026024A7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DAE1D7F-788E-ED42-9B9E-3F0DE273AD6F}" type="pres">
      <dgm:prSet presAssocID="{9CD16ACB-6A65-BD4D-8039-376026024A7C}" presName="negativeSpace" presStyleCnt="0"/>
      <dgm:spPr/>
    </dgm:pt>
    <dgm:pt modelId="{95CF22B0-20ED-5545-9896-4A9C03B18B1A}" type="pres">
      <dgm:prSet presAssocID="{9CD16ACB-6A65-BD4D-8039-376026024A7C}" presName="childText" presStyleLbl="conFgAcc1" presStyleIdx="3" presStyleCnt="5">
        <dgm:presLayoutVars>
          <dgm:bulletEnabled val="1"/>
        </dgm:presLayoutVars>
      </dgm:prSet>
      <dgm:spPr/>
    </dgm:pt>
    <dgm:pt modelId="{468565C8-ECE4-1042-8B34-4FCEAC4FB35C}" type="pres">
      <dgm:prSet presAssocID="{E98B655F-88C6-7C46-A628-BEF2FDEA0E4B}" presName="spaceBetweenRectangles" presStyleCnt="0"/>
      <dgm:spPr/>
    </dgm:pt>
    <dgm:pt modelId="{D9E2A697-74A8-6E48-9C55-2CB17276D652}" type="pres">
      <dgm:prSet presAssocID="{119E7390-972F-3A4A-A67D-F7CB44DA4BB6}" presName="parentLin" presStyleCnt="0"/>
      <dgm:spPr/>
    </dgm:pt>
    <dgm:pt modelId="{11628DBB-FE89-5441-9EAB-0A5B1E3BA7B5}" type="pres">
      <dgm:prSet presAssocID="{119E7390-972F-3A4A-A67D-F7CB44DA4BB6}" presName="parentLeftMargin" presStyleLbl="node1" presStyleIdx="3" presStyleCnt="5"/>
      <dgm:spPr/>
    </dgm:pt>
    <dgm:pt modelId="{C3CCA84F-D778-BC46-AED5-69DD23F1941A}" type="pres">
      <dgm:prSet presAssocID="{119E7390-972F-3A4A-A67D-F7CB44DA4BB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2BCB474-F387-2742-8476-50869B46B585}" type="pres">
      <dgm:prSet presAssocID="{119E7390-972F-3A4A-A67D-F7CB44DA4BB6}" presName="negativeSpace" presStyleCnt="0"/>
      <dgm:spPr/>
    </dgm:pt>
    <dgm:pt modelId="{90444627-687F-564C-8D4E-BEBD33A854A7}" type="pres">
      <dgm:prSet presAssocID="{119E7390-972F-3A4A-A67D-F7CB44DA4BB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A4B5B8F-27B7-4446-96E1-2143E44906EC}" type="presOf" srcId="{9CD16ACB-6A65-BD4D-8039-376026024A7C}" destId="{65432D2F-AA90-ED4F-AB69-768EC8D46AB5}" srcOrd="0" destOrd="0" presId="urn:microsoft.com/office/officeart/2005/8/layout/list1"/>
    <dgm:cxn modelId="{C820FD98-768C-C944-9054-F6C02971089D}" type="presOf" srcId="{9CD16ACB-6A65-BD4D-8039-376026024A7C}" destId="{D18AA183-EC67-9B48-AA4C-0B53EF3B07D1}" srcOrd="1" destOrd="0" presId="urn:microsoft.com/office/officeart/2005/8/layout/list1"/>
    <dgm:cxn modelId="{D2FA02C7-6B1E-344A-9268-F811EB4FD876}" type="presOf" srcId="{4F942384-BDF5-4E47-8593-0B68B0035753}" destId="{923A55EB-D65F-B741-AC29-0D2E71C60EFA}" srcOrd="1" destOrd="0" presId="urn:microsoft.com/office/officeart/2005/8/layout/list1"/>
    <dgm:cxn modelId="{1F580D10-5A11-F549-BABF-03B1A0CD4711}" type="presOf" srcId="{CB3D692B-80B7-2A43-822B-7B6924470DAF}" destId="{8211778F-1F2E-3E4F-9A54-9BE87F6D7F19}" srcOrd="0" destOrd="0" presId="urn:microsoft.com/office/officeart/2005/8/layout/list1"/>
    <dgm:cxn modelId="{50AA0E0A-64AA-3943-B7CF-E8DE949A7068}" srcId="{130ACB1C-DFB1-0D40-832B-71D219C99A45}" destId="{9CD16ACB-6A65-BD4D-8039-376026024A7C}" srcOrd="3" destOrd="0" parTransId="{82EE213B-4361-3545-94F4-5842047DA6A2}" sibTransId="{E98B655F-88C6-7C46-A628-BEF2FDEA0E4B}"/>
    <dgm:cxn modelId="{8E66E747-41EA-9743-8640-2D5FAF7497FF}" type="presOf" srcId="{119E7390-972F-3A4A-A67D-F7CB44DA4BB6}" destId="{11628DBB-FE89-5441-9EAB-0A5B1E3BA7B5}" srcOrd="0" destOrd="0" presId="urn:microsoft.com/office/officeart/2005/8/layout/list1"/>
    <dgm:cxn modelId="{208E420B-6C0B-5148-A3AE-9E39A8CDA2AD}" srcId="{130ACB1C-DFB1-0D40-832B-71D219C99A45}" destId="{539B2A14-2C5E-CB4B-84FD-E318F1820C92}" srcOrd="1" destOrd="0" parTransId="{7E4621C3-0E34-2749-AC6F-95762E8A1403}" sibTransId="{FB549D25-5E82-3744-8BC3-3DA08CBA0DCA}"/>
    <dgm:cxn modelId="{4A473696-8996-3B4F-9CB0-A5449945FF03}" type="presOf" srcId="{539B2A14-2C5E-CB4B-84FD-E318F1820C92}" destId="{6E405A89-251E-6B42-9966-2560BFCF8533}" srcOrd="1" destOrd="0" presId="urn:microsoft.com/office/officeart/2005/8/layout/list1"/>
    <dgm:cxn modelId="{475B317D-3325-7247-A385-3A1E4A65A635}" type="presOf" srcId="{CB3D692B-80B7-2A43-822B-7B6924470DAF}" destId="{2F9079FD-1015-4640-9FF4-1004ADFFB665}" srcOrd="1" destOrd="0" presId="urn:microsoft.com/office/officeart/2005/8/layout/list1"/>
    <dgm:cxn modelId="{2FF3A5C5-4D5C-394F-828D-89DE44D58665}" srcId="{130ACB1C-DFB1-0D40-832B-71D219C99A45}" destId="{CB3D692B-80B7-2A43-822B-7B6924470DAF}" srcOrd="2" destOrd="0" parTransId="{0598F6DD-5E44-394C-BF69-C11E040CEC0F}" sibTransId="{BD64B97A-95E9-B74D-B67C-1FC3A2F13B01}"/>
    <dgm:cxn modelId="{37F1D20D-9B14-0A43-9D83-1DD495A7F8FE}" srcId="{130ACB1C-DFB1-0D40-832B-71D219C99A45}" destId="{119E7390-972F-3A4A-A67D-F7CB44DA4BB6}" srcOrd="4" destOrd="0" parTransId="{56B5CC1B-2927-0A49-B3C3-8AB8AC9215B7}" sibTransId="{A068B8A1-EE72-CD4C-9D55-2E5328BFCAFA}"/>
    <dgm:cxn modelId="{525D99D8-F8AF-3D46-9899-149F94E6F0A4}" type="presOf" srcId="{119E7390-972F-3A4A-A67D-F7CB44DA4BB6}" destId="{C3CCA84F-D778-BC46-AED5-69DD23F1941A}" srcOrd="1" destOrd="0" presId="urn:microsoft.com/office/officeart/2005/8/layout/list1"/>
    <dgm:cxn modelId="{D599EBCA-8050-BB4F-8417-610BDEB51EEC}" type="presOf" srcId="{4F942384-BDF5-4E47-8593-0B68B0035753}" destId="{1FBFF33E-FF97-E04F-90F1-85D441D53F5E}" srcOrd="0" destOrd="0" presId="urn:microsoft.com/office/officeart/2005/8/layout/list1"/>
    <dgm:cxn modelId="{8B42EB49-02E2-F84D-9214-2F9BFB17E7C6}" srcId="{130ACB1C-DFB1-0D40-832B-71D219C99A45}" destId="{4F942384-BDF5-4E47-8593-0B68B0035753}" srcOrd="0" destOrd="0" parTransId="{84B772A3-07AA-6E4C-939C-62457EA16096}" sibTransId="{60795AD1-5B87-5D48-9210-6CEF61A69A63}"/>
    <dgm:cxn modelId="{CB12F699-1F48-9A40-96E0-30040665AE4E}" type="presOf" srcId="{539B2A14-2C5E-CB4B-84FD-E318F1820C92}" destId="{CE999C72-A2C3-8D40-83BB-E6C882B40526}" srcOrd="0" destOrd="0" presId="urn:microsoft.com/office/officeart/2005/8/layout/list1"/>
    <dgm:cxn modelId="{E6A060D5-9195-1C4A-9F08-9B718BDD0DAD}" type="presOf" srcId="{130ACB1C-DFB1-0D40-832B-71D219C99A45}" destId="{C8D9551C-7E2D-FF4C-ADC1-E863CC11023A}" srcOrd="0" destOrd="0" presId="urn:microsoft.com/office/officeart/2005/8/layout/list1"/>
    <dgm:cxn modelId="{1FAD8B45-1ED5-D346-B2ED-5BA52019C904}" type="presParOf" srcId="{C8D9551C-7E2D-FF4C-ADC1-E863CC11023A}" destId="{1956CFC2-95CB-1642-B00A-6A2C1A985BBF}" srcOrd="0" destOrd="0" presId="urn:microsoft.com/office/officeart/2005/8/layout/list1"/>
    <dgm:cxn modelId="{B385E63B-63C8-9D42-A39C-EBE72DC68EC8}" type="presParOf" srcId="{1956CFC2-95CB-1642-B00A-6A2C1A985BBF}" destId="{1FBFF33E-FF97-E04F-90F1-85D441D53F5E}" srcOrd="0" destOrd="0" presId="urn:microsoft.com/office/officeart/2005/8/layout/list1"/>
    <dgm:cxn modelId="{CBBBB9CD-068E-474B-86EA-97EF92AE8206}" type="presParOf" srcId="{1956CFC2-95CB-1642-B00A-6A2C1A985BBF}" destId="{923A55EB-D65F-B741-AC29-0D2E71C60EFA}" srcOrd="1" destOrd="0" presId="urn:microsoft.com/office/officeart/2005/8/layout/list1"/>
    <dgm:cxn modelId="{26E50C20-1708-B04E-AAF5-ABAC8170DA55}" type="presParOf" srcId="{C8D9551C-7E2D-FF4C-ADC1-E863CC11023A}" destId="{F20CB722-3212-3E4D-9161-0400554B2C6D}" srcOrd="1" destOrd="0" presId="urn:microsoft.com/office/officeart/2005/8/layout/list1"/>
    <dgm:cxn modelId="{EE598602-95EE-1E48-B9BE-83C64999CA96}" type="presParOf" srcId="{C8D9551C-7E2D-FF4C-ADC1-E863CC11023A}" destId="{D052CACD-104D-8E4E-B435-2D34D39100E6}" srcOrd="2" destOrd="0" presId="urn:microsoft.com/office/officeart/2005/8/layout/list1"/>
    <dgm:cxn modelId="{F53A376A-0311-124A-B295-03CC5FB0FD6A}" type="presParOf" srcId="{C8D9551C-7E2D-FF4C-ADC1-E863CC11023A}" destId="{902AAFD0-37B4-5049-80B8-799C85B87576}" srcOrd="3" destOrd="0" presId="urn:microsoft.com/office/officeart/2005/8/layout/list1"/>
    <dgm:cxn modelId="{74662997-6520-134B-8520-129685C786AA}" type="presParOf" srcId="{C8D9551C-7E2D-FF4C-ADC1-E863CC11023A}" destId="{F4260F2E-D583-BB47-B814-81EA2CF483DF}" srcOrd="4" destOrd="0" presId="urn:microsoft.com/office/officeart/2005/8/layout/list1"/>
    <dgm:cxn modelId="{EAD62380-2EEE-6443-9EBF-61F16D941DF1}" type="presParOf" srcId="{F4260F2E-D583-BB47-B814-81EA2CF483DF}" destId="{CE999C72-A2C3-8D40-83BB-E6C882B40526}" srcOrd="0" destOrd="0" presId="urn:microsoft.com/office/officeart/2005/8/layout/list1"/>
    <dgm:cxn modelId="{2D9C37CF-126E-D74A-A130-1F7C1638BB95}" type="presParOf" srcId="{F4260F2E-D583-BB47-B814-81EA2CF483DF}" destId="{6E405A89-251E-6B42-9966-2560BFCF8533}" srcOrd="1" destOrd="0" presId="urn:microsoft.com/office/officeart/2005/8/layout/list1"/>
    <dgm:cxn modelId="{6A62ADF8-3887-2D4A-AF1A-29105245E860}" type="presParOf" srcId="{C8D9551C-7E2D-FF4C-ADC1-E863CC11023A}" destId="{59DE734D-C199-0443-B4F9-D6F5FFF03616}" srcOrd="5" destOrd="0" presId="urn:microsoft.com/office/officeart/2005/8/layout/list1"/>
    <dgm:cxn modelId="{AA4CBC57-83BA-2A4E-9DD1-709B68C4997E}" type="presParOf" srcId="{C8D9551C-7E2D-FF4C-ADC1-E863CC11023A}" destId="{76CC48EF-0071-C74F-96FD-F3FA0AA9DEF6}" srcOrd="6" destOrd="0" presId="urn:microsoft.com/office/officeart/2005/8/layout/list1"/>
    <dgm:cxn modelId="{D08E20D4-9DAD-BD4F-B440-781A71FF5E83}" type="presParOf" srcId="{C8D9551C-7E2D-FF4C-ADC1-E863CC11023A}" destId="{39317C8E-125D-CA49-95AD-E26A688B895B}" srcOrd="7" destOrd="0" presId="urn:microsoft.com/office/officeart/2005/8/layout/list1"/>
    <dgm:cxn modelId="{A5F78E97-3906-1E49-94ED-57DB7924C306}" type="presParOf" srcId="{C8D9551C-7E2D-FF4C-ADC1-E863CC11023A}" destId="{BB878131-30E6-E842-A0F7-1898FD711CCB}" srcOrd="8" destOrd="0" presId="urn:microsoft.com/office/officeart/2005/8/layout/list1"/>
    <dgm:cxn modelId="{7745B82B-2ACD-BE44-A4AA-607E5839C13E}" type="presParOf" srcId="{BB878131-30E6-E842-A0F7-1898FD711CCB}" destId="{8211778F-1F2E-3E4F-9A54-9BE87F6D7F19}" srcOrd="0" destOrd="0" presId="urn:microsoft.com/office/officeart/2005/8/layout/list1"/>
    <dgm:cxn modelId="{A6092769-ACE3-F24E-9C1F-12D360A54523}" type="presParOf" srcId="{BB878131-30E6-E842-A0F7-1898FD711CCB}" destId="{2F9079FD-1015-4640-9FF4-1004ADFFB665}" srcOrd="1" destOrd="0" presId="urn:microsoft.com/office/officeart/2005/8/layout/list1"/>
    <dgm:cxn modelId="{5CFCFBBA-B2A7-8B46-BC1A-EAAF38668605}" type="presParOf" srcId="{C8D9551C-7E2D-FF4C-ADC1-E863CC11023A}" destId="{38005BD8-43CE-6745-8ED9-4CEAE523575A}" srcOrd="9" destOrd="0" presId="urn:microsoft.com/office/officeart/2005/8/layout/list1"/>
    <dgm:cxn modelId="{8069A562-C682-5B43-8DCA-BC7FDE6F7A18}" type="presParOf" srcId="{C8D9551C-7E2D-FF4C-ADC1-E863CC11023A}" destId="{2F4F705E-A022-1F4C-BC59-808DC072E790}" srcOrd="10" destOrd="0" presId="urn:microsoft.com/office/officeart/2005/8/layout/list1"/>
    <dgm:cxn modelId="{10A215E1-C19E-8943-88EF-87DB601539EA}" type="presParOf" srcId="{C8D9551C-7E2D-FF4C-ADC1-E863CC11023A}" destId="{667C82B7-458A-B740-9A2D-568ABBD392C3}" srcOrd="11" destOrd="0" presId="urn:microsoft.com/office/officeart/2005/8/layout/list1"/>
    <dgm:cxn modelId="{5188FD15-0F58-8845-997D-ABFE05E43221}" type="presParOf" srcId="{C8D9551C-7E2D-FF4C-ADC1-E863CC11023A}" destId="{E56BFAC6-563C-8D48-A173-C3E5063A8B4E}" srcOrd="12" destOrd="0" presId="urn:microsoft.com/office/officeart/2005/8/layout/list1"/>
    <dgm:cxn modelId="{74FCED37-0DCA-B24F-8F8A-FFCC66D29194}" type="presParOf" srcId="{E56BFAC6-563C-8D48-A173-C3E5063A8B4E}" destId="{65432D2F-AA90-ED4F-AB69-768EC8D46AB5}" srcOrd="0" destOrd="0" presId="urn:microsoft.com/office/officeart/2005/8/layout/list1"/>
    <dgm:cxn modelId="{891D231B-2A62-C643-B4D5-F9C9D60C6909}" type="presParOf" srcId="{E56BFAC6-563C-8D48-A173-C3E5063A8B4E}" destId="{D18AA183-EC67-9B48-AA4C-0B53EF3B07D1}" srcOrd="1" destOrd="0" presId="urn:microsoft.com/office/officeart/2005/8/layout/list1"/>
    <dgm:cxn modelId="{C2373BFE-6DAF-EE43-B184-980906E31034}" type="presParOf" srcId="{C8D9551C-7E2D-FF4C-ADC1-E863CC11023A}" destId="{ADAE1D7F-788E-ED42-9B9E-3F0DE273AD6F}" srcOrd="13" destOrd="0" presId="urn:microsoft.com/office/officeart/2005/8/layout/list1"/>
    <dgm:cxn modelId="{F897C530-1137-6C45-B72C-A686611E5AC3}" type="presParOf" srcId="{C8D9551C-7E2D-FF4C-ADC1-E863CC11023A}" destId="{95CF22B0-20ED-5545-9896-4A9C03B18B1A}" srcOrd="14" destOrd="0" presId="urn:microsoft.com/office/officeart/2005/8/layout/list1"/>
    <dgm:cxn modelId="{A35CADC3-ADA7-3A4C-9FC3-672CC540D89E}" type="presParOf" srcId="{C8D9551C-7E2D-FF4C-ADC1-E863CC11023A}" destId="{468565C8-ECE4-1042-8B34-4FCEAC4FB35C}" srcOrd="15" destOrd="0" presId="urn:microsoft.com/office/officeart/2005/8/layout/list1"/>
    <dgm:cxn modelId="{898F3F8C-8794-A34E-A8F0-3AF12B29A83A}" type="presParOf" srcId="{C8D9551C-7E2D-FF4C-ADC1-E863CC11023A}" destId="{D9E2A697-74A8-6E48-9C55-2CB17276D652}" srcOrd="16" destOrd="0" presId="urn:microsoft.com/office/officeart/2005/8/layout/list1"/>
    <dgm:cxn modelId="{156FC75C-B274-674B-A5FC-5245BC18F38C}" type="presParOf" srcId="{D9E2A697-74A8-6E48-9C55-2CB17276D652}" destId="{11628DBB-FE89-5441-9EAB-0A5B1E3BA7B5}" srcOrd="0" destOrd="0" presId="urn:microsoft.com/office/officeart/2005/8/layout/list1"/>
    <dgm:cxn modelId="{36162863-D6F5-1649-8C73-AB47D61AE4BE}" type="presParOf" srcId="{D9E2A697-74A8-6E48-9C55-2CB17276D652}" destId="{C3CCA84F-D778-BC46-AED5-69DD23F1941A}" srcOrd="1" destOrd="0" presId="urn:microsoft.com/office/officeart/2005/8/layout/list1"/>
    <dgm:cxn modelId="{4B81EA08-0C99-9842-8066-A05B579A0576}" type="presParOf" srcId="{C8D9551C-7E2D-FF4C-ADC1-E863CC11023A}" destId="{32BCB474-F387-2742-8476-50869B46B585}" srcOrd="17" destOrd="0" presId="urn:microsoft.com/office/officeart/2005/8/layout/list1"/>
    <dgm:cxn modelId="{C4C7E50B-CEDE-CA4F-A93E-958B727D5660}" type="presParOf" srcId="{C8D9551C-7E2D-FF4C-ADC1-E863CC11023A}" destId="{90444627-687F-564C-8D4E-BEBD33A854A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72AC65-8A01-5441-9DF8-7351BBEBE440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B173737E-2B94-2144-943F-DB6D6FF429A0}">
      <dgm:prSet phldrT="[Texto]"/>
      <dgm:spPr/>
      <dgm:t>
        <a:bodyPr/>
        <a:lstStyle/>
        <a:p>
          <a:r>
            <a:rPr lang="es-ES_tradnl" dirty="0" smtClean="0"/>
            <a:t>Series de Datos Acumulativos</a:t>
          </a:r>
          <a:endParaRPr lang="es-ES_tradnl" dirty="0"/>
        </a:p>
      </dgm:t>
    </dgm:pt>
    <dgm:pt modelId="{5C43F041-A288-A844-9F82-36B65A3C840A}" type="parTrans" cxnId="{131E1951-B406-2047-8BF4-0BCF706C6A56}">
      <dgm:prSet/>
      <dgm:spPr/>
      <dgm:t>
        <a:bodyPr/>
        <a:lstStyle/>
        <a:p>
          <a:endParaRPr lang="es-ES_tradnl"/>
        </a:p>
      </dgm:t>
    </dgm:pt>
    <dgm:pt modelId="{2E92D180-0647-614F-9B89-84F111F75E52}" type="sibTrans" cxnId="{131E1951-B406-2047-8BF4-0BCF706C6A56}">
      <dgm:prSet/>
      <dgm:spPr/>
      <dgm:t>
        <a:bodyPr/>
        <a:lstStyle/>
        <a:p>
          <a:endParaRPr lang="es-ES_tradnl"/>
        </a:p>
      </dgm:t>
    </dgm:pt>
    <dgm:pt modelId="{57D2C15B-0B97-DA45-BFF9-B563735D1FCF}">
      <dgm:prSet phldrT="[Texto]"/>
      <dgm:spPr/>
      <dgm:t>
        <a:bodyPr/>
        <a:lstStyle/>
        <a:p>
          <a:r>
            <a:rPr lang="es-ES_tradnl" dirty="0" smtClean="0"/>
            <a:t>Como producciones y ventas a través del tiempo</a:t>
          </a:r>
          <a:endParaRPr lang="es-ES_tradnl" dirty="0"/>
        </a:p>
      </dgm:t>
    </dgm:pt>
    <dgm:pt modelId="{1BCBCD3A-D4CE-114A-87D4-F000066D33A4}" type="parTrans" cxnId="{4299481D-B1D1-2A49-B253-773A98C043F9}">
      <dgm:prSet/>
      <dgm:spPr/>
      <dgm:t>
        <a:bodyPr/>
        <a:lstStyle/>
        <a:p>
          <a:endParaRPr lang="es-ES_tradnl"/>
        </a:p>
      </dgm:t>
    </dgm:pt>
    <dgm:pt modelId="{E3EF6727-B24F-0344-8FB1-968629BA76FB}" type="sibTrans" cxnId="{4299481D-B1D1-2A49-B253-773A98C043F9}">
      <dgm:prSet/>
      <dgm:spPr/>
      <dgm:t>
        <a:bodyPr/>
        <a:lstStyle/>
        <a:p>
          <a:endParaRPr lang="es-ES_tradnl"/>
        </a:p>
      </dgm:t>
    </dgm:pt>
    <dgm:pt modelId="{FA071101-89E6-F747-9730-C1934DE3E01B}">
      <dgm:prSet phldrT="[Texto]"/>
      <dgm:spPr/>
      <dgm:t>
        <a:bodyPr/>
        <a:lstStyle/>
        <a:p>
          <a:r>
            <a:rPr lang="es-ES_tradnl" dirty="0" smtClean="0"/>
            <a:t>Series de Datos </a:t>
          </a:r>
          <a:r>
            <a:rPr lang="es-ES_tradnl" dirty="0" err="1" smtClean="0"/>
            <a:t>Instant</a:t>
          </a:r>
          <a:r>
            <a:rPr lang="es-ES" dirty="0" err="1" smtClean="0"/>
            <a:t>áneos</a:t>
          </a:r>
          <a:endParaRPr lang="es-ES_tradnl" dirty="0"/>
        </a:p>
      </dgm:t>
    </dgm:pt>
    <dgm:pt modelId="{EB5D5BA8-7751-A74D-93BC-B3D690CE4F52}" type="parTrans" cxnId="{B635E5A1-26E8-BB46-994D-7C7AA0912A52}">
      <dgm:prSet/>
      <dgm:spPr/>
      <dgm:t>
        <a:bodyPr/>
        <a:lstStyle/>
        <a:p>
          <a:endParaRPr lang="es-ES_tradnl"/>
        </a:p>
      </dgm:t>
    </dgm:pt>
    <dgm:pt modelId="{EE3CEEA5-18A7-634A-8590-F68649836FC4}" type="sibTrans" cxnId="{B635E5A1-26E8-BB46-994D-7C7AA0912A52}">
      <dgm:prSet/>
      <dgm:spPr/>
      <dgm:t>
        <a:bodyPr/>
        <a:lstStyle/>
        <a:p>
          <a:endParaRPr lang="es-ES_tradnl"/>
        </a:p>
      </dgm:t>
    </dgm:pt>
    <dgm:pt modelId="{CCD869A0-47D1-204E-AA77-DFFD4173D829}">
      <dgm:prSet phldrT="[Texto]"/>
      <dgm:spPr/>
      <dgm:t>
        <a:bodyPr/>
        <a:lstStyle/>
        <a:p>
          <a:r>
            <a:rPr lang="es-ES_tradnl" dirty="0" smtClean="0"/>
            <a:t>Inventarios, temperatura,</a:t>
          </a:r>
          <a:r>
            <a:rPr lang="es-ES_tradnl" baseline="0" dirty="0" smtClean="0"/>
            <a:t> cotizaciones</a:t>
          </a:r>
          <a:endParaRPr lang="es-ES_tradnl" dirty="0"/>
        </a:p>
      </dgm:t>
    </dgm:pt>
    <dgm:pt modelId="{A7BE9D43-604D-9041-81DB-5D9F89EC9BCE}" type="parTrans" cxnId="{CC76D717-9D6A-D547-AA96-1D60E459C127}">
      <dgm:prSet/>
      <dgm:spPr/>
      <dgm:t>
        <a:bodyPr/>
        <a:lstStyle/>
        <a:p>
          <a:endParaRPr lang="es-ES_tradnl"/>
        </a:p>
      </dgm:t>
    </dgm:pt>
    <dgm:pt modelId="{3A97972E-463A-9D4F-B6D1-D75312964B5D}" type="sibTrans" cxnId="{CC76D717-9D6A-D547-AA96-1D60E459C127}">
      <dgm:prSet/>
      <dgm:spPr/>
      <dgm:t>
        <a:bodyPr/>
        <a:lstStyle/>
        <a:p>
          <a:endParaRPr lang="es-ES_tradnl"/>
        </a:p>
      </dgm:t>
    </dgm:pt>
    <dgm:pt modelId="{F27F9273-FB05-0146-B093-CBFA760773C7}" type="pres">
      <dgm:prSet presAssocID="{FF72AC65-8A01-5441-9DF8-7351BBEBE4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C9AAAE1C-9343-3040-9D30-49869F52992B}" type="pres">
      <dgm:prSet presAssocID="{B173737E-2B94-2144-943F-DB6D6FF429A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8100A17-161D-DD4B-9D41-846494D1F629}" type="pres">
      <dgm:prSet presAssocID="{B173737E-2B94-2144-943F-DB6D6FF429A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DD5B264-DF9D-994D-8147-6F51828C1A60}" type="pres">
      <dgm:prSet presAssocID="{FA071101-89E6-F747-9730-C1934DE3E01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C143834-41E1-B74E-B121-F86ECDC8C2FE}" type="pres">
      <dgm:prSet presAssocID="{FA071101-89E6-F747-9730-C1934DE3E01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4299481D-B1D1-2A49-B253-773A98C043F9}" srcId="{B173737E-2B94-2144-943F-DB6D6FF429A0}" destId="{57D2C15B-0B97-DA45-BFF9-B563735D1FCF}" srcOrd="0" destOrd="0" parTransId="{1BCBCD3A-D4CE-114A-87D4-F000066D33A4}" sibTransId="{E3EF6727-B24F-0344-8FB1-968629BA76FB}"/>
    <dgm:cxn modelId="{B176F6A5-C8CA-E248-9252-78C87AB8707E}" type="presOf" srcId="{CCD869A0-47D1-204E-AA77-DFFD4173D829}" destId="{6C143834-41E1-B74E-B121-F86ECDC8C2FE}" srcOrd="0" destOrd="0" presId="urn:microsoft.com/office/officeart/2005/8/layout/vList2"/>
    <dgm:cxn modelId="{E61D3B4D-0B1B-5E46-B8BF-BC86EEE24DB1}" type="presOf" srcId="{FA071101-89E6-F747-9730-C1934DE3E01B}" destId="{5DD5B264-DF9D-994D-8147-6F51828C1A60}" srcOrd="0" destOrd="0" presId="urn:microsoft.com/office/officeart/2005/8/layout/vList2"/>
    <dgm:cxn modelId="{CC76D717-9D6A-D547-AA96-1D60E459C127}" srcId="{FA071101-89E6-F747-9730-C1934DE3E01B}" destId="{CCD869A0-47D1-204E-AA77-DFFD4173D829}" srcOrd="0" destOrd="0" parTransId="{A7BE9D43-604D-9041-81DB-5D9F89EC9BCE}" sibTransId="{3A97972E-463A-9D4F-B6D1-D75312964B5D}"/>
    <dgm:cxn modelId="{B635E5A1-26E8-BB46-994D-7C7AA0912A52}" srcId="{FF72AC65-8A01-5441-9DF8-7351BBEBE440}" destId="{FA071101-89E6-F747-9730-C1934DE3E01B}" srcOrd="1" destOrd="0" parTransId="{EB5D5BA8-7751-A74D-93BC-B3D690CE4F52}" sibTransId="{EE3CEEA5-18A7-634A-8590-F68649836FC4}"/>
    <dgm:cxn modelId="{E953635A-24E9-7548-BD31-5C911672708D}" type="presOf" srcId="{57D2C15B-0B97-DA45-BFF9-B563735D1FCF}" destId="{68100A17-161D-DD4B-9D41-846494D1F629}" srcOrd="0" destOrd="0" presId="urn:microsoft.com/office/officeart/2005/8/layout/vList2"/>
    <dgm:cxn modelId="{131E1951-B406-2047-8BF4-0BCF706C6A56}" srcId="{FF72AC65-8A01-5441-9DF8-7351BBEBE440}" destId="{B173737E-2B94-2144-943F-DB6D6FF429A0}" srcOrd="0" destOrd="0" parTransId="{5C43F041-A288-A844-9F82-36B65A3C840A}" sibTransId="{2E92D180-0647-614F-9B89-84F111F75E52}"/>
    <dgm:cxn modelId="{26AED0D6-71EF-624C-B395-6AB03D47BDB9}" type="presOf" srcId="{FF72AC65-8A01-5441-9DF8-7351BBEBE440}" destId="{F27F9273-FB05-0146-B093-CBFA760773C7}" srcOrd="0" destOrd="0" presId="urn:microsoft.com/office/officeart/2005/8/layout/vList2"/>
    <dgm:cxn modelId="{77D8DE50-5233-5B42-9462-9B1453D56945}" type="presOf" srcId="{B173737E-2B94-2144-943F-DB6D6FF429A0}" destId="{C9AAAE1C-9343-3040-9D30-49869F52992B}" srcOrd="0" destOrd="0" presId="urn:microsoft.com/office/officeart/2005/8/layout/vList2"/>
    <dgm:cxn modelId="{EF43832F-6E3E-5A45-8AB8-2836CD4B315D}" type="presParOf" srcId="{F27F9273-FB05-0146-B093-CBFA760773C7}" destId="{C9AAAE1C-9343-3040-9D30-49869F52992B}" srcOrd="0" destOrd="0" presId="urn:microsoft.com/office/officeart/2005/8/layout/vList2"/>
    <dgm:cxn modelId="{C682D290-F42C-3C4E-B394-1B984C0745BE}" type="presParOf" srcId="{F27F9273-FB05-0146-B093-CBFA760773C7}" destId="{68100A17-161D-DD4B-9D41-846494D1F629}" srcOrd="1" destOrd="0" presId="urn:microsoft.com/office/officeart/2005/8/layout/vList2"/>
    <dgm:cxn modelId="{51F668D7-511B-2946-B56A-D2F4DB15D3F1}" type="presParOf" srcId="{F27F9273-FB05-0146-B093-CBFA760773C7}" destId="{5DD5B264-DF9D-994D-8147-6F51828C1A60}" srcOrd="2" destOrd="0" presId="urn:microsoft.com/office/officeart/2005/8/layout/vList2"/>
    <dgm:cxn modelId="{0B1B7939-824A-9741-BC22-236FC78C6E2E}" type="presParOf" srcId="{F27F9273-FB05-0146-B093-CBFA760773C7}" destId="{6C143834-41E1-B74E-B121-F86ECDC8C2F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1BE63F-09EB-CF42-B552-1EB8DD99470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4E5899C2-C743-0B41-AFFD-095514DD5FA1}">
      <dgm:prSet/>
      <dgm:spPr/>
      <dgm:t>
        <a:bodyPr/>
        <a:lstStyle/>
        <a:p>
          <a:pPr rtl="0"/>
          <a:r>
            <a:rPr lang="es-ES_tradnl" dirty="0" smtClean="0"/>
            <a:t>Cuidar que el gráfico quede bien balanceado:</a:t>
          </a:r>
          <a:endParaRPr lang="es-ES_tradnl" dirty="0"/>
        </a:p>
      </dgm:t>
    </dgm:pt>
    <dgm:pt modelId="{CDFCE270-3832-7A4F-B18A-7C626AE10E72}" type="parTrans" cxnId="{59F608C1-7464-1948-8065-B9CCCB562980}">
      <dgm:prSet/>
      <dgm:spPr/>
      <dgm:t>
        <a:bodyPr/>
        <a:lstStyle/>
        <a:p>
          <a:endParaRPr lang="es-ES_tradnl"/>
        </a:p>
      </dgm:t>
    </dgm:pt>
    <dgm:pt modelId="{BA2A6052-7EE8-1043-B46B-2C2A781B2A47}" type="sibTrans" cxnId="{59F608C1-7464-1948-8065-B9CCCB562980}">
      <dgm:prSet/>
      <dgm:spPr/>
      <dgm:t>
        <a:bodyPr/>
        <a:lstStyle/>
        <a:p>
          <a:endParaRPr lang="es-ES_tradnl"/>
        </a:p>
      </dgm:t>
    </dgm:pt>
    <dgm:pt modelId="{F41296F0-ECB4-4E4D-B44B-8949B3BD033E}">
      <dgm:prSet/>
      <dgm:spPr/>
      <dgm:t>
        <a:bodyPr/>
        <a:lstStyle/>
        <a:p>
          <a:pPr rtl="0"/>
          <a:r>
            <a:rPr lang="es-ES_tradnl" dirty="0" smtClean="0"/>
            <a:t>Evitando que las barras resulten muy anchas o excesivamente altas.</a:t>
          </a:r>
          <a:endParaRPr lang="es-ES_tradnl" dirty="0"/>
        </a:p>
      </dgm:t>
    </dgm:pt>
    <dgm:pt modelId="{5E2837F9-B0F4-8F43-B4E4-B1278CA8AA96}" type="parTrans" cxnId="{016A0545-D234-B840-826F-9ED126032FD4}">
      <dgm:prSet/>
      <dgm:spPr/>
      <dgm:t>
        <a:bodyPr/>
        <a:lstStyle/>
        <a:p>
          <a:endParaRPr lang="es-ES_tradnl"/>
        </a:p>
      </dgm:t>
    </dgm:pt>
    <dgm:pt modelId="{E45D2C4D-7A41-3448-B6ED-0DEDB714987A}" type="sibTrans" cxnId="{016A0545-D234-B840-826F-9ED126032FD4}">
      <dgm:prSet/>
      <dgm:spPr/>
      <dgm:t>
        <a:bodyPr/>
        <a:lstStyle/>
        <a:p>
          <a:endParaRPr lang="es-ES_tradnl"/>
        </a:p>
      </dgm:t>
    </dgm:pt>
    <dgm:pt modelId="{39DB1606-1767-6741-8D5A-D9C5F7E909B9}">
      <dgm:prSet/>
      <dgm:spPr/>
      <dgm:t>
        <a:bodyPr/>
        <a:lstStyle/>
        <a:p>
          <a:r>
            <a:rPr lang="es-ES_tradnl" dirty="0" smtClean="0"/>
            <a:t>Dejar siempre un espacio entre las barras:</a:t>
          </a:r>
          <a:endParaRPr lang="es-ES_tradnl" dirty="0"/>
        </a:p>
      </dgm:t>
    </dgm:pt>
    <dgm:pt modelId="{61B89667-CC73-5548-AA24-784E8739AE9A}" type="parTrans" cxnId="{97F3A486-6E75-B542-9C53-2650B7210CAC}">
      <dgm:prSet/>
      <dgm:spPr/>
      <dgm:t>
        <a:bodyPr/>
        <a:lstStyle/>
        <a:p>
          <a:endParaRPr lang="es-ES_tradnl"/>
        </a:p>
      </dgm:t>
    </dgm:pt>
    <dgm:pt modelId="{45CD3107-C6F7-414C-9F5D-368189221516}" type="sibTrans" cxnId="{97F3A486-6E75-B542-9C53-2650B7210CAC}">
      <dgm:prSet/>
      <dgm:spPr/>
      <dgm:t>
        <a:bodyPr/>
        <a:lstStyle/>
        <a:p>
          <a:endParaRPr lang="es-ES_tradnl"/>
        </a:p>
      </dgm:t>
    </dgm:pt>
    <dgm:pt modelId="{A051AB0B-E60F-444C-B694-E4C549628F61}">
      <dgm:prSet/>
      <dgm:spPr/>
      <dgm:t>
        <a:bodyPr/>
        <a:lstStyle/>
        <a:p>
          <a:r>
            <a:rPr lang="es-ES_tradnl" dirty="0" smtClean="0"/>
            <a:t>que no sea inferior a la mitad del ancho entre ellas.</a:t>
          </a:r>
          <a:endParaRPr lang="es-ES_tradnl" dirty="0"/>
        </a:p>
      </dgm:t>
    </dgm:pt>
    <dgm:pt modelId="{45BE441E-8BB5-924D-AFCF-E0CBD4504C4A}" type="parTrans" cxnId="{34D9D84D-6674-7249-B2DA-948C756FA273}">
      <dgm:prSet/>
      <dgm:spPr/>
      <dgm:t>
        <a:bodyPr/>
        <a:lstStyle/>
        <a:p>
          <a:endParaRPr lang="es-ES_tradnl"/>
        </a:p>
      </dgm:t>
    </dgm:pt>
    <dgm:pt modelId="{17BBD400-EEBE-4B4C-B5FD-C8ED5756F65A}" type="sibTrans" cxnId="{34D9D84D-6674-7249-B2DA-948C756FA273}">
      <dgm:prSet/>
      <dgm:spPr/>
      <dgm:t>
        <a:bodyPr/>
        <a:lstStyle/>
        <a:p>
          <a:endParaRPr lang="es-ES_tradnl"/>
        </a:p>
      </dgm:t>
    </dgm:pt>
    <dgm:pt modelId="{B063DDDD-FB65-154E-8F33-8E86332358C6}">
      <dgm:prSet/>
      <dgm:spPr/>
      <dgm:t>
        <a:bodyPr/>
        <a:lstStyle/>
        <a:p>
          <a:r>
            <a:rPr lang="es-ES_tradnl" dirty="0" smtClean="0"/>
            <a:t>Dibujar </a:t>
          </a:r>
          <a:r>
            <a:rPr lang="es-ES_tradnl" dirty="0" err="1" smtClean="0"/>
            <a:t>lineas</a:t>
          </a:r>
          <a:r>
            <a:rPr lang="es-ES_tradnl" dirty="0" smtClean="0"/>
            <a:t> de fondo en la gr</a:t>
          </a:r>
          <a:r>
            <a:rPr lang="es-ES" dirty="0" err="1" smtClean="0"/>
            <a:t>áfica</a:t>
          </a:r>
          <a:r>
            <a:rPr lang="es-ES" dirty="0" smtClean="0"/>
            <a:t>:</a:t>
          </a:r>
          <a:endParaRPr lang="es-ES_tradnl" dirty="0"/>
        </a:p>
      </dgm:t>
    </dgm:pt>
    <dgm:pt modelId="{359310F8-DB48-2F44-BDB6-4969BAAAC75D}" type="parTrans" cxnId="{913EBE3C-5094-0645-9832-2E8EB65C46B1}">
      <dgm:prSet/>
      <dgm:spPr/>
      <dgm:t>
        <a:bodyPr/>
        <a:lstStyle/>
        <a:p>
          <a:endParaRPr lang="es-ES_tradnl"/>
        </a:p>
      </dgm:t>
    </dgm:pt>
    <dgm:pt modelId="{534AAE54-BE5B-C440-AC14-A30BF02A60D8}" type="sibTrans" cxnId="{913EBE3C-5094-0645-9832-2E8EB65C46B1}">
      <dgm:prSet/>
      <dgm:spPr/>
      <dgm:t>
        <a:bodyPr/>
        <a:lstStyle/>
        <a:p>
          <a:endParaRPr lang="es-ES_tradnl"/>
        </a:p>
      </dgm:t>
    </dgm:pt>
    <dgm:pt modelId="{8AB173C8-5C02-FB44-AB0B-D56859A0AC9A}">
      <dgm:prSet/>
      <dgm:spPr/>
      <dgm:t>
        <a:bodyPr/>
        <a:lstStyle/>
        <a:p>
          <a:r>
            <a:rPr lang="es-ES_tradnl" dirty="0" smtClean="0"/>
            <a:t>Ya que facilitan la lectura de los valores.</a:t>
          </a:r>
          <a:endParaRPr lang="es-ES_tradnl" dirty="0"/>
        </a:p>
      </dgm:t>
    </dgm:pt>
    <dgm:pt modelId="{5D058E34-77B5-8849-9567-79AAF216C27A}" type="parTrans" cxnId="{6DEF354A-8AAA-3249-86BF-EC95BC77BB72}">
      <dgm:prSet/>
      <dgm:spPr/>
      <dgm:t>
        <a:bodyPr/>
        <a:lstStyle/>
        <a:p>
          <a:endParaRPr lang="es-ES_tradnl"/>
        </a:p>
      </dgm:t>
    </dgm:pt>
    <dgm:pt modelId="{2D484EC3-7E2C-1F4F-B6BF-3E4CBFB24EA8}" type="sibTrans" cxnId="{6DEF354A-8AAA-3249-86BF-EC95BC77BB72}">
      <dgm:prSet/>
      <dgm:spPr/>
      <dgm:t>
        <a:bodyPr/>
        <a:lstStyle/>
        <a:p>
          <a:endParaRPr lang="es-ES_tradnl"/>
        </a:p>
      </dgm:t>
    </dgm:pt>
    <dgm:pt modelId="{4DDC2772-5AED-8B49-9551-937FC83BBA3A}">
      <dgm:prSet/>
      <dgm:spPr/>
      <dgm:t>
        <a:bodyPr/>
        <a:lstStyle/>
        <a:p>
          <a:r>
            <a:rPr lang="es-ES_tradnl" dirty="0" smtClean="0"/>
            <a:t>Si el gr</a:t>
          </a:r>
          <a:r>
            <a:rPr lang="es-ES" dirty="0" err="1" smtClean="0"/>
            <a:t>áfico</a:t>
          </a:r>
          <a:r>
            <a:rPr lang="es-ES" dirty="0" smtClean="0"/>
            <a:t> tiene muchas barras</a:t>
          </a:r>
        </a:p>
      </dgm:t>
    </dgm:pt>
    <dgm:pt modelId="{3B085F14-865D-2F46-808A-03F4F50C4F62}" type="parTrans" cxnId="{397C87A1-C72D-7447-B4CA-90F6B6F35A0C}">
      <dgm:prSet/>
      <dgm:spPr/>
      <dgm:t>
        <a:bodyPr/>
        <a:lstStyle/>
        <a:p>
          <a:endParaRPr lang="es-ES_tradnl"/>
        </a:p>
      </dgm:t>
    </dgm:pt>
    <dgm:pt modelId="{0B9DCAD8-2FB6-3A41-B598-143D18CEAAE3}" type="sibTrans" cxnId="{397C87A1-C72D-7447-B4CA-90F6B6F35A0C}">
      <dgm:prSet/>
      <dgm:spPr/>
      <dgm:t>
        <a:bodyPr/>
        <a:lstStyle/>
        <a:p>
          <a:endParaRPr lang="es-ES_tradnl"/>
        </a:p>
      </dgm:t>
    </dgm:pt>
    <dgm:pt modelId="{B064BBA8-DB7B-814E-9E72-ADA25857745E}">
      <dgm:prSet/>
      <dgm:spPr/>
      <dgm:t>
        <a:bodyPr/>
        <a:lstStyle/>
        <a:p>
          <a:r>
            <a:rPr lang="es-ES_tradnl" dirty="0" smtClean="0"/>
            <a:t>Reemplazarlo por un gr</a:t>
          </a:r>
          <a:r>
            <a:rPr lang="es-ES" dirty="0" err="1" smtClean="0"/>
            <a:t>áfico</a:t>
          </a:r>
          <a:r>
            <a:rPr lang="es-ES" dirty="0" smtClean="0"/>
            <a:t> lineal.</a:t>
          </a:r>
          <a:endParaRPr lang="es-ES_tradnl" dirty="0"/>
        </a:p>
      </dgm:t>
    </dgm:pt>
    <dgm:pt modelId="{BEFD4A5D-D43B-324A-A852-F4F1AC17B07E}" type="parTrans" cxnId="{197F342C-44FC-3F41-A272-273753D21BC0}">
      <dgm:prSet/>
      <dgm:spPr/>
      <dgm:t>
        <a:bodyPr/>
        <a:lstStyle/>
        <a:p>
          <a:endParaRPr lang="es-ES_tradnl"/>
        </a:p>
      </dgm:t>
    </dgm:pt>
    <dgm:pt modelId="{A3D83110-5B2B-5D41-BAEC-7B6652AB2286}" type="sibTrans" cxnId="{197F342C-44FC-3F41-A272-273753D21BC0}">
      <dgm:prSet/>
      <dgm:spPr/>
      <dgm:t>
        <a:bodyPr/>
        <a:lstStyle/>
        <a:p>
          <a:endParaRPr lang="es-ES_tradnl"/>
        </a:p>
      </dgm:t>
    </dgm:pt>
    <dgm:pt modelId="{A16C4A5C-B7EC-FB49-B1CB-3A9996A24BA8}">
      <dgm:prSet/>
      <dgm:spPr/>
      <dgm:t>
        <a:bodyPr/>
        <a:lstStyle/>
        <a:p>
          <a:r>
            <a:rPr lang="es-ES_tradnl" dirty="0" smtClean="0"/>
            <a:t>Este tipo de gr</a:t>
          </a:r>
          <a:r>
            <a:rPr lang="es-ES" dirty="0" err="1" smtClean="0"/>
            <a:t>áfico</a:t>
          </a:r>
          <a:r>
            <a:rPr lang="es-ES" dirty="0" smtClean="0"/>
            <a:t> se utiliza para los siguientes tipos de variables:</a:t>
          </a:r>
          <a:endParaRPr lang="es-ES_tradnl" dirty="0"/>
        </a:p>
      </dgm:t>
    </dgm:pt>
    <dgm:pt modelId="{A02088EB-E3BB-0444-8AD5-05DB1EBAAA96}" type="parTrans" cxnId="{BEA96404-0EB7-9D49-AB56-9085C9912DAD}">
      <dgm:prSet/>
      <dgm:spPr/>
    </dgm:pt>
    <dgm:pt modelId="{8439C828-7884-F04B-96B4-3CD981B75FA9}" type="sibTrans" cxnId="{BEA96404-0EB7-9D49-AB56-9085C9912DAD}">
      <dgm:prSet/>
      <dgm:spPr/>
    </dgm:pt>
    <dgm:pt modelId="{9EF40D69-FC1D-1242-A7F5-ABF2F9C4BFB1}">
      <dgm:prSet/>
      <dgm:spPr/>
      <dgm:t>
        <a:bodyPr/>
        <a:lstStyle/>
        <a:p>
          <a:r>
            <a:rPr lang="es-ES_tradnl" dirty="0" smtClean="0"/>
            <a:t>nominales, ordinales, cardinales</a:t>
          </a:r>
          <a:endParaRPr lang="es-ES_tradnl" dirty="0"/>
        </a:p>
      </dgm:t>
    </dgm:pt>
    <dgm:pt modelId="{7BF57332-2B2C-FB49-B9AA-D5CF201EE981}" type="parTrans" cxnId="{505D0E8B-5EDB-9140-BB1C-04C06D7C84DE}">
      <dgm:prSet/>
      <dgm:spPr/>
    </dgm:pt>
    <dgm:pt modelId="{9171DEEF-7578-5447-B79E-F8E8334377AD}" type="sibTrans" cxnId="{505D0E8B-5EDB-9140-BB1C-04C06D7C84DE}">
      <dgm:prSet/>
      <dgm:spPr/>
    </dgm:pt>
    <dgm:pt modelId="{6C5E6160-8A09-3841-9661-210484D38EDA}" type="pres">
      <dgm:prSet presAssocID="{F91BE63F-09EB-CF42-B552-1EB8DD9947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1FC57BE-8D50-A448-B310-97C8B2A4750B}" type="pres">
      <dgm:prSet presAssocID="{4E5899C2-C743-0B41-AFFD-095514DD5FA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8B7D416-6BDB-F54A-BADB-992E85A3BC92}" type="pres">
      <dgm:prSet presAssocID="{4E5899C2-C743-0B41-AFFD-095514DD5FA1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354D7BA-59FE-214C-A1EB-0941F83E8516}" type="pres">
      <dgm:prSet presAssocID="{39DB1606-1767-6741-8D5A-D9C5F7E909B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9BFE19B-5B91-0144-A5FB-540923EA174D}" type="pres">
      <dgm:prSet presAssocID="{39DB1606-1767-6741-8D5A-D9C5F7E909B9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4084B05-D689-904F-B60C-723F6C1C0ADB}" type="pres">
      <dgm:prSet presAssocID="{B063DDDD-FB65-154E-8F33-8E86332358C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5DC3CB7-8857-A844-9F41-AD40AE6031A0}" type="pres">
      <dgm:prSet presAssocID="{B063DDDD-FB65-154E-8F33-8E86332358C6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7C75352-F8C0-4E4C-B105-98D494AA838C}" type="pres">
      <dgm:prSet presAssocID="{4DDC2772-5AED-8B49-9551-937FC83BBA3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5D78E5E-96EC-F746-A679-DDD0B8518144}" type="pres">
      <dgm:prSet presAssocID="{4DDC2772-5AED-8B49-9551-937FC83BBA3A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4ED4316-869D-1548-BE80-6BFE901C42CC}" type="pres">
      <dgm:prSet presAssocID="{A16C4A5C-B7EC-FB49-B1CB-3A9996A24BA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8B052F6-5680-7F4D-970A-ACF0FB0EF0A7}" type="pres">
      <dgm:prSet presAssocID="{A16C4A5C-B7EC-FB49-B1CB-3A9996A24BA8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D01D480F-7CC2-4540-8849-F1E486133AD3}" type="presOf" srcId="{4DDC2772-5AED-8B49-9551-937FC83BBA3A}" destId="{07C75352-F8C0-4E4C-B105-98D494AA838C}" srcOrd="0" destOrd="0" presId="urn:microsoft.com/office/officeart/2005/8/layout/vList2"/>
    <dgm:cxn modelId="{97F3A486-6E75-B542-9C53-2650B7210CAC}" srcId="{F91BE63F-09EB-CF42-B552-1EB8DD994701}" destId="{39DB1606-1767-6741-8D5A-D9C5F7E909B9}" srcOrd="1" destOrd="0" parTransId="{61B89667-CC73-5548-AA24-784E8739AE9A}" sibTransId="{45CD3107-C6F7-414C-9F5D-368189221516}"/>
    <dgm:cxn modelId="{FFEB08AC-0989-EF46-9D2B-0F8D3DD7115B}" type="presOf" srcId="{4E5899C2-C743-0B41-AFFD-095514DD5FA1}" destId="{41FC57BE-8D50-A448-B310-97C8B2A4750B}" srcOrd="0" destOrd="0" presId="urn:microsoft.com/office/officeart/2005/8/layout/vList2"/>
    <dgm:cxn modelId="{016A0545-D234-B840-826F-9ED126032FD4}" srcId="{4E5899C2-C743-0B41-AFFD-095514DD5FA1}" destId="{F41296F0-ECB4-4E4D-B44B-8949B3BD033E}" srcOrd="0" destOrd="0" parTransId="{5E2837F9-B0F4-8F43-B4E4-B1278CA8AA96}" sibTransId="{E45D2C4D-7A41-3448-B6ED-0DEDB714987A}"/>
    <dgm:cxn modelId="{7B5A650D-D888-AE4E-A083-DF95DB349DA7}" type="presOf" srcId="{39DB1606-1767-6741-8D5A-D9C5F7E909B9}" destId="{0354D7BA-59FE-214C-A1EB-0941F83E8516}" srcOrd="0" destOrd="0" presId="urn:microsoft.com/office/officeart/2005/8/layout/vList2"/>
    <dgm:cxn modelId="{EF2F4F50-17A1-0945-9B25-A6C0E3C48A57}" type="presOf" srcId="{8AB173C8-5C02-FB44-AB0B-D56859A0AC9A}" destId="{D5DC3CB7-8857-A844-9F41-AD40AE6031A0}" srcOrd="0" destOrd="0" presId="urn:microsoft.com/office/officeart/2005/8/layout/vList2"/>
    <dgm:cxn modelId="{6DEF354A-8AAA-3249-86BF-EC95BC77BB72}" srcId="{B063DDDD-FB65-154E-8F33-8E86332358C6}" destId="{8AB173C8-5C02-FB44-AB0B-D56859A0AC9A}" srcOrd="0" destOrd="0" parTransId="{5D058E34-77B5-8849-9567-79AAF216C27A}" sibTransId="{2D484EC3-7E2C-1F4F-B6BF-3E4CBFB24EA8}"/>
    <dgm:cxn modelId="{34D9D84D-6674-7249-B2DA-948C756FA273}" srcId="{39DB1606-1767-6741-8D5A-D9C5F7E909B9}" destId="{A051AB0B-E60F-444C-B694-E4C549628F61}" srcOrd="0" destOrd="0" parTransId="{45BE441E-8BB5-924D-AFCF-E0CBD4504C4A}" sibTransId="{17BBD400-EEBE-4B4C-B5FD-C8ED5756F65A}"/>
    <dgm:cxn modelId="{43FBA80B-DF5B-8745-BEB8-EB094D42B436}" type="presOf" srcId="{A16C4A5C-B7EC-FB49-B1CB-3A9996A24BA8}" destId="{D4ED4316-869D-1548-BE80-6BFE901C42CC}" srcOrd="0" destOrd="0" presId="urn:microsoft.com/office/officeart/2005/8/layout/vList2"/>
    <dgm:cxn modelId="{32C9524B-6B46-6B45-9284-F902953236E0}" type="presOf" srcId="{F91BE63F-09EB-CF42-B552-1EB8DD994701}" destId="{6C5E6160-8A09-3841-9661-210484D38EDA}" srcOrd="0" destOrd="0" presId="urn:microsoft.com/office/officeart/2005/8/layout/vList2"/>
    <dgm:cxn modelId="{505D0E8B-5EDB-9140-BB1C-04C06D7C84DE}" srcId="{A16C4A5C-B7EC-FB49-B1CB-3A9996A24BA8}" destId="{9EF40D69-FC1D-1242-A7F5-ABF2F9C4BFB1}" srcOrd="0" destOrd="0" parTransId="{7BF57332-2B2C-FB49-B9AA-D5CF201EE981}" sibTransId="{9171DEEF-7578-5447-B79E-F8E8334377AD}"/>
    <dgm:cxn modelId="{913EBE3C-5094-0645-9832-2E8EB65C46B1}" srcId="{F91BE63F-09EB-CF42-B552-1EB8DD994701}" destId="{B063DDDD-FB65-154E-8F33-8E86332358C6}" srcOrd="2" destOrd="0" parTransId="{359310F8-DB48-2F44-BDB6-4969BAAAC75D}" sibTransId="{534AAE54-BE5B-C440-AC14-A30BF02A60D8}"/>
    <dgm:cxn modelId="{397C87A1-C72D-7447-B4CA-90F6B6F35A0C}" srcId="{F91BE63F-09EB-CF42-B552-1EB8DD994701}" destId="{4DDC2772-5AED-8B49-9551-937FC83BBA3A}" srcOrd="3" destOrd="0" parTransId="{3B085F14-865D-2F46-808A-03F4F50C4F62}" sibTransId="{0B9DCAD8-2FB6-3A41-B598-143D18CEAAE3}"/>
    <dgm:cxn modelId="{59F608C1-7464-1948-8065-B9CCCB562980}" srcId="{F91BE63F-09EB-CF42-B552-1EB8DD994701}" destId="{4E5899C2-C743-0B41-AFFD-095514DD5FA1}" srcOrd="0" destOrd="0" parTransId="{CDFCE270-3832-7A4F-B18A-7C626AE10E72}" sibTransId="{BA2A6052-7EE8-1043-B46B-2C2A781B2A47}"/>
    <dgm:cxn modelId="{665BF4C2-1CA1-BF48-930C-0D0E683A7421}" type="presOf" srcId="{B063DDDD-FB65-154E-8F33-8E86332358C6}" destId="{54084B05-D689-904F-B60C-723F6C1C0ADB}" srcOrd="0" destOrd="0" presId="urn:microsoft.com/office/officeart/2005/8/layout/vList2"/>
    <dgm:cxn modelId="{A0FE9A2D-84B0-4A40-8BEB-39586BAE7738}" type="presOf" srcId="{A051AB0B-E60F-444C-B694-E4C549628F61}" destId="{39BFE19B-5B91-0144-A5FB-540923EA174D}" srcOrd="0" destOrd="0" presId="urn:microsoft.com/office/officeart/2005/8/layout/vList2"/>
    <dgm:cxn modelId="{0B4982AF-D7F7-244D-8210-A7EFB8E59AD9}" type="presOf" srcId="{B064BBA8-DB7B-814E-9E72-ADA25857745E}" destId="{45D78E5E-96EC-F746-A679-DDD0B8518144}" srcOrd="0" destOrd="0" presId="urn:microsoft.com/office/officeart/2005/8/layout/vList2"/>
    <dgm:cxn modelId="{197F342C-44FC-3F41-A272-273753D21BC0}" srcId="{4DDC2772-5AED-8B49-9551-937FC83BBA3A}" destId="{B064BBA8-DB7B-814E-9E72-ADA25857745E}" srcOrd="0" destOrd="0" parTransId="{BEFD4A5D-D43B-324A-A852-F4F1AC17B07E}" sibTransId="{A3D83110-5B2B-5D41-BAEC-7B6652AB2286}"/>
    <dgm:cxn modelId="{BEA96404-0EB7-9D49-AB56-9085C9912DAD}" srcId="{F91BE63F-09EB-CF42-B552-1EB8DD994701}" destId="{A16C4A5C-B7EC-FB49-B1CB-3A9996A24BA8}" srcOrd="4" destOrd="0" parTransId="{A02088EB-E3BB-0444-8AD5-05DB1EBAAA96}" sibTransId="{8439C828-7884-F04B-96B4-3CD981B75FA9}"/>
    <dgm:cxn modelId="{339172B5-96B7-8740-9F35-D8FEBB77F6B9}" type="presOf" srcId="{9EF40D69-FC1D-1242-A7F5-ABF2F9C4BFB1}" destId="{88B052F6-5680-7F4D-970A-ACF0FB0EF0A7}" srcOrd="0" destOrd="0" presId="urn:microsoft.com/office/officeart/2005/8/layout/vList2"/>
    <dgm:cxn modelId="{8D169960-B5AA-B24C-B6ED-4E48DEFE7052}" type="presOf" srcId="{F41296F0-ECB4-4E4D-B44B-8949B3BD033E}" destId="{38B7D416-6BDB-F54A-BADB-992E85A3BC92}" srcOrd="0" destOrd="0" presId="urn:microsoft.com/office/officeart/2005/8/layout/vList2"/>
    <dgm:cxn modelId="{A8EA72F9-4141-B64B-8ABB-3F0584D7D20A}" type="presParOf" srcId="{6C5E6160-8A09-3841-9661-210484D38EDA}" destId="{41FC57BE-8D50-A448-B310-97C8B2A4750B}" srcOrd="0" destOrd="0" presId="urn:microsoft.com/office/officeart/2005/8/layout/vList2"/>
    <dgm:cxn modelId="{C199CDE0-8CA0-914F-BB8B-C3687176E622}" type="presParOf" srcId="{6C5E6160-8A09-3841-9661-210484D38EDA}" destId="{38B7D416-6BDB-F54A-BADB-992E85A3BC92}" srcOrd="1" destOrd="0" presId="urn:microsoft.com/office/officeart/2005/8/layout/vList2"/>
    <dgm:cxn modelId="{06F9A06B-586D-E342-9145-D6FAFD61452F}" type="presParOf" srcId="{6C5E6160-8A09-3841-9661-210484D38EDA}" destId="{0354D7BA-59FE-214C-A1EB-0941F83E8516}" srcOrd="2" destOrd="0" presId="urn:microsoft.com/office/officeart/2005/8/layout/vList2"/>
    <dgm:cxn modelId="{90AE3903-68DA-6C4A-A44B-0ECC11B1E5B8}" type="presParOf" srcId="{6C5E6160-8A09-3841-9661-210484D38EDA}" destId="{39BFE19B-5B91-0144-A5FB-540923EA174D}" srcOrd="3" destOrd="0" presId="urn:microsoft.com/office/officeart/2005/8/layout/vList2"/>
    <dgm:cxn modelId="{32485D72-C6AD-D04A-9BF7-5E52EEFF5917}" type="presParOf" srcId="{6C5E6160-8A09-3841-9661-210484D38EDA}" destId="{54084B05-D689-904F-B60C-723F6C1C0ADB}" srcOrd="4" destOrd="0" presId="urn:microsoft.com/office/officeart/2005/8/layout/vList2"/>
    <dgm:cxn modelId="{2B8EBE5B-EBE4-E245-AE15-0D4C3F74B2CF}" type="presParOf" srcId="{6C5E6160-8A09-3841-9661-210484D38EDA}" destId="{D5DC3CB7-8857-A844-9F41-AD40AE6031A0}" srcOrd="5" destOrd="0" presId="urn:microsoft.com/office/officeart/2005/8/layout/vList2"/>
    <dgm:cxn modelId="{95538093-93B4-6E4C-B40F-34FA91A241E2}" type="presParOf" srcId="{6C5E6160-8A09-3841-9661-210484D38EDA}" destId="{07C75352-F8C0-4E4C-B105-98D494AA838C}" srcOrd="6" destOrd="0" presId="urn:microsoft.com/office/officeart/2005/8/layout/vList2"/>
    <dgm:cxn modelId="{8BB8E95F-5DCD-3543-B674-515ECBF9559A}" type="presParOf" srcId="{6C5E6160-8A09-3841-9661-210484D38EDA}" destId="{45D78E5E-96EC-F746-A679-DDD0B8518144}" srcOrd="7" destOrd="0" presId="urn:microsoft.com/office/officeart/2005/8/layout/vList2"/>
    <dgm:cxn modelId="{61A6CD71-BF69-9D49-90F3-96FB357BF7CA}" type="presParOf" srcId="{6C5E6160-8A09-3841-9661-210484D38EDA}" destId="{D4ED4316-869D-1548-BE80-6BFE901C42CC}" srcOrd="8" destOrd="0" presId="urn:microsoft.com/office/officeart/2005/8/layout/vList2"/>
    <dgm:cxn modelId="{0588CC76-7863-B34E-BD92-8FD76358812E}" type="presParOf" srcId="{6C5E6160-8A09-3841-9661-210484D38EDA}" destId="{88B052F6-5680-7F4D-970A-ACF0FB0EF0A7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985ED0-0B20-6344-A9A0-AB4A31C16BD2}" type="doc">
      <dgm:prSet loTypeId="urn:microsoft.com/office/officeart/2005/8/layout/vList2" loCatId="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s-ES_tradnl"/>
        </a:p>
      </dgm:t>
    </dgm:pt>
    <dgm:pt modelId="{4169494C-3AC1-2548-82A3-7C93BE80D1C2}">
      <dgm:prSet phldrT="[Texto]"/>
      <dgm:spPr/>
      <dgm:t>
        <a:bodyPr/>
        <a:lstStyle/>
        <a:p>
          <a:r>
            <a:rPr lang="es-ES_tradnl" dirty="0" smtClean="0"/>
            <a:t>Se</a:t>
          </a:r>
          <a:r>
            <a:rPr lang="es-ES_tradnl" baseline="0" dirty="0" smtClean="0"/>
            <a:t> utilizan para distribuciones gr</a:t>
          </a:r>
          <a:r>
            <a:rPr lang="es-ES" baseline="0" dirty="0" err="1" smtClean="0"/>
            <a:t>áficas</a:t>
          </a:r>
          <a:r>
            <a:rPr lang="es-ES" baseline="0" dirty="0" smtClean="0"/>
            <a:t> de variables porcentuales</a:t>
          </a:r>
          <a:endParaRPr lang="es-ES_tradnl" dirty="0"/>
        </a:p>
      </dgm:t>
    </dgm:pt>
    <dgm:pt modelId="{D5605234-73F7-3B44-B086-DA5F916BFA62}" type="parTrans" cxnId="{894F1AB5-62FA-9746-B2CD-DEEB3E2DC5CF}">
      <dgm:prSet/>
      <dgm:spPr/>
      <dgm:t>
        <a:bodyPr/>
        <a:lstStyle/>
        <a:p>
          <a:endParaRPr lang="es-ES_tradnl"/>
        </a:p>
      </dgm:t>
    </dgm:pt>
    <dgm:pt modelId="{2FB83FFA-662C-6D4F-A71F-AC97B65252EB}" type="sibTrans" cxnId="{894F1AB5-62FA-9746-B2CD-DEEB3E2DC5CF}">
      <dgm:prSet/>
      <dgm:spPr/>
      <dgm:t>
        <a:bodyPr/>
        <a:lstStyle/>
        <a:p>
          <a:endParaRPr lang="es-ES_tradnl"/>
        </a:p>
      </dgm:t>
    </dgm:pt>
    <dgm:pt modelId="{B766EC56-C3F7-FD40-BA84-217DBB278766}">
      <dgm:prSet phldrT="[Texto]"/>
      <dgm:spPr/>
      <dgm:t>
        <a:bodyPr/>
        <a:lstStyle/>
        <a:p>
          <a:r>
            <a:rPr lang="es-ES_tradnl" dirty="0" smtClean="0"/>
            <a:t>El circulo tiene un </a:t>
          </a:r>
          <a:r>
            <a:rPr lang="es-ES" dirty="0" smtClean="0"/>
            <a:t>área equivalente al 100%</a:t>
          </a:r>
          <a:endParaRPr lang="es-ES_tradnl" dirty="0"/>
        </a:p>
      </dgm:t>
    </dgm:pt>
    <dgm:pt modelId="{571452CE-0298-384A-93FC-2AD817219D46}" type="parTrans" cxnId="{4C88BB94-1C6C-D142-B0CF-9276DB4BFD85}">
      <dgm:prSet/>
      <dgm:spPr/>
      <dgm:t>
        <a:bodyPr/>
        <a:lstStyle/>
        <a:p>
          <a:endParaRPr lang="es-ES_tradnl"/>
        </a:p>
      </dgm:t>
    </dgm:pt>
    <dgm:pt modelId="{4D1B4D6E-F3A7-024D-9E36-EF62A61E0269}" type="sibTrans" cxnId="{4C88BB94-1C6C-D142-B0CF-9276DB4BFD85}">
      <dgm:prSet/>
      <dgm:spPr/>
      <dgm:t>
        <a:bodyPr/>
        <a:lstStyle/>
        <a:p>
          <a:endParaRPr lang="es-ES_tradnl"/>
        </a:p>
      </dgm:t>
    </dgm:pt>
    <dgm:pt modelId="{C669961C-5118-3644-B2DC-C588CE41D23C}">
      <dgm:prSet/>
      <dgm:spPr/>
      <dgm:t>
        <a:bodyPr/>
        <a:lstStyle/>
        <a:p>
          <a:r>
            <a:rPr lang="es-ES_tradnl" dirty="0" smtClean="0"/>
            <a:t>Cada sector representa un tanto por ciento</a:t>
          </a:r>
          <a:r>
            <a:rPr lang="es-ES_tradnl" baseline="0" dirty="0" smtClean="0"/>
            <a:t> equivalente a la </a:t>
          </a:r>
          <a:r>
            <a:rPr lang="es-ES_tradnl" baseline="0" dirty="0" err="1" smtClean="0"/>
            <a:t>raz</a:t>
          </a:r>
          <a:r>
            <a:rPr lang="es-ES" baseline="0" dirty="0" err="1" smtClean="0"/>
            <a:t>ón</a:t>
          </a:r>
          <a:r>
            <a:rPr lang="es-ES" baseline="0" dirty="0" smtClean="0"/>
            <a:t> entre el ángulo que forman los radios que limitan el sector y 360 </a:t>
          </a:r>
          <a:endParaRPr lang="es-ES_tradnl" dirty="0"/>
        </a:p>
      </dgm:t>
    </dgm:pt>
    <dgm:pt modelId="{F1D167C5-61A1-9E47-8F04-0F5A14CF566A}" type="parTrans" cxnId="{7A9DC31A-4E6E-0E46-81A0-FC368EB041FD}">
      <dgm:prSet/>
      <dgm:spPr/>
      <dgm:t>
        <a:bodyPr/>
        <a:lstStyle/>
        <a:p>
          <a:endParaRPr lang="es-ES_tradnl"/>
        </a:p>
      </dgm:t>
    </dgm:pt>
    <dgm:pt modelId="{8FF9292B-AF17-534F-A241-9FFBB1549884}" type="sibTrans" cxnId="{7A9DC31A-4E6E-0E46-81A0-FC368EB041FD}">
      <dgm:prSet/>
      <dgm:spPr/>
      <dgm:t>
        <a:bodyPr/>
        <a:lstStyle/>
        <a:p>
          <a:endParaRPr lang="es-ES_tradnl"/>
        </a:p>
      </dgm:t>
    </dgm:pt>
    <dgm:pt modelId="{5D664A11-EEC2-A14A-97BF-6F940030AF96}" type="pres">
      <dgm:prSet presAssocID="{EE985ED0-0B20-6344-A9A0-AB4A31C16B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6B1CA738-8718-8F47-98FE-0E73105F95BB}" type="pres">
      <dgm:prSet presAssocID="{4169494C-3AC1-2548-82A3-7C93BE80D1C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044D4C6-E9BE-F641-B88F-C524D1EFC5FB}" type="pres">
      <dgm:prSet presAssocID="{2FB83FFA-662C-6D4F-A71F-AC97B65252EB}" presName="spacer" presStyleCnt="0"/>
      <dgm:spPr/>
    </dgm:pt>
    <dgm:pt modelId="{3BE2CACE-BAB7-7743-88DC-1935DC811FB2}" type="pres">
      <dgm:prSet presAssocID="{B766EC56-C3F7-FD40-BA84-217DBB27876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90BE35D3-C1D9-C944-8172-40BCA103617E}" type="pres">
      <dgm:prSet presAssocID="{4D1B4D6E-F3A7-024D-9E36-EF62A61E0269}" presName="spacer" presStyleCnt="0"/>
      <dgm:spPr/>
    </dgm:pt>
    <dgm:pt modelId="{C564F044-0FF2-2543-AFD0-F54DDA91A49B}" type="pres">
      <dgm:prSet presAssocID="{C669961C-5118-3644-B2DC-C588CE41D23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894F1AB5-62FA-9746-B2CD-DEEB3E2DC5CF}" srcId="{EE985ED0-0B20-6344-A9A0-AB4A31C16BD2}" destId="{4169494C-3AC1-2548-82A3-7C93BE80D1C2}" srcOrd="0" destOrd="0" parTransId="{D5605234-73F7-3B44-B086-DA5F916BFA62}" sibTransId="{2FB83FFA-662C-6D4F-A71F-AC97B65252EB}"/>
    <dgm:cxn modelId="{2BE1011B-D313-4447-8A01-BEB7B2900980}" type="presOf" srcId="{EE985ED0-0B20-6344-A9A0-AB4A31C16BD2}" destId="{5D664A11-EEC2-A14A-97BF-6F940030AF96}" srcOrd="0" destOrd="0" presId="urn:microsoft.com/office/officeart/2005/8/layout/vList2"/>
    <dgm:cxn modelId="{265EBD50-758D-534F-BBEC-5C23BBAC5A14}" type="presOf" srcId="{C669961C-5118-3644-B2DC-C588CE41D23C}" destId="{C564F044-0FF2-2543-AFD0-F54DDA91A49B}" srcOrd="0" destOrd="0" presId="urn:microsoft.com/office/officeart/2005/8/layout/vList2"/>
    <dgm:cxn modelId="{4C88BB94-1C6C-D142-B0CF-9276DB4BFD85}" srcId="{EE985ED0-0B20-6344-A9A0-AB4A31C16BD2}" destId="{B766EC56-C3F7-FD40-BA84-217DBB278766}" srcOrd="1" destOrd="0" parTransId="{571452CE-0298-384A-93FC-2AD817219D46}" sibTransId="{4D1B4D6E-F3A7-024D-9E36-EF62A61E0269}"/>
    <dgm:cxn modelId="{4C42D36D-46CF-E246-BF2C-65EFBBAD2FD8}" type="presOf" srcId="{B766EC56-C3F7-FD40-BA84-217DBB278766}" destId="{3BE2CACE-BAB7-7743-88DC-1935DC811FB2}" srcOrd="0" destOrd="0" presId="urn:microsoft.com/office/officeart/2005/8/layout/vList2"/>
    <dgm:cxn modelId="{7A9DC31A-4E6E-0E46-81A0-FC368EB041FD}" srcId="{EE985ED0-0B20-6344-A9A0-AB4A31C16BD2}" destId="{C669961C-5118-3644-B2DC-C588CE41D23C}" srcOrd="2" destOrd="0" parTransId="{F1D167C5-61A1-9E47-8F04-0F5A14CF566A}" sibTransId="{8FF9292B-AF17-534F-A241-9FFBB1549884}"/>
    <dgm:cxn modelId="{50378C27-9C88-444E-A10B-83900A123691}" type="presOf" srcId="{4169494C-3AC1-2548-82A3-7C93BE80D1C2}" destId="{6B1CA738-8718-8F47-98FE-0E73105F95BB}" srcOrd="0" destOrd="0" presId="urn:microsoft.com/office/officeart/2005/8/layout/vList2"/>
    <dgm:cxn modelId="{1AED082C-B5EB-F44E-9514-1BAA185ECA34}" type="presParOf" srcId="{5D664A11-EEC2-A14A-97BF-6F940030AF96}" destId="{6B1CA738-8718-8F47-98FE-0E73105F95BB}" srcOrd="0" destOrd="0" presId="urn:microsoft.com/office/officeart/2005/8/layout/vList2"/>
    <dgm:cxn modelId="{C28993E0-D373-5D42-A7D0-B55FAB02B9D9}" type="presParOf" srcId="{5D664A11-EEC2-A14A-97BF-6F940030AF96}" destId="{4044D4C6-E9BE-F641-B88F-C524D1EFC5FB}" srcOrd="1" destOrd="0" presId="urn:microsoft.com/office/officeart/2005/8/layout/vList2"/>
    <dgm:cxn modelId="{4C4B01BC-2235-1B48-9C7F-F927CC0C0D1B}" type="presParOf" srcId="{5D664A11-EEC2-A14A-97BF-6F940030AF96}" destId="{3BE2CACE-BAB7-7743-88DC-1935DC811FB2}" srcOrd="2" destOrd="0" presId="urn:microsoft.com/office/officeart/2005/8/layout/vList2"/>
    <dgm:cxn modelId="{4F8FF4F8-5E69-2343-AA25-65B45476617F}" type="presParOf" srcId="{5D664A11-EEC2-A14A-97BF-6F940030AF96}" destId="{90BE35D3-C1D9-C944-8172-40BCA103617E}" srcOrd="3" destOrd="0" presId="urn:microsoft.com/office/officeart/2005/8/layout/vList2"/>
    <dgm:cxn modelId="{C11AC901-B9BD-B541-8D03-ED79FB92D672}" type="presParOf" srcId="{5D664A11-EEC2-A14A-97BF-6F940030AF96}" destId="{C564F044-0FF2-2543-AFD0-F54DDA91A49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2CACD-104D-8E4E-B435-2D34D39100E6}">
      <dsp:nvSpPr>
        <dsp:cNvPr id="0" name=""/>
        <dsp:cNvSpPr/>
      </dsp:nvSpPr>
      <dsp:spPr>
        <a:xfrm>
          <a:off x="0" y="284442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A55EB-D65F-B741-AC29-0D2E71C60EFA}">
      <dsp:nvSpPr>
        <dsp:cNvPr id="0" name=""/>
        <dsp:cNvSpPr/>
      </dsp:nvSpPr>
      <dsp:spPr>
        <a:xfrm>
          <a:off x="502920" y="18762"/>
          <a:ext cx="704088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smtClean="0"/>
            <a:t>Gr</a:t>
          </a:r>
          <a:r>
            <a:rPr lang="es-ES" sz="1800" kern="1200" dirty="0" err="1" smtClean="0"/>
            <a:t>áficos</a:t>
          </a:r>
          <a:r>
            <a:rPr lang="es-ES" sz="1800" kern="1200" dirty="0" smtClean="0"/>
            <a:t> Lineales</a:t>
          </a:r>
          <a:endParaRPr lang="es-ES_tradnl" sz="1800" kern="1200" dirty="0"/>
        </a:p>
      </dsp:txBody>
      <dsp:txXfrm>
        <a:off x="528859" y="44701"/>
        <a:ext cx="6989002" cy="479482"/>
      </dsp:txXfrm>
    </dsp:sp>
    <dsp:sp modelId="{76CC48EF-0071-C74F-96FD-F3FA0AA9DEF6}">
      <dsp:nvSpPr>
        <dsp:cNvPr id="0" name=""/>
        <dsp:cNvSpPr/>
      </dsp:nvSpPr>
      <dsp:spPr>
        <a:xfrm>
          <a:off x="0" y="1100922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05A89-251E-6B42-9966-2560BFCF8533}">
      <dsp:nvSpPr>
        <dsp:cNvPr id="0" name=""/>
        <dsp:cNvSpPr/>
      </dsp:nvSpPr>
      <dsp:spPr>
        <a:xfrm>
          <a:off x="502920" y="835242"/>
          <a:ext cx="7040880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smtClean="0"/>
            <a:t>Pictogramas</a:t>
          </a:r>
          <a:endParaRPr lang="es-ES_tradnl" sz="1800" kern="1200" dirty="0"/>
        </a:p>
      </dsp:txBody>
      <dsp:txXfrm>
        <a:off x="528859" y="861181"/>
        <a:ext cx="6989002" cy="479482"/>
      </dsp:txXfrm>
    </dsp:sp>
    <dsp:sp modelId="{2F4F705E-A022-1F4C-BC59-808DC072E790}">
      <dsp:nvSpPr>
        <dsp:cNvPr id="0" name=""/>
        <dsp:cNvSpPr/>
      </dsp:nvSpPr>
      <dsp:spPr>
        <a:xfrm>
          <a:off x="0" y="1917402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079FD-1015-4640-9FF4-1004ADFFB665}">
      <dsp:nvSpPr>
        <dsp:cNvPr id="0" name=""/>
        <dsp:cNvSpPr/>
      </dsp:nvSpPr>
      <dsp:spPr>
        <a:xfrm>
          <a:off x="502920" y="1651722"/>
          <a:ext cx="7040880" cy="5313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smtClean="0"/>
            <a:t>Gr</a:t>
          </a:r>
          <a:r>
            <a:rPr lang="es-ES" sz="1800" kern="1200" dirty="0" err="1" smtClean="0"/>
            <a:t>áficos</a:t>
          </a:r>
          <a:r>
            <a:rPr lang="es-ES" sz="1800" kern="1200" dirty="0" smtClean="0"/>
            <a:t> en Barra</a:t>
          </a:r>
          <a:endParaRPr lang="es-ES_tradnl" sz="1800" kern="1200" dirty="0"/>
        </a:p>
      </dsp:txBody>
      <dsp:txXfrm>
        <a:off x="528859" y="1677661"/>
        <a:ext cx="6989002" cy="479482"/>
      </dsp:txXfrm>
    </dsp:sp>
    <dsp:sp modelId="{95CF22B0-20ED-5545-9896-4A9C03B18B1A}">
      <dsp:nvSpPr>
        <dsp:cNvPr id="0" name=""/>
        <dsp:cNvSpPr/>
      </dsp:nvSpPr>
      <dsp:spPr>
        <a:xfrm>
          <a:off x="0" y="2733882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AA183-EC67-9B48-AA4C-0B53EF3B07D1}">
      <dsp:nvSpPr>
        <dsp:cNvPr id="0" name=""/>
        <dsp:cNvSpPr/>
      </dsp:nvSpPr>
      <dsp:spPr>
        <a:xfrm>
          <a:off x="502920" y="2468202"/>
          <a:ext cx="7040880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smtClean="0"/>
            <a:t>Gr</a:t>
          </a:r>
          <a:r>
            <a:rPr lang="es-ES" sz="1800" kern="1200" dirty="0" err="1" smtClean="0"/>
            <a:t>áficos</a:t>
          </a:r>
          <a:r>
            <a:rPr lang="es-ES" sz="1800" kern="1200" dirty="0" smtClean="0"/>
            <a:t> Circulares</a:t>
          </a:r>
          <a:endParaRPr lang="es-ES_tradnl" sz="1800" kern="1200" dirty="0"/>
        </a:p>
      </dsp:txBody>
      <dsp:txXfrm>
        <a:off x="528859" y="2494141"/>
        <a:ext cx="6989002" cy="479482"/>
      </dsp:txXfrm>
    </dsp:sp>
    <dsp:sp modelId="{90444627-687F-564C-8D4E-BEBD33A854A7}">
      <dsp:nvSpPr>
        <dsp:cNvPr id="0" name=""/>
        <dsp:cNvSpPr/>
      </dsp:nvSpPr>
      <dsp:spPr>
        <a:xfrm>
          <a:off x="0" y="3550362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CA84F-D778-BC46-AED5-69DD23F1941A}">
      <dsp:nvSpPr>
        <dsp:cNvPr id="0" name=""/>
        <dsp:cNvSpPr/>
      </dsp:nvSpPr>
      <dsp:spPr>
        <a:xfrm>
          <a:off x="502920" y="3284682"/>
          <a:ext cx="7040880" cy="5313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smtClean="0"/>
            <a:t>Ejercicios</a:t>
          </a:r>
          <a:endParaRPr lang="es-ES_tradnl" sz="1800" kern="1200" dirty="0"/>
        </a:p>
      </dsp:txBody>
      <dsp:txXfrm>
        <a:off x="528859" y="3310621"/>
        <a:ext cx="698900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AAE1C-9343-3040-9D30-49869F52992B}">
      <dsp:nvSpPr>
        <dsp:cNvPr id="0" name=""/>
        <dsp:cNvSpPr/>
      </dsp:nvSpPr>
      <dsp:spPr>
        <a:xfrm>
          <a:off x="0" y="239874"/>
          <a:ext cx="4937125" cy="7195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000" kern="1200" dirty="0" smtClean="0"/>
            <a:t>Series de Datos Acumulativos</a:t>
          </a:r>
          <a:endParaRPr lang="es-ES_tradnl" sz="3000" kern="1200" dirty="0"/>
        </a:p>
      </dsp:txBody>
      <dsp:txXfrm>
        <a:off x="35125" y="274999"/>
        <a:ext cx="4866875" cy="649299"/>
      </dsp:txXfrm>
    </dsp:sp>
    <dsp:sp modelId="{68100A17-161D-DD4B-9D41-846494D1F629}">
      <dsp:nvSpPr>
        <dsp:cNvPr id="0" name=""/>
        <dsp:cNvSpPr/>
      </dsp:nvSpPr>
      <dsp:spPr>
        <a:xfrm>
          <a:off x="0" y="959424"/>
          <a:ext cx="4937125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300" kern="1200" dirty="0" smtClean="0"/>
            <a:t>Como producciones y ventas a través del tiempo</a:t>
          </a:r>
          <a:endParaRPr lang="es-ES_tradnl" sz="2300" kern="1200" dirty="0"/>
        </a:p>
      </dsp:txBody>
      <dsp:txXfrm>
        <a:off x="0" y="959424"/>
        <a:ext cx="4937125" cy="729675"/>
      </dsp:txXfrm>
    </dsp:sp>
    <dsp:sp modelId="{5DD5B264-DF9D-994D-8147-6F51828C1A60}">
      <dsp:nvSpPr>
        <dsp:cNvPr id="0" name=""/>
        <dsp:cNvSpPr/>
      </dsp:nvSpPr>
      <dsp:spPr>
        <a:xfrm>
          <a:off x="0" y="1689100"/>
          <a:ext cx="4937125" cy="7195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000" kern="1200" dirty="0" smtClean="0"/>
            <a:t>Series de Datos </a:t>
          </a:r>
          <a:r>
            <a:rPr lang="es-ES_tradnl" sz="3000" kern="1200" dirty="0" err="1" smtClean="0"/>
            <a:t>Instant</a:t>
          </a:r>
          <a:r>
            <a:rPr lang="es-ES" sz="3000" kern="1200" dirty="0" err="1" smtClean="0"/>
            <a:t>áneos</a:t>
          </a:r>
          <a:endParaRPr lang="es-ES_tradnl" sz="3000" kern="1200" dirty="0"/>
        </a:p>
      </dsp:txBody>
      <dsp:txXfrm>
        <a:off x="35125" y="1724225"/>
        <a:ext cx="4866875" cy="649299"/>
      </dsp:txXfrm>
    </dsp:sp>
    <dsp:sp modelId="{6C143834-41E1-B74E-B121-F86ECDC8C2FE}">
      <dsp:nvSpPr>
        <dsp:cNvPr id="0" name=""/>
        <dsp:cNvSpPr/>
      </dsp:nvSpPr>
      <dsp:spPr>
        <a:xfrm>
          <a:off x="0" y="2408649"/>
          <a:ext cx="4937125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300" kern="1200" dirty="0" smtClean="0"/>
            <a:t>Inventarios, temperatura,</a:t>
          </a:r>
          <a:r>
            <a:rPr lang="es-ES_tradnl" sz="2300" kern="1200" baseline="0" dirty="0" smtClean="0"/>
            <a:t> cotizaciones</a:t>
          </a:r>
          <a:endParaRPr lang="es-ES_tradnl" sz="2300" kern="1200" dirty="0"/>
        </a:p>
      </dsp:txBody>
      <dsp:txXfrm>
        <a:off x="0" y="2408649"/>
        <a:ext cx="4937125" cy="729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C57BE-8D50-A448-B310-97C8B2A4750B}">
      <dsp:nvSpPr>
        <dsp:cNvPr id="0" name=""/>
        <dsp:cNvSpPr/>
      </dsp:nvSpPr>
      <dsp:spPr>
        <a:xfrm>
          <a:off x="0" y="85792"/>
          <a:ext cx="10058399" cy="455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900" kern="1200" dirty="0" smtClean="0"/>
            <a:t>Cuidar que el gráfico quede bien balanceado:</a:t>
          </a:r>
          <a:endParaRPr lang="es-ES_tradnl" sz="1900" kern="1200" dirty="0"/>
        </a:p>
      </dsp:txBody>
      <dsp:txXfrm>
        <a:off x="22246" y="108038"/>
        <a:ext cx="10013907" cy="411223"/>
      </dsp:txXfrm>
    </dsp:sp>
    <dsp:sp modelId="{38B7D416-6BDB-F54A-BADB-992E85A3BC92}">
      <dsp:nvSpPr>
        <dsp:cNvPr id="0" name=""/>
        <dsp:cNvSpPr/>
      </dsp:nvSpPr>
      <dsp:spPr>
        <a:xfrm>
          <a:off x="0" y="54150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500" kern="1200" dirty="0" smtClean="0"/>
            <a:t>Evitando que las barras resulten muy anchas o excesivamente altas.</a:t>
          </a:r>
          <a:endParaRPr lang="es-ES_tradnl" sz="1500" kern="1200" dirty="0"/>
        </a:p>
      </dsp:txBody>
      <dsp:txXfrm>
        <a:off x="0" y="541507"/>
        <a:ext cx="10058399" cy="314640"/>
      </dsp:txXfrm>
    </dsp:sp>
    <dsp:sp modelId="{0354D7BA-59FE-214C-A1EB-0941F83E8516}">
      <dsp:nvSpPr>
        <dsp:cNvPr id="0" name=""/>
        <dsp:cNvSpPr/>
      </dsp:nvSpPr>
      <dsp:spPr>
        <a:xfrm>
          <a:off x="0" y="856147"/>
          <a:ext cx="10058399" cy="455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900" kern="1200" dirty="0" smtClean="0"/>
            <a:t>Dejar siempre un espacio entre las barras:</a:t>
          </a:r>
          <a:endParaRPr lang="es-ES_tradnl" sz="1900" kern="1200" dirty="0"/>
        </a:p>
      </dsp:txBody>
      <dsp:txXfrm>
        <a:off x="22246" y="878393"/>
        <a:ext cx="10013907" cy="411223"/>
      </dsp:txXfrm>
    </dsp:sp>
    <dsp:sp modelId="{39BFE19B-5B91-0144-A5FB-540923EA174D}">
      <dsp:nvSpPr>
        <dsp:cNvPr id="0" name=""/>
        <dsp:cNvSpPr/>
      </dsp:nvSpPr>
      <dsp:spPr>
        <a:xfrm>
          <a:off x="0" y="1311862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500" kern="1200" dirty="0" smtClean="0"/>
            <a:t>que no sea inferior a la mitad del ancho entre ellas.</a:t>
          </a:r>
          <a:endParaRPr lang="es-ES_tradnl" sz="1500" kern="1200" dirty="0"/>
        </a:p>
      </dsp:txBody>
      <dsp:txXfrm>
        <a:off x="0" y="1311862"/>
        <a:ext cx="10058399" cy="314640"/>
      </dsp:txXfrm>
    </dsp:sp>
    <dsp:sp modelId="{54084B05-D689-904F-B60C-723F6C1C0ADB}">
      <dsp:nvSpPr>
        <dsp:cNvPr id="0" name=""/>
        <dsp:cNvSpPr/>
      </dsp:nvSpPr>
      <dsp:spPr>
        <a:xfrm>
          <a:off x="0" y="1626502"/>
          <a:ext cx="10058399" cy="455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900" kern="1200" dirty="0" smtClean="0"/>
            <a:t>Dibujar </a:t>
          </a:r>
          <a:r>
            <a:rPr lang="es-ES_tradnl" sz="1900" kern="1200" dirty="0" err="1" smtClean="0"/>
            <a:t>lineas</a:t>
          </a:r>
          <a:r>
            <a:rPr lang="es-ES_tradnl" sz="1900" kern="1200" dirty="0" smtClean="0"/>
            <a:t> de fondo en la gr</a:t>
          </a:r>
          <a:r>
            <a:rPr lang="es-ES" sz="1900" kern="1200" dirty="0" err="1" smtClean="0"/>
            <a:t>áfica</a:t>
          </a:r>
          <a:r>
            <a:rPr lang="es-ES" sz="1900" kern="1200" dirty="0" smtClean="0"/>
            <a:t>:</a:t>
          </a:r>
          <a:endParaRPr lang="es-ES_tradnl" sz="1900" kern="1200" dirty="0"/>
        </a:p>
      </dsp:txBody>
      <dsp:txXfrm>
        <a:off x="22246" y="1648748"/>
        <a:ext cx="10013907" cy="411223"/>
      </dsp:txXfrm>
    </dsp:sp>
    <dsp:sp modelId="{D5DC3CB7-8857-A844-9F41-AD40AE6031A0}">
      <dsp:nvSpPr>
        <dsp:cNvPr id="0" name=""/>
        <dsp:cNvSpPr/>
      </dsp:nvSpPr>
      <dsp:spPr>
        <a:xfrm>
          <a:off x="0" y="208221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500" kern="1200" dirty="0" smtClean="0"/>
            <a:t>Ya que facilitan la lectura de los valores.</a:t>
          </a:r>
          <a:endParaRPr lang="es-ES_tradnl" sz="1500" kern="1200" dirty="0"/>
        </a:p>
      </dsp:txBody>
      <dsp:txXfrm>
        <a:off x="0" y="2082217"/>
        <a:ext cx="10058399" cy="314640"/>
      </dsp:txXfrm>
    </dsp:sp>
    <dsp:sp modelId="{07C75352-F8C0-4E4C-B105-98D494AA838C}">
      <dsp:nvSpPr>
        <dsp:cNvPr id="0" name=""/>
        <dsp:cNvSpPr/>
      </dsp:nvSpPr>
      <dsp:spPr>
        <a:xfrm>
          <a:off x="0" y="2396857"/>
          <a:ext cx="10058399" cy="455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900" kern="1200" dirty="0" smtClean="0"/>
            <a:t>Si el gr</a:t>
          </a:r>
          <a:r>
            <a:rPr lang="es-ES" sz="1900" kern="1200" dirty="0" err="1" smtClean="0"/>
            <a:t>áfico</a:t>
          </a:r>
          <a:r>
            <a:rPr lang="es-ES" sz="1900" kern="1200" dirty="0" smtClean="0"/>
            <a:t> tiene muchas barras</a:t>
          </a:r>
        </a:p>
      </dsp:txBody>
      <dsp:txXfrm>
        <a:off x="22246" y="2419103"/>
        <a:ext cx="10013907" cy="411223"/>
      </dsp:txXfrm>
    </dsp:sp>
    <dsp:sp modelId="{45D78E5E-96EC-F746-A679-DDD0B8518144}">
      <dsp:nvSpPr>
        <dsp:cNvPr id="0" name=""/>
        <dsp:cNvSpPr/>
      </dsp:nvSpPr>
      <dsp:spPr>
        <a:xfrm>
          <a:off x="0" y="2852572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500" kern="1200" dirty="0" smtClean="0"/>
            <a:t>Reemplazarlo por un gr</a:t>
          </a:r>
          <a:r>
            <a:rPr lang="es-ES" sz="1500" kern="1200" dirty="0" err="1" smtClean="0"/>
            <a:t>áfico</a:t>
          </a:r>
          <a:r>
            <a:rPr lang="es-ES" sz="1500" kern="1200" dirty="0" smtClean="0"/>
            <a:t> lineal.</a:t>
          </a:r>
          <a:endParaRPr lang="es-ES_tradnl" sz="1500" kern="1200" dirty="0"/>
        </a:p>
      </dsp:txBody>
      <dsp:txXfrm>
        <a:off x="0" y="2852572"/>
        <a:ext cx="10058399" cy="314640"/>
      </dsp:txXfrm>
    </dsp:sp>
    <dsp:sp modelId="{D4ED4316-869D-1548-BE80-6BFE901C42CC}">
      <dsp:nvSpPr>
        <dsp:cNvPr id="0" name=""/>
        <dsp:cNvSpPr/>
      </dsp:nvSpPr>
      <dsp:spPr>
        <a:xfrm>
          <a:off x="0" y="3167212"/>
          <a:ext cx="10058399" cy="455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900" kern="1200" dirty="0" smtClean="0"/>
            <a:t>Este tipo de gr</a:t>
          </a:r>
          <a:r>
            <a:rPr lang="es-ES" sz="1900" kern="1200" dirty="0" err="1" smtClean="0"/>
            <a:t>áfico</a:t>
          </a:r>
          <a:r>
            <a:rPr lang="es-ES" sz="1900" kern="1200" dirty="0" smtClean="0"/>
            <a:t> se utiliza para los siguientes tipos de variables:</a:t>
          </a:r>
          <a:endParaRPr lang="es-ES_tradnl" sz="1900" kern="1200" dirty="0"/>
        </a:p>
      </dsp:txBody>
      <dsp:txXfrm>
        <a:off x="22246" y="3189458"/>
        <a:ext cx="10013907" cy="411223"/>
      </dsp:txXfrm>
    </dsp:sp>
    <dsp:sp modelId="{88B052F6-5680-7F4D-970A-ACF0FB0EF0A7}">
      <dsp:nvSpPr>
        <dsp:cNvPr id="0" name=""/>
        <dsp:cNvSpPr/>
      </dsp:nvSpPr>
      <dsp:spPr>
        <a:xfrm>
          <a:off x="0" y="362292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500" kern="1200" dirty="0" smtClean="0"/>
            <a:t>nominales, ordinales, cardinales</a:t>
          </a:r>
          <a:endParaRPr lang="es-ES_tradnl" sz="1500" kern="1200" dirty="0"/>
        </a:p>
      </dsp:txBody>
      <dsp:txXfrm>
        <a:off x="0" y="3622927"/>
        <a:ext cx="10058399" cy="314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CA738-8718-8F47-98FE-0E73105F95BB}">
      <dsp:nvSpPr>
        <dsp:cNvPr id="0" name=""/>
        <dsp:cNvSpPr/>
      </dsp:nvSpPr>
      <dsp:spPr>
        <a:xfrm>
          <a:off x="0" y="262265"/>
          <a:ext cx="10058399" cy="111230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Se</a:t>
          </a:r>
          <a:r>
            <a:rPr lang="es-ES_tradnl" sz="2800" kern="1200" baseline="0" dirty="0" smtClean="0"/>
            <a:t> utilizan para distribuciones gr</a:t>
          </a:r>
          <a:r>
            <a:rPr lang="es-ES" sz="2800" kern="1200" baseline="0" dirty="0" err="1" smtClean="0"/>
            <a:t>áficas</a:t>
          </a:r>
          <a:r>
            <a:rPr lang="es-ES" sz="2800" kern="1200" baseline="0" dirty="0" smtClean="0"/>
            <a:t> de variables porcentuales</a:t>
          </a:r>
          <a:endParaRPr lang="es-ES_tradnl" sz="2800" kern="1200" dirty="0"/>
        </a:p>
      </dsp:txBody>
      <dsp:txXfrm>
        <a:off x="54298" y="316563"/>
        <a:ext cx="9949803" cy="1003708"/>
      </dsp:txXfrm>
    </dsp:sp>
    <dsp:sp modelId="{3BE2CACE-BAB7-7743-88DC-1935DC811FB2}">
      <dsp:nvSpPr>
        <dsp:cNvPr id="0" name=""/>
        <dsp:cNvSpPr/>
      </dsp:nvSpPr>
      <dsp:spPr>
        <a:xfrm>
          <a:off x="0" y="1455210"/>
          <a:ext cx="10058399" cy="111230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El circulo tiene un </a:t>
          </a:r>
          <a:r>
            <a:rPr lang="es-ES" sz="2800" kern="1200" dirty="0" smtClean="0"/>
            <a:t>área equivalente al 100%</a:t>
          </a:r>
          <a:endParaRPr lang="es-ES_tradnl" sz="2800" kern="1200" dirty="0"/>
        </a:p>
      </dsp:txBody>
      <dsp:txXfrm>
        <a:off x="54298" y="1509508"/>
        <a:ext cx="9949803" cy="1003708"/>
      </dsp:txXfrm>
    </dsp:sp>
    <dsp:sp modelId="{C564F044-0FF2-2543-AFD0-F54DDA91A49B}">
      <dsp:nvSpPr>
        <dsp:cNvPr id="0" name=""/>
        <dsp:cNvSpPr/>
      </dsp:nvSpPr>
      <dsp:spPr>
        <a:xfrm>
          <a:off x="0" y="2648154"/>
          <a:ext cx="10058399" cy="111230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Cada sector representa un tanto por ciento</a:t>
          </a:r>
          <a:r>
            <a:rPr lang="es-ES_tradnl" sz="2800" kern="1200" baseline="0" dirty="0" smtClean="0"/>
            <a:t> equivalente a la </a:t>
          </a:r>
          <a:r>
            <a:rPr lang="es-ES_tradnl" sz="2800" kern="1200" baseline="0" dirty="0" err="1" smtClean="0"/>
            <a:t>raz</a:t>
          </a:r>
          <a:r>
            <a:rPr lang="es-ES" sz="2800" kern="1200" baseline="0" dirty="0" err="1" smtClean="0"/>
            <a:t>ón</a:t>
          </a:r>
          <a:r>
            <a:rPr lang="es-ES" sz="2800" kern="1200" baseline="0" dirty="0" smtClean="0"/>
            <a:t> entre el ángulo que forman los radios que limitan el sector y 360 </a:t>
          </a:r>
          <a:endParaRPr lang="es-ES_tradnl" sz="2800" kern="1200" dirty="0"/>
        </a:p>
      </dsp:txBody>
      <dsp:txXfrm>
        <a:off x="54298" y="2702452"/>
        <a:ext cx="9949803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Relationship Id="rId3" Type="http://schemas.openxmlformats.org/officeDocument/2006/relationships/hyperlink" Target="https://optyestadistica.wordpres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Gráficos y Pictogramas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Como herramientas </a:t>
            </a:r>
            <a:r>
              <a:rPr lang="es-ES_tradnl" dirty="0" err="1" smtClean="0"/>
              <a:t>estadisticas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83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Lo que si es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906" y="2166234"/>
            <a:ext cx="858834" cy="8105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906" y="3246482"/>
            <a:ext cx="858834" cy="8105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812" y="3246481"/>
            <a:ext cx="858834" cy="81050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906" y="4470164"/>
            <a:ext cx="858834" cy="8105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812" y="4470164"/>
            <a:ext cx="858834" cy="81050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718" y="4470163"/>
            <a:ext cx="858834" cy="81050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24" y="4470162"/>
            <a:ext cx="858834" cy="81050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806503" y="2327425"/>
            <a:ext cx="137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= 1000 casas</a:t>
            </a:r>
            <a:endParaRPr lang="es-ES_tradn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297274" y="34670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1993</a:t>
            </a:r>
            <a:endParaRPr lang="es-ES_tradn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297274" y="48754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1994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639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Gr</a:t>
            </a:r>
            <a:r>
              <a:rPr lang="es-ES" dirty="0" err="1" smtClean="0"/>
              <a:t>áficos</a:t>
            </a:r>
            <a:r>
              <a:rPr lang="es-ES" dirty="0" smtClean="0"/>
              <a:t> de Barras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8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Comparaci</a:t>
            </a:r>
            <a:r>
              <a:rPr lang="es-ES" dirty="0" err="1" smtClean="0"/>
              <a:t>ón</a:t>
            </a:r>
            <a:r>
              <a:rPr lang="es-ES" dirty="0" smtClean="0"/>
              <a:t> respecto a  pictogramas y gráficos lineales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_tradnl" sz="3200" dirty="0" smtClean="0"/>
              <a:t>Son menos llamativos.</a:t>
            </a:r>
          </a:p>
          <a:p>
            <a:pPr marL="514350" indent="-514350">
              <a:buFont typeface="+mj-lt"/>
              <a:buAutoNum type="arabicPeriod"/>
            </a:pPr>
            <a:endParaRPr lang="es-ES_tradnl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s-ES_tradnl" sz="3200" dirty="0" smtClean="0"/>
              <a:t>Proporcionan m</a:t>
            </a:r>
            <a:r>
              <a:rPr lang="es-ES" sz="3200" dirty="0" err="1" smtClean="0"/>
              <a:t>ás</a:t>
            </a:r>
            <a:r>
              <a:rPr lang="es-ES" sz="3200" dirty="0" smtClean="0"/>
              <a:t> información</a:t>
            </a:r>
          </a:p>
          <a:p>
            <a:pPr marL="514350" indent="-514350">
              <a:buFont typeface="+mj-lt"/>
              <a:buAutoNum type="arabicPeriod"/>
            </a:pPr>
            <a:endParaRPr lang="es-E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s-ES" sz="3200" dirty="0" smtClean="0"/>
              <a:t>Permiten una apreciación estadística más rigurosa.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88304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de Gráficos en Barras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94" y="1887817"/>
            <a:ext cx="71056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 ejemplo(dos columnas por valor - Agrupado)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87" y="1818733"/>
            <a:ext cx="6964503" cy="4083664"/>
          </a:xfrm>
        </p:spPr>
      </p:pic>
    </p:spTree>
    <p:extLst>
      <p:ext uri="{BB962C8B-B14F-4D97-AF65-F5344CB8AC3E}">
        <p14:creationId xmlns:p14="http://schemas.microsoft.com/office/powerpoint/2010/main" val="146640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Recomendaciones </a:t>
            </a:r>
            <a:r>
              <a:rPr lang="es-ES_tradnl" dirty="0" smtClean="0"/>
              <a:t>para su </a:t>
            </a:r>
            <a:r>
              <a:rPr lang="es-ES_tradnl" dirty="0" err="1" smtClean="0"/>
              <a:t>elaboraci</a:t>
            </a:r>
            <a:r>
              <a:rPr lang="es-ES" dirty="0" err="1" smtClean="0"/>
              <a:t>ón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81378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314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Gr</a:t>
            </a:r>
            <a:r>
              <a:rPr lang="es-ES" dirty="0" err="1" smtClean="0"/>
              <a:t>áficos</a:t>
            </a:r>
            <a:r>
              <a:rPr lang="es-ES" dirty="0" smtClean="0"/>
              <a:t> Circulares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8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Definici</a:t>
            </a:r>
            <a:r>
              <a:rPr lang="es-ES" dirty="0" err="1" smtClean="0"/>
              <a:t>ón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0670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Osea</a:t>
            </a:r>
            <a:endParaRPr lang="es-ES_tradnl" dirty="0"/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:p14="http://schemas.microsoft.com/office/powerpoint/2010/main" val="2109482891"/>
              </p:ext>
            </p:extLst>
          </p:nvPr>
        </p:nvGraphicFramePr>
        <p:xfrm>
          <a:off x="4318001" y="2097741"/>
          <a:ext cx="6990976" cy="3892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8081682" y="38594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50%</a:t>
            </a: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6875929" y="44545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25%</a:t>
            </a:r>
            <a:endParaRPr lang="es-ES_tradnl" dirty="0"/>
          </a:p>
        </p:txBody>
      </p:sp>
      <p:sp>
        <p:nvSpPr>
          <p:cNvPr id="6" name="CuadroTexto 5"/>
          <p:cNvSpPr txBox="1"/>
          <p:nvPr/>
        </p:nvSpPr>
        <p:spPr>
          <a:xfrm>
            <a:off x="6584022" y="364836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10%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7138122" y="310331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15%</a:t>
            </a:r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1712259" y="2168286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90 / 360 = 0,25 = 25</a:t>
            </a:r>
            <a:r>
              <a:rPr lang="es-ES_tradnl" dirty="0" smtClean="0"/>
              <a:t>%</a:t>
            </a:r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>
            <a:off x="1712258" y="2783878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36 / 360 = 0,1 = 10%</a:t>
            </a:r>
            <a:endParaRPr lang="es-ES_tradnl" dirty="0"/>
          </a:p>
        </p:txBody>
      </p:sp>
      <p:sp>
        <p:nvSpPr>
          <p:cNvPr id="10" name="CuadroTexto 9"/>
          <p:cNvSpPr txBox="1"/>
          <p:nvPr/>
        </p:nvSpPr>
        <p:spPr>
          <a:xfrm>
            <a:off x="1712258" y="3399470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54 / 360 = 0,15 = 15%</a:t>
            </a:r>
            <a:endParaRPr lang="es-ES_tradn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724870" y="4015062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180 / 360 = 0,5 = 50%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74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Ejercicios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994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Agenda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11411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91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Elabore la siguiente gr</a:t>
            </a:r>
            <a:r>
              <a:rPr lang="es-ES" dirty="0" err="1" smtClean="0"/>
              <a:t>áfica</a:t>
            </a:r>
            <a:r>
              <a:rPr lang="es-ES" dirty="0" smtClean="0"/>
              <a:t>: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1. Dibuje el </a:t>
            </a:r>
            <a:r>
              <a:rPr lang="es-ES_tradnl" u="sng" dirty="0" smtClean="0"/>
              <a:t>diagrama lineal</a:t>
            </a:r>
            <a:r>
              <a:rPr lang="es-ES_tradnl" dirty="0" smtClean="0"/>
              <a:t> correspondiente a las ventas de un </a:t>
            </a:r>
            <a:r>
              <a:rPr lang="es-ES_tradnl" dirty="0" err="1" smtClean="0"/>
              <a:t>almacen</a:t>
            </a:r>
            <a:r>
              <a:rPr lang="es-ES_tradnl" dirty="0" smtClean="0"/>
              <a:t> en el semestre enero </a:t>
            </a:r>
            <a:r>
              <a:rPr lang="mr-IN" dirty="0" smtClean="0"/>
              <a:t>–</a:t>
            </a:r>
            <a:r>
              <a:rPr lang="es-ES_tradnl" dirty="0" smtClean="0"/>
              <a:t> junio de un año. El reporte de contabilidad fue: </a:t>
            </a:r>
          </a:p>
          <a:p>
            <a:endParaRPr lang="es-ES_tradnl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7280"/>
              </p:ext>
            </p:extLst>
          </p:nvPr>
        </p:nvGraphicFramePr>
        <p:xfrm>
          <a:off x="2062480" y="2744894"/>
          <a:ext cx="8128000" cy="25958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Mes 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Ventas en el mes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Enero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$675532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Febrero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$563684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Marzo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$785322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Abril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$760520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Mayo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$821230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Junio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890410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614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Elabore la siguiente gr</a:t>
            </a:r>
            <a:r>
              <a:rPr lang="es-ES" dirty="0" err="1" smtClean="0"/>
              <a:t>áfica</a:t>
            </a:r>
            <a:r>
              <a:rPr lang="es-ES" dirty="0" smtClean="0"/>
              <a:t>: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2</a:t>
            </a:r>
            <a:r>
              <a:rPr lang="es-ES_tradnl" dirty="0" smtClean="0"/>
              <a:t>. </a:t>
            </a:r>
            <a:r>
              <a:rPr lang="es-ES" dirty="0" smtClean="0"/>
              <a:t>Muestre en un pictograma la serie cronológica de la importación colombiana de combustibles y lubricantes, que en el quinquenio 1991- 95 fue, en millones de Barriles:</a:t>
            </a:r>
            <a:endParaRPr lang="es-ES_tradnl" dirty="0" smtClean="0"/>
          </a:p>
          <a:p>
            <a:endParaRPr lang="es-ES_tradnl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54075"/>
              </p:ext>
            </p:extLst>
          </p:nvPr>
        </p:nvGraphicFramePr>
        <p:xfrm>
          <a:off x="2062480" y="2744894"/>
          <a:ext cx="8128000" cy="22250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Año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Importaci</a:t>
                      </a:r>
                      <a:r>
                        <a:rPr lang="es-ES" dirty="0" err="1" smtClean="0"/>
                        <a:t>ón</a:t>
                      </a:r>
                      <a:r>
                        <a:rPr lang="es-ES" dirty="0" smtClean="0"/>
                        <a:t>(En Barriles)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1991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$675532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1992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$563684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1993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$785322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1994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$760520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1995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$821230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568388" y="5351929"/>
            <a:ext cx="660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Nota: ¿cuál símbolo utilizar</a:t>
            </a:r>
            <a:r>
              <a:rPr lang="es-ES" dirty="0" err="1" smtClean="0"/>
              <a:t>ía</a:t>
            </a:r>
            <a:r>
              <a:rPr lang="es-ES_tradnl" dirty="0" smtClean="0"/>
              <a:t>?¿Que</a:t>
            </a:r>
            <a:r>
              <a:rPr lang="es-ES" dirty="0" smtClean="0"/>
              <a:t> valor base daría a ese símbolo</a:t>
            </a:r>
            <a:r>
              <a:rPr lang="es-ES_tradnl" dirty="0" smtClean="0"/>
              <a:t>?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93312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Elabore la siguiente gr</a:t>
            </a:r>
            <a:r>
              <a:rPr lang="es-ES" dirty="0" err="1" smtClean="0"/>
              <a:t>áfica</a:t>
            </a:r>
            <a:r>
              <a:rPr lang="es-ES" dirty="0" smtClean="0"/>
              <a:t>: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3. </a:t>
            </a:r>
            <a:r>
              <a:rPr lang="es-ES" dirty="0" smtClean="0"/>
              <a:t>Muestre en un diagrama de barras las ventas y los costos de un almacén, que en los últimos años tiene las siguientes cifras suministradas por el departamento de contabilidad.</a:t>
            </a:r>
            <a:endParaRPr lang="es-ES_tradnl" dirty="0" smtClean="0"/>
          </a:p>
          <a:p>
            <a:endParaRPr lang="es-ES_tradnl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866643"/>
              </p:ext>
            </p:extLst>
          </p:nvPr>
        </p:nvGraphicFramePr>
        <p:xfrm>
          <a:off x="2062480" y="2744894"/>
          <a:ext cx="8127999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Año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Ventas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Costos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1991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$52637425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$34212260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1992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$47687239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$33081170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1993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$57936762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$36131854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474259" y="4942748"/>
            <a:ext cx="726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Pregunta: Ordene de mayor a menor los años según las ganancias obtenidas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539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Gráficos de Líneas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O diagramas lineales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0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Diagramas Lineales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</a:t>
            </a:r>
            <a:r>
              <a:rPr lang="es-ES" dirty="0" err="1" smtClean="0"/>
              <a:t>ómo</a:t>
            </a:r>
            <a:r>
              <a:rPr lang="es-ES" dirty="0" smtClean="0"/>
              <a:t> hacerlos</a:t>
            </a:r>
            <a:endParaRPr lang="es-ES_tradnl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s-ES_tradnl" sz="2400" b="1" dirty="0" smtClean="0">
                <a:solidFill>
                  <a:schemeClr val="bg1">
                    <a:lumMod val="65000"/>
                  </a:schemeClr>
                </a:solidFill>
              </a:rPr>
              <a:t>El tiempo se coloca en el eje horizontal</a:t>
            </a:r>
            <a:endParaRPr lang="es-E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charset="2"/>
              <a:buChar char="Ø"/>
            </a:pPr>
            <a:r>
              <a:rPr lang="es-ES" sz="2400" b="1" dirty="0" smtClean="0">
                <a:solidFill>
                  <a:schemeClr val="bg1">
                    <a:lumMod val="65000"/>
                  </a:schemeClr>
                </a:solidFill>
              </a:rPr>
              <a:t>Los puntos se colocan por las coordenadas(</a:t>
            </a:r>
            <a:r>
              <a:rPr lang="es-ES" sz="2400" b="1" dirty="0" err="1" smtClean="0">
                <a:solidFill>
                  <a:schemeClr val="bg1">
                    <a:lumMod val="65000"/>
                  </a:schemeClr>
                </a:solidFill>
              </a:rPr>
              <a:t>x,y</a:t>
            </a:r>
            <a:r>
              <a:rPr lang="es-ES" sz="2400" b="1" dirty="0" smtClean="0">
                <a:solidFill>
                  <a:schemeClr val="bg1">
                    <a:lumMod val="65000"/>
                  </a:schemeClr>
                </a:solidFill>
              </a:rPr>
              <a:t>) correspondientes a los datos.</a:t>
            </a:r>
          </a:p>
          <a:p>
            <a:pPr>
              <a:buFont typeface="Wingdings" charset="2"/>
              <a:buChar char="Ø"/>
            </a:pPr>
            <a:r>
              <a:rPr lang="es-ES" sz="2400" b="1" dirty="0" smtClean="0">
                <a:solidFill>
                  <a:schemeClr val="bg1">
                    <a:lumMod val="65000"/>
                  </a:schemeClr>
                </a:solidFill>
              </a:rPr>
              <a:t>Finalmente los puntos se unen por rectas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_tradnl" dirty="0" smtClean="0"/>
              <a:t>tipos</a:t>
            </a:r>
            <a:endParaRPr lang="es-ES_tradnl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32660338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4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de Gr</a:t>
            </a:r>
            <a:r>
              <a:rPr lang="es-ES" dirty="0" err="1" smtClean="0"/>
              <a:t>áfico</a:t>
            </a:r>
            <a:r>
              <a:rPr lang="es-ES" dirty="0" smtClean="0"/>
              <a:t> de líneas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92" y="1923166"/>
            <a:ext cx="7017151" cy="413025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076550" y="5922619"/>
            <a:ext cx="9574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 smtClean="0"/>
              <a:t>Tomado de: </a:t>
            </a:r>
            <a:r>
              <a:rPr lang="es-ES_tradnl" sz="1100" b="1" dirty="0"/>
              <a:t>Line Charts Vs </a:t>
            </a:r>
            <a:r>
              <a:rPr lang="es-ES_tradnl" sz="1100" b="1" dirty="0" err="1"/>
              <a:t>Scatter</a:t>
            </a:r>
            <a:r>
              <a:rPr lang="es-ES_tradnl" sz="1100" b="1" dirty="0"/>
              <a:t> </a:t>
            </a:r>
            <a:r>
              <a:rPr lang="es-ES_tradnl" sz="1100" b="1" dirty="0" smtClean="0"/>
              <a:t>Charts</a:t>
            </a:r>
            <a:r>
              <a:rPr lang="es-ES_tradnl" sz="1100" dirty="0" smtClean="0"/>
              <a:t>, en </a:t>
            </a:r>
            <a:r>
              <a:rPr lang="es-ES_tradnl" sz="1100" b="1" dirty="0">
                <a:hlinkClick r:id="rId3"/>
              </a:rPr>
              <a:t>Optimización y Estadística (SOE SC)</a:t>
            </a:r>
            <a:endParaRPr lang="es-ES_tradnl" sz="1100" dirty="0"/>
          </a:p>
        </p:txBody>
      </p:sp>
    </p:spTree>
    <p:extLst>
      <p:ext uri="{BB962C8B-B14F-4D97-AF65-F5344CB8AC3E}">
        <p14:creationId xmlns:p14="http://schemas.microsoft.com/office/powerpoint/2010/main" val="62391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Algunas reglas para el trazado de diagramas lineales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El cero de la escala vertical siempre debe colocarse.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La curva debe trazarse m</a:t>
            </a:r>
            <a:r>
              <a:rPr lang="es-ES" dirty="0" err="1" smtClean="0"/>
              <a:t>ás</a:t>
            </a:r>
            <a:r>
              <a:rPr lang="es-ES" dirty="0" smtClean="0"/>
              <a:t> gruesa que las coordenadas para que resalte.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Los títulos deben ser claros y todos los letreros y notas deben colocarse horizontalmente.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Las unidades que se utilizan deben destacar claramente.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La longitud de los ejes debe seleccionarse de modo que la gráfica resulte balanceada a lo alto y ancho.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Si hay que mencionar puntos particulares de la curva, deben indicarse con notas al pie.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Indique siempre la fuente de información.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1294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Pictogramas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O </a:t>
            </a:r>
            <a:r>
              <a:rPr lang="es-ES_tradnl" dirty="0" err="1" smtClean="0"/>
              <a:t>pictografos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334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Pictogramas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Que son</a:t>
            </a:r>
            <a:endParaRPr lang="es-ES_tradnl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s-ES" sz="2400" b="1" dirty="0" smtClean="0">
                <a:solidFill>
                  <a:schemeClr val="bg1">
                    <a:lumMod val="65000"/>
                  </a:schemeClr>
                </a:solidFill>
              </a:rPr>
              <a:t>Representación de datos estadísticos por medio de símbolos.</a:t>
            </a:r>
          </a:p>
          <a:p>
            <a:pPr>
              <a:buFont typeface="Wingdings" charset="2"/>
              <a:buChar char="Ø"/>
            </a:pPr>
            <a:r>
              <a:rPr lang="es-ES" sz="2400" b="1" dirty="0" smtClean="0">
                <a:solidFill>
                  <a:schemeClr val="bg1">
                    <a:lumMod val="65000"/>
                  </a:schemeClr>
                </a:solidFill>
              </a:rPr>
              <a:t>Los símbolos deben corresponder a la naturaleza del dato.</a:t>
            </a:r>
          </a:p>
          <a:p>
            <a:pPr>
              <a:buFont typeface="Wingdings" charset="2"/>
              <a:buChar char="Ø"/>
            </a:pPr>
            <a:r>
              <a:rPr lang="es-ES" sz="2400" b="1" dirty="0" smtClean="0">
                <a:solidFill>
                  <a:schemeClr val="bg1">
                    <a:lumMod val="65000"/>
                  </a:schemeClr>
                </a:solidFill>
              </a:rPr>
              <a:t>Se utilizan para mostrar comparaciones impactantes, llamando la atención.</a:t>
            </a:r>
          </a:p>
        </p:txBody>
      </p:sp>
    </p:spTree>
    <p:extLst>
      <p:ext uri="{BB962C8B-B14F-4D97-AF65-F5344CB8AC3E}">
        <p14:creationId xmlns:p14="http://schemas.microsoft.com/office/powerpoint/2010/main" val="10327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Lo que no es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19" y="3537834"/>
            <a:ext cx="1465484" cy="13830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52" y="2764259"/>
            <a:ext cx="2884470" cy="2722141"/>
          </a:xfrm>
          <a:prstGeom prst="rect">
            <a:avLst/>
          </a:prstGeom>
        </p:spPr>
      </p:pic>
      <p:sp>
        <p:nvSpPr>
          <p:cNvPr id="7" name="Llamada rectangular 6"/>
          <p:cNvSpPr/>
          <p:nvPr/>
        </p:nvSpPr>
        <p:spPr>
          <a:xfrm>
            <a:off x="6840638" y="2331272"/>
            <a:ext cx="4159056" cy="1206561"/>
          </a:xfrm>
          <a:prstGeom prst="wedgeRectCallout">
            <a:avLst>
              <a:gd name="adj1" fmla="val -83171"/>
              <a:gd name="adj2" fmla="val 55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 smtClean="0">
                <a:solidFill>
                  <a:schemeClr val="bg1">
                    <a:lumMod val="85000"/>
                  </a:schemeClr>
                </a:solidFill>
              </a:rPr>
              <a:t>Trata de Expresar: </a:t>
            </a:r>
            <a:r>
              <a:rPr lang="es-ES_tradnl" dirty="0" smtClean="0"/>
              <a:t>Crecimiento del la industria de la </a:t>
            </a:r>
            <a:r>
              <a:rPr lang="es-ES_tradnl" dirty="0" err="1" smtClean="0"/>
              <a:t>construcci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8" name="Llamada rectangular 7"/>
          <p:cNvSpPr/>
          <p:nvPr/>
        </p:nvSpPr>
        <p:spPr>
          <a:xfrm>
            <a:off x="7005917" y="4577945"/>
            <a:ext cx="4558554" cy="1352208"/>
          </a:xfrm>
          <a:prstGeom prst="wedgeRectCallout">
            <a:avLst>
              <a:gd name="adj1" fmla="val -82485"/>
              <a:gd name="adj2" fmla="val -6299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u="sng" dirty="0" smtClean="0">
                <a:solidFill>
                  <a:schemeClr val="bg1">
                    <a:lumMod val="85000"/>
                  </a:schemeClr>
                </a:solidFill>
              </a:rPr>
              <a:t>Pero: Si una casa es dos veces m</a:t>
            </a:r>
            <a:r>
              <a:rPr lang="es-ES" b="1" u="sng" dirty="0" err="1" smtClean="0">
                <a:solidFill>
                  <a:schemeClr val="bg1">
                    <a:lumMod val="85000"/>
                  </a:schemeClr>
                </a:solidFill>
              </a:rPr>
              <a:t>ás</a:t>
            </a:r>
            <a:r>
              <a:rPr lang="es-ES" b="1" u="sng" dirty="0" smtClean="0">
                <a:solidFill>
                  <a:schemeClr val="bg1">
                    <a:lumMod val="85000"/>
                  </a:schemeClr>
                </a:solidFill>
              </a:rPr>
              <a:t> grande </a:t>
            </a:r>
            <a:r>
              <a:rPr lang="es-ES_tradnl" b="1" u="sng" dirty="0" smtClean="0">
                <a:solidFill>
                  <a:schemeClr val="bg1">
                    <a:lumMod val="85000"/>
                  </a:schemeClr>
                </a:solidFill>
              </a:rPr>
              <a:t>que la otra, </a:t>
            </a:r>
            <a:r>
              <a:rPr lang="es-ES_tradnl" dirty="0" smtClean="0"/>
              <a:t>quiere decir que el crecimiento es cuatro veces mayor?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714974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</TotalTime>
  <Words>708</Words>
  <Application>Microsoft Macintosh PowerPoint</Application>
  <PresentationFormat>Panorámica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Mangal</vt:lpstr>
      <vt:lpstr>Wingdings</vt:lpstr>
      <vt:lpstr>Retrospección</vt:lpstr>
      <vt:lpstr>Gráficos y Pictogramas</vt:lpstr>
      <vt:lpstr>Agenda</vt:lpstr>
      <vt:lpstr>Gráficos de Líneas</vt:lpstr>
      <vt:lpstr>Diagramas Lineales</vt:lpstr>
      <vt:lpstr>Ejemplo de Gráfico de líneas</vt:lpstr>
      <vt:lpstr>Algunas reglas para el trazado de diagramas lineales</vt:lpstr>
      <vt:lpstr>Pictogramas</vt:lpstr>
      <vt:lpstr>Pictogramas</vt:lpstr>
      <vt:lpstr>Lo que no es</vt:lpstr>
      <vt:lpstr>Lo que si es</vt:lpstr>
      <vt:lpstr>Gráficos de Barras</vt:lpstr>
      <vt:lpstr>Comparación respecto a  pictogramas y gráficos lineales</vt:lpstr>
      <vt:lpstr>Ejemplo de Gráficos en Barras</vt:lpstr>
      <vt:lpstr>Otro ejemplo(dos columnas por valor - Agrupado)</vt:lpstr>
      <vt:lpstr>Recomendaciones para su elaboración</vt:lpstr>
      <vt:lpstr>Gráficos Circulares</vt:lpstr>
      <vt:lpstr>Definición</vt:lpstr>
      <vt:lpstr>Osea</vt:lpstr>
      <vt:lpstr>Ejercicios</vt:lpstr>
      <vt:lpstr>Elabore la siguiente gráfica:</vt:lpstr>
      <vt:lpstr>Elabore la siguiente gráfica:</vt:lpstr>
      <vt:lpstr>Elabore la siguiente gráfica: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 y Pictogramas</dc:title>
  <dc:creator>Cristian Buitrago Ortega</dc:creator>
  <cp:lastModifiedBy>Cristian Buitrago Ortega</cp:lastModifiedBy>
  <cp:revision>13</cp:revision>
  <dcterms:created xsi:type="dcterms:W3CDTF">2016-11-11T18:41:53Z</dcterms:created>
  <dcterms:modified xsi:type="dcterms:W3CDTF">2016-11-11T23:01:00Z</dcterms:modified>
</cp:coreProperties>
</file>